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79" r:id="rId3"/>
    <p:sldId id="280" r:id="rId4"/>
    <p:sldId id="287" r:id="rId5"/>
    <p:sldId id="281" r:id="rId6"/>
    <p:sldId id="288" r:id="rId7"/>
    <p:sldId id="289" r:id="rId8"/>
    <p:sldId id="282" r:id="rId9"/>
    <p:sldId id="283" r:id="rId10"/>
    <p:sldId id="284" r:id="rId11"/>
    <p:sldId id="306" r:id="rId12"/>
    <p:sldId id="307" r:id="rId13"/>
    <p:sldId id="308" r:id="rId14"/>
    <p:sldId id="285" r:id="rId15"/>
    <p:sldId id="290" r:id="rId16"/>
    <p:sldId id="291" r:id="rId17"/>
    <p:sldId id="292" r:id="rId18"/>
    <p:sldId id="293" r:id="rId19"/>
    <p:sldId id="296" r:id="rId20"/>
    <p:sldId id="286" r:id="rId21"/>
    <p:sldId id="297" r:id="rId22"/>
    <p:sldId id="298" r:id="rId23"/>
    <p:sldId id="294" r:id="rId24"/>
    <p:sldId id="299" r:id="rId25"/>
    <p:sldId id="300" r:id="rId26"/>
    <p:sldId id="295" r:id="rId27"/>
    <p:sldId id="301" r:id="rId28"/>
    <p:sldId id="302" r:id="rId29"/>
    <p:sldId id="304" r:id="rId30"/>
    <p:sldId id="305" r:id="rId31"/>
    <p:sldId id="278" r:id="rId32"/>
    <p:sldId id="30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F86B8D-347D-4CAA-8B24-3530B77551B5}" v="35" dt="2024-11-06T05:54:46.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VYA SNEHITHA" userId="d729fd99c4310411" providerId="LiveId" clId="{82F86B8D-347D-4CAA-8B24-3530B77551B5}"/>
    <pc:docChg chg="undo custSel addSld delSld modSld sldOrd">
      <pc:chgData name="DIVYA SNEHITHA" userId="d729fd99c4310411" providerId="LiveId" clId="{82F86B8D-347D-4CAA-8B24-3530B77551B5}" dt="2024-11-06T05:55:00.817" v="368" actId="47"/>
      <pc:docMkLst>
        <pc:docMk/>
      </pc:docMkLst>
      <pc:sldChg chg="addSp modSp mod">
        <pc:chgData name="DIVYA SNEHITHA" userId="d729fd99c4310411" providerId="LiveId" clId="{82F86B8D-347D-4CAA-8B24-3530B77551B5}" dt="2024-11-06T05:51:13.110" v="309" actId="207"/>
        <pc:sldMkLst>
          <pc:docMk/>
          <pc:sldMk cId="325334206" sldId="277"/>
        </pc:sldMkLst>
        <pc:spChg chg="add mod">
          <ac:chgData name="DIVYA SNEHITHA" userId="d729fd99c4310411" providerId="LiveId" clId="{82F86B8D-347D-4CAA-8B24-3530B77551B5}" dt="2024-11-06T05:51:13.110" v="309" actId="207"/>
          <ac:spMkLst>
            <pc:docMk/>
            <pc:sldMk cId="325334206" sldId="277"/>
            <ac:spMk id="2" creationId="{52021CB9-0C03-D746-09D5-78D907F9CF89}"/>
          </ac:spMkLst>
        </pc:spChg>
      </pc:sldChg>
      <pc:sldChg chg="addSp modSp mod ord">
        <pc:chgData name="DIVYA SNEHITHA" userId="d729fd99c4310411" providerId="LiveId" clId="{82F86B8D-347D-4CAA-8B24-3530B77551B5}" dt="2024-11-03T12:59:52.066" v="253" actId="2711"/>
        <pc:sldMkLst>
          <pc:docMk/>
          <pc:sldMk cId="3230284288" sldId="278"/>
        </pc:sldMkLst>
        <pc:spChg chg="add mod">
          <ac:chgData name="DIVYA SNEHITHA" userId="d729fd99c4310411" providerId="LiveId" clId="{82F86B8D-347D-4CAA-8B24-3530B77551B5}" dt="2024-11-03T12:59:52.066" v="253" actId="2711"/>
          <ac:spMkLst>
            <pc:docMk/>
            <pc:sldMk cId="3230284288" sldId="278"/>
            <ac:spMk id="2" creationId="{48A1BA4C-7F1E-199E-AAC4-959BAD2BFE76}"/>
          </ac:spMkLst>
        </pc:spChg>
        <pc:spChg chg="add mod">
          <ac:chgData name="DIVYA SNEHITHA" userId="d729fd99c4310411" providerId="LiveId" clId="{82F86B8D-347D-4CAA-8B24-3530B77551B5}" dt="2024-11-03T12:46:39.406" v="187" actId="255"/>
          <ac:spMkLst>
            <pc:docMk/>
            <pc:sldMk cId="3230284288" sldId="278"/>
            <ac:spMk id="3" creationId="{75E4AFFA-962B-40FB-BFAF-98152BB49234}"/>
          </ac:spMkLst>
        </pc:spChg>
      </pc:sldChg>
      <pc:sldChg chg="modSp mod">
        <pc:chgData name="DIVYA SNEHITHA" userId="d729fd99c4310411" providerId="LiveId" clId="{82F86B8D-347D-4CAA-8B24-3530B77551B5}" dt="2024-11-03T13:01:24.384" v="267" actId="2711"/>
        <pc:sldMkLst>
          <pc:docMk/>
          <pc:sldMk cId="314377956" sldId="279"/>
        </pc:sldMkLst>
        <pc:spChg chg="mod">
          <ac:chgData name="DIVYA SNEHITHA" userId="d729fd99c4310411" providerId="LiveId" clId="{82F86B8D-347D-4CAA-8B24-3530B77551B5}" dt="2024-11-03T13:01:24.384" v="267" actId="2711"/>
          <ac:spMkLst>
            <pc:docMk/>
            <pc:sldMk cId="314377956" sldId="279"/>
            <ac:spMk id="3" creationId="{A1DEA2E3-5EDB-A307-B516-9BFE95190664}"/>
          </ac:spMkLst>
        </pc:spChg>
      </pc:sldChg>
      <pc:sldChg chg="modSp mod">
        <pc:chgData name="DIVYA SNEHITHA" userId="d729fd99c4310411" providerId="LiveId" clId="{82F86B8D-347D-4CAA-8B24-3530B77551B5}" dt="2024-11-03T13:01:17.497" v="266" actId="2711"/>
        <pc:sldMkLst>
          <pc:docMk/>
          <pc:sldMk cId="317933858" sldId="280"/>
        </pc:sldMkLst>
        <pc:spChg chg="mod">
          <ac:chgData name="DIVYA SNEHITHA" userId="d729fd99c4310411" providerId="LiveId" clId="{82F86B8D-347D-4CAA-8B24-3530B77551B5}" dt="2024-11-03T13:01:17.497" v="266" actId="2711"/>
          <ac:spMkLst>
            <pc:docMk/>
            <pc:sldMk cId="317933858" sldId="280"/>
            <ac:spMk id="2" creationId="{971BE227-2825-1906-0F3F-9FBC63524E1F}"/>
          </ac:spMkLst>
        </pc:spChg>
      </pc:sldChg>
      <pc:sldChg chg="modSp mod">
        <pc:chgData name="DIVYA SNEHITHA" userId="d729fd99c4310411" providerId="LiveId" clId="{82F86B8D-347D-4CAA-8B24-3530B77551B5}" dt="2024-11-03T13:00:49.048" v="262" actId="2711"/>
        <pc:sldMkLst>
          <pc:docMk/>
          <pc:sldMk cId="2791656561" sldId="283"/>
        </pc:sldMkLst>
        <pc:spChg chg="mod">
          <ac:chgData name="DIVYA SNEHITHA" userId="d729fd99c4310411" providerId="LiveId" clId="{82F86B8D-347D-4CAA-8B24-3530B77551B5}" dt="2024-11-03T13:00:49.048" v="262" actId="2711"/>
          <ac:spMkLst>
            <pc:docMk/>
            <pc:sldMk cId="2791656561" sldId="283"/>
            <ac:spMk id="2" creationId="{89EE7C36-10E8-1679-8BF3-C5684A073746}"/>
          </ac:spMkLst>
        </pc:spChg>
      </pc:sldChg>
      <pc:sldChg chg="addSp modSp mod">
        <pc:chgData name="DIVYA SNEHITHA" userId="d729fd99c4310411" providerId="LiveId" clId="{82F86B8D-347D-4CAA-8B24-3530B77551B5}" dt="2024-11-06T05:53:34.246" v="334" actId="1076"/>
        <pc:sldMkLst>
          <pc:docMk/>
          <pc:sldMk cId="32461201" sldId="284"/>
        </pc:sldMkLst>
        <pc:spChg chg="mod">
          <ac:chgData name="DIVYA SNEHITHA" userId="d729fd99c4310411" providerId="LiveId" clId="{82F86B8D-347D-4CAA-8B24-3530B77551B5}" dt="2024-11-06T05:53:17.928" v="331" actId="1076"/>
          <ac:spMkLst>
            <pc:docMk/>
            <pc:sldMk cId="32461201" sldId="284"/>
            <ac:spMk id="2" creationId="{8C22D6B4-01B2-AF82-B072-8719F3719426}"/>
          </ac:spMkLst>
        </pc:spChg>
        <pc:spChg chg="add mod">
          <ac:chgData name="DIVYA SNEHITHA" userId="d729fd99c4310411" providerId="LiveId" clId="{82F86B8D-347D-4CAA-8B24-3530B77551B5}" dt="2024-11-06T05:52:12.067" v="312" actId="767"/>
          <ac:spMkLst>
            <pc:docMk/>
            <pc:sldMk cId="32461201" sldId="284"/>
            <ac:spMk id="3" creationId="{EBCD3A3E-23DB-7F48-B26F-D859B6964D82}"/>
          </ac:spMkLst>
        </pc:spChg>
        <pc:spChg chg="add">
          <ac:chgData name="DIVYA SNEHITHA" userId="d729fd99c4310411" providerId="LiveId" clId="{82F86B8D-347D-4CAA-8B24-3530B77551B5}" dt="2024-11-06T05:52:13.111" v="313"/>
          <ac:spMkLst>
            <pc:docMk/>
            <pc:sldMk cId="32461201" sldId="284"/>
            <ac:spMk id="4" creationId="{50002C9A-2DCF-41BC-DE4E-2B32AD5850F0}"/>
          </ac:spMkLst>
        </pc:spChg>
        <pc:spChg chg="add mod">
          <ac:chgData name="DIVYA SNEHITHA" userId="d729fd99c4310411" providerId="LiveId" clId="{82F86B8D-347D-4CAA-8B24-3530B77551B5}" dt="2024-11-06T05:53:34.246" v="334" actId="1076"/>
          <ac:spMkLst>
            <pc:docMk/>
            <pc:sldMk cId="32461201" sldId="284"/>
            <ac:spMk id="5" creationId="{3A2ABB21-F175-BE46-D143-1DF893DD1202}"/>
          </ac:spMkLst>
        </pc:spChg>
      </pc:sldChg>
      <pc:sldChg chg="modSp mod">
        <pc:chgData name="DIVYA SNEHITHA" userId="d729fd99c4310411" providerId="LiveId" clId="{82F86B8D-347D-4CAA-8B24-3530B77551B5}" dt="2024-11-03T13:00:35.213" v="260" actId="2711"/>
        <pc:sldMkLst>
          <pc:docMk/>
          <pc:sldMk cId="2914878911" sldId="285"/>
        </pc:sldMkLst>
        <pc:spChg chg="mod">
          <ac:chgData name="DIVYA SNEHITHA" userId="d729fd99c4310411" providerId="LiveId" clId="{82F86B8D-347D-4CAA-8B24-3530B77551B5}" dt="2024-11-03T13:00:35.213" v="260" actId="2711"/>
          <ac:spMkLst>
            <pc:docMk/>
            <pc:sldMk cId="2914878911" sldId="285"/>
            <ac:spMk id="2" creationId="{67C4F7CA-A015-595A-0FB5-C492F536F7D1}"/>
          </ac:spMkLst>
        </pc:spChg>
        <pc:spChg chg="mod">
          <ac:chgData name="DIVYA SNEHITHA" userId="d729fd99c4310411" providerId="LiveId" clId="{82F86B8D-347D-4CAA-8B24-3530B77551B5}" dt="2024-11-03T12:55:12.926" v="204" actId="20577"/>
          <ac:spMkLst>
            <pc:docMk/>
            <pc:sldMk cId="2914878911" sldId="285"/>
            <ac:spMk id="3" creationId="{FA42820C-124B-91C6-4072-8D7C752A9AE1}"/>
          </ac:spMkLst>
        </pc:spChg>
      </pc:sldChg>
      <pc:sldChg chg="modSp mod">
        <pc:chgData name="DIVYA SNEHITHA" userId="d729fd99c4310411" providerId="LiveId" clId="{82F86B8D-347D-4CAA-8B24-3530B77551B5}" dt="2024-11-03T13:01:11.058" v="265" actId="2711"/>
        <pc:sldMkLst>
          <pc:docMk/>
          <pc:sldMk cId="3194507356" sldId="287"/>
        </pc:sldMkLst>
        <pc:spChg chg="mod">
          <ac:chgData name="DIVYA SNEHITHA" userId="d729fd99c4310411" providerId="LiveId" clId="{82F86B8D-347D-4CAA-8B24-3530B77551B5}" dt="2024-11-03T13:01:11.058" v="265" actId="2711"/>
          <ac:spMkLst>
            <pc:docMk/>
            <pc:sldMk cId="3194507356" sldId="287"/>
            <ac:spMk id="2" creationId="{D7C31B4C-2B6B-4138-7262-763D56927ED4}"/>
          </ac:spMkLst>
        </pc:spChg>
      </pc:sldChg>
      <pc:sldChg chg="modSp mod">
        <pc:chgData name="DIVYA SNEHITHA" userId="d729fd99c4310411" providerId="LiveId" clId="{82F86B8D-347D-4CAA-8B24-3530B77551B5}" dt="2024-11-03T13:01:03.777" v="264" actId="2711"/>
        <pc:sldMkLst>
          <pc:docMk/>
          <pc:sldMk cId="2919503221" sldId="288"/>
        </pc:sldMkLst>
        <pc:spChg chg="mod">
          <ac:chgData name="DIVYA SNEHITHA" userId="d729fd99c4310411" providerId="LiveId" clId="{82F86B8D-347D-4CAA-8B24-3530B77551B5}" dt="2024-11-03T13:01:03.777" v="264" actId="2711"/>
          <ac:spMkLst>
            <pc:docMk/>
            <pc:sldMk cId="2919503221" sldId="288"/>
            <ac:spMk id="2" creationId="{9BAEE956-C224-9BB9-4657-7D92BDED488C}"/>
          </ac:spMkLst>
        </pc:spChg>
      </pc:sldChg>
      <pc:sldChg chg="modSp mod">
        <pc:chgData name="DIVYA SNEHITHA" userId="d729fd99c4310411" providerId="LiveId" clId="{82F86B8D-347D-4CAA-8B24-3530B77551B5}" dt="2024-11-03T13:00:56.439" v="263" actId="2711"/>
        <pc:sldMkLst>
          <pc:docMk/>
          <pc:sldMk cId="2685102066" sldId="289"/>
        </pc:sldMkLst>
        <pc:spChg chg="mod">
          <ac:chgData name="DIVYA SNEHITHA" userId="d729fd99c4310411" providerId="LiveId" clId="{82F86B8D-347D-4CAA-8B24-3530B77551B5}" dt="2024-11-03T13:00:56.439" v="263" actId="2711"/>
          <ac:spMkLst>
            <pc:docMk/>
            <pc:sldMk cId="2685102066" sldId="289"/>
            <ac:spMk id="2" creationId="{DEB47A28-1359-4D5D-CE0E-219B47189B5D}"/>
          </ac:spMkLst>
        </pc:spChg>
      </pc:sldChg>
      <pc:sldChg chg="modSp mod">
        <pc:chgData name="DIVYA SNEHITHA" userId="d729fd99c4310411" providerId="LiveId" clId="{82F86B8D-347D-4CAA-8B24-3530B77551B5}" dt="2024-11-03T13:00:29.408" v="259" actId="2711"/>
        <pc:sldMkLst>
          <pc:docMk/>
          <pc:sldMk cId="1250106550" sldId="290"/>
        </pc:sldMkLst>
        <pc:spChg chg="mod">
          <ac:chgData name="DIVYA SNEHITHA" userId="d729fd99c4310411" providerId="LiveId" clId="{82F86B8D-347D-4CAA-8B24-3530B77551B5}" dt="2024-11-03T13:00:29.408" v="259" actId="2711"/>
          <ac:spMkLst>
            <pc:docMk/>
            <pc:sldMk cId="1250106550" sldId="290"/>
            <ac:spMk id="2" creationId="{74E0A8C5-58EF-DEAE-28C7-95A3FF97CF51}"/>
          </ac:spMkLst>
        </pc:spChg>
      </pc:sldChg>
      <pc:sldChg chg="modSp mod">
        <pc:chgData name="DIVYA SNEHITHA" userId="d729fd99c4310411" providerId="LiveId" clId="{82F86B8D-347D-4CAA-8B24-3530B77551B5}" dt="2024-11-03T13:00:23.632" v="258" actId="2711"/>
        <pc:sldMkLst>
          <pc:docMk/>
          <pc:sldMk cId="3622405476" sldId="291"/>
        </pc:sldMkLst>
        <pc:spChg chg="mod">
          <ac:chgData name="DIVYA SNEHITHA" userId="d729fd99c4310411" providerId="LiveId" clId="{82F86B8D-347D-4CAA-8B24-3530B77551B5}" dt="2024-11-03T13:00:23.632" v="258" actId="2711"/>
          <ac:spMkLst>
            <pc:docMk/>
            <pc:sldMk cId="3622405476" sldId="291"/>
            <ac:spMk id="2" creationId="{E0106123-440F-195D-6359-266BF3E660C7}"/>
          </ac:spMkLst>
        </pc:spChg>
      </pc:sldChg>
      <pc:sldChg chg="modSp mod">
        <pc:chgData name="DIVYA SNEHITHA" userId="d729fd99c4310411" providerId="LiveId" clId="{82F86B8D-347D-4CAA-8B24-3530B77551B5}" dt="2024-11-03T13:00:17.755" v="257" actId="27636"/>
        <pc:sldMkLst>
          <pc:docMk/>
          <pc:sldMk cId="870217401" sldId="292"/>
        </pc:sldMkLst>
        <pc:spChg chg="mod">
          <ac:chgData name="DIVYA SNEHITHA" userId="d729fd99c4310411" providerId="LiveId" clId="{82F86B8D-347D-4CAA-8B24-3530B77551B5}" dt="2024-11-03T13:00:17.755" v="257" actId="27636"/>
          <ac:spMkLst>
            <pc:docMk/>
            <pc:sldMk cId="870217401" sldId="292"/>
            <ac:spMk id="2" creationId="{727075D1-42AE-D941-AD8B-14D014AD405B}"/>
          </ac:spMkLst>
        </pc:spChg>
      </pc:sldChg>
      <pc:sldChg chg="modSp mod">
        <pc:chgData name="DIVYA SNEHITHA" userId="d729fd99c4310411" providerId="LiveId" clId="{82F86B8D-347D-4CAA-8B24-3530B77551B5}" dt="2024-11-03T13:00:09.733" v="255" actId="2711"/>
        <pc:sldMkLst>
          <pc:docMk/>
          <pc:sldMk cId="3900076858" sldId="293"/>
        </pc:sldMkLst>
        <pc:spChg chg="mod">
          <ac:chgData name="DIVYA SNEHITHA" userId="d729fd99c4310411" providerId="LiveId" clId="{82F86B8D-347D-4CAA-8B24-3530B77551B5}" dt="2024-11-03T13:00:09.733" v="255" actId="2711"/>
          <ac:spMkLst>
            <pc:docMk/>
            <pc:sldMk cId="3900076858" sldId="293"/>
            <ac:spMk id="2" creationId="{6A53AA3F-2CDD-6C9B-E3D8-2E2BDE6432E2}"/>
          </ac:spMkLst>
        </pc:spChg>
      </pc:sldChg>
      <pc:sldChg chg="addSp modSp mod">
        <pc:chgData name="DIVYA SNEHITHA" userId="d729fd99c4310411" providerId="LiveId" clId="{82F86B8D-347D-4CAA-8B24-3530B77551B5}" dt="2024-11-02T05:02:18.609" v="54" actId="1076"/>
        <pc:sldMkLst>
          <pc:docMk/>
          <pc:sldMk cId="3914201309" sldId="294"/>
        </pc:sldMkLst>
        <pc:spChg chg="mod">
          <ac:chgData name="DIVYA SNEHITHA" userId="d729fd99c4310411" providerId="LiveId" clId="{82F86B8D-347D-4CAA-8B24-3530B77551B5}" dt="2024-11-02T05:01:41.241" v="48" actId="1076"/>
          <ac:spMkLst>
            <pc:docMk/>
            <pc:sldMk cId="3914201309" sldId="294"/>
            <ac:spMk id="6" creationId="{0DA25C15-0B73-A822-05EA-6A8A60A1E663}"/>
          </ac:spMkLst>
        </pc:spChg>
        <pc:picChg chg="add mod modCrop">
          <ac:chgData name="DIVYA SNEHITHA" userId="d729fd99c4310411" providerId="LiveId" clId="{82F86B8D-347D-4CAA-8B24-3530B77551B5}" dt="2024-11-02T05:02:18.609" v="54" actId="1076"/>
          <ac:picMkLst>
            <pc:docMk/>
            <pc:sldMk cId="3914201309" sldId="294"/>
            <ac:picMk id="3" creationId="{13CF86A2-4886-B710-46B1-F19A1CF92918}"/>
          </ac:picMkLst>
        </pc:picChg>
      </pc:sldChg>
      <pc:sldChg chg="addSp modSp mod ord">
        <pc:chgData name="DIVYA SNEHITHA" userId="d729fd99c4310411" providerId="LiveId" clId="{82F86B8D-347D-4CAA-8B24-3530B77551B5}" dt="2024-11-02T06:55:01.816" v="104" actId="14100"/>
        <pc:sldMkLst>
          <pc:docMk/>
          <pc:sldMk cId="1242823399" sldId="295"/>
        </pc:sldMkLst>
        <pc:spChg chg="mod">
          <ac:chgData name="DIVYA SNEHITHA" userId="d729fd99c4310411" providerId="LiveId" clId="{82F86B8D-347D-4CAA-8B24-3530B77551B5}" dt="2024-11-02T06:54:25.876" v="100" actId="1076"/>
          <ac:spMkLst>
            <pc:docMk/>
            <pc:sldMk cId="1242823399" sldId="295"/>
            <ac:spMk id="6" creationId="{F70279B9-9F53-67EE-0090-F9D3412DE823}"/>
          </ac:spMkLst>
        </pc:spChg>
        <pc:picChg chg="add mod">
          <ac:chgData name="DIVYA SNEHITHA" userId="d729fd99c4310411" providerId="LiveId" clId="{82F86B8D-347D-4CAA-8B24-3530B77551B5}" dt="2024-11-02T06:55:01.816" v="104" actId="14100"/>
          <ac:picMkLst>
            <pc:docMk/>
            <pc:sldMk cId="1242823399" sldId="295"/>
            <ac:picMk id="3" creationId="{4DCC9FE3-AC2B-8BF5-3343-3B30D249875C}"/>
          </ac:picMkLst>
        </pc:picChg>
      </pc:sldChg>
      <pc:sldChg chg="addSp delSp modSp add mod ord">
        <pc:chgData name="DIVYA SNEHITHA" userId="d729fd99c4310411" providerId="LiveId" clId="{82F86B8D-347D-4CAA-8B24-3530B77551B5}" dt="2024-11-02T04:57:57.306" v="32" actId="1076"/>
        <pc:sldMkLst>
          <pc:docMk/>
          <pc:sldMk cId="2806992252" sldId="298"/>
        </pc:sldMkLst>
        <pc:spChg chg="add del mod">
          <ac:chgData name="DIVYA SNEHITHA" userId="d729fd99c4310411" providerId="LiveId" clId="{82F86B8D-347D-4CAA-8B24-3530B77551B5}" dt="2024-11-02T04:55:27.766" v="14" actId="22"/>
          <ac:spMkLst>
            <pc:docMk/>
            <pc:sldMk cId="2806992252" sldId="298"/>
            <ac:spMk id="3" creationId="{62C6CAB8-4A0F-5284-0513-6EE0737BEDC0}"/>
          </ac:spMkLst>
        </pc:spChg>
        <pc:spChg chg="add mod">
          <ac:chgData name="DIVYA SNEHITHA" userId="d729fd99c4310411" providerId="LiveId" clId="{82F86B8D-347D-4CAA-8B24-3530B77551B5}" dt="2024-11-02T04:57:53.691" v="31" actId="1076"/>
          <ac:spMkLst>
            <pc:docMk/>
            <pc:sldMk cId="2806992252" sldId="298"/>
            <ac:spMk id="5" creationId="{FD53ABF7-3995-74D5-F707-0838B80793F4}"/>
          </ac:spMkLst>
        </pc:spChg>
        <pc:spChg chg="del">
          <ac:chgData name="DIVYA SNEHITHA" userId="d729fd99c4310411" providerId="LiveId" clId="{82F86B8D-347D-4CAA-8B24-3530B77551B5}" dt="2024-11-02T04:52:57.214" v="1" actId="478"/>
          <ac:spMkLst>
            <pc:docMk/>
            <pc:sldMk cId="2806992252" sldId="298"/>
            <ac:spMk id="6" creationId="{39C9F0BF-52E4-CC6C-9035-4E32061818C7}"/>
          </ac:spMkLst>
        </pc:spChg>
        <pc:picChg chg="add mod">
          <ac:chgData name="DIVYA SNEHITHA" userId="d729fd99c4310411" providerId="LiveId" clId="{82F86B8D-347D-4CAA-8B24-3530B77551B5}" dt="2024-11-02T04:57:57.306" v="32" actId="1076"/>
          <ac:picMkLst>
            <pc:docMk/>
            <pc:sldMk cId="2806992252" sldId="298"/>
            <ac:picMk id="8" creationId="{6DA1D192-59A0-BB29-331C-50F113467B84}"/>
          </ac:picMkLst>
        </pc:picChg>
      </pc:sldChg>
      <pc:sldChg chg="addSp modSp add mod">
        <pc:chgData name="DIVYA SNEHITHA" userId="d729fd99c4310411" providerId="LiveId" clId="{82F86B8D-347D-4CAA-8B24-3530B77551B5}" dt="2024-11-02T05:07:09.714" v="68" actId="1076"/>
        <pc:sldMkLst>
          <pc:docMk/>
          <pc:sldMk cId="70967596" sldId="299"/>
        </pc:sldMkLst>
        <pc:spChg chg="add mod">
          <ac:chgData name="DIVYA SNEHITHA" userId="d729fd99c4310411" providerId="LiveId" clId="{82F86B8D-347D-4CAA-8B24-3530B77551B5}" dt="2024-11-02T05:07:09.714" v="68" actId="1076"/>
          <ac:spMkLst>
            <pc:docMk/>
            <pc:sldMk cId="70967596" sldId="299"/>
            <ac:spMk id="3" creationId="{3293EAFC-009E-CEE4-7FB4-1FC247D3119D}"/>
          </ac:spMkLst>
        </pc:spChg>
        <pc:picChg chg="add mod">
          <ac:chgData name="DIVYA SNEHITHA" userId="d729fd99c4310411" providerId="LiveId" clId="{82F86B8D-347D-4CAA-8B24-3530B77551B5}" dt="2024-11-02T05:06:55.300" v="65" actId="14100"/>
          <ac:picMkLst>
            <pc:docMk/>
            <pc:sldMk cId="70967596" sldId="299"/>
            <ac:picMk id="5" creationId="{35971D2B-E150-0DB5-1162-BE2BA4A315A7}"/>
          </ac:picMkLst>
        </pc:picChg>
      </pc:sldChg>
      <pc:sldChg chg="addSp delSp modSp add mod">
        <pc:chgData name="DIVYA SNEHITHA" userId="d729fd99c4310411" providerId="LiveId" clId="{82F86B8D-347D-4CAA-8B24-3530B77551B5}" dt="2024-11-02T06:54:20.071" v="99" actId="14100"/>
        <pc:sldMkLst>
          <pc:docMk/>
          <pc:sldMk cId="1446548916" sldId="300"/>
        </pc:sldMkLst>
        <pc:spChg chg="add">
          <ac:chgData name="DIVYA SNEHITHA" userId="d729fd99c4310411" providerId="LiveId" clId="{82F86B8D-347D-4CAA-8B24-3530B77551B5}" dt="2024-11-02T05:08:24.436" v="73"/>
          <ac:spMkLst>
            <pc:docMk/>
            <pc:sldMk cId="1446548916" sldId="300"/>
            <ac:spMk id="2" creationId="{46467A20-EFB5-3F95-8C65-16CDB0C66D0F}"/>
          </ac:spMkLst>
        </pc:spChg>
        <pc:spChg chg="mod">
          <ac:chgData name="DIVYA SNEHITHA" userId="d729fd99c4310411" providerId="LiveId" clId="{82F86B8D-347D-4CAA-8B24-3530B77551B5}" dt="2024-11-02T05:11:46.466" v="88" actId="20577"/>
          <ac:spMkLst>
            <pc:docMk/>
            <pc:sldMk cId="1446548916" sldId="300"/>
            <ac:spMk id="3" creationId="{605F62EA-B101-7833-0068-66771F0AB155}"/>
          </ac:spMkLst>
        </pc:spChg>
        <pc:picChg chg="del">
          <ac:chgData name="DIVYA SNEHITHA" userId="d729fd99c4310411" providerId="LiveId" clId="{82F86B8D-347D-4CAA-8B24-3530B77551B5}" dt="2024-11-02T06:53:28.715" v="94" actId="478"/>
          <ac:picMkLst>
            <pc:docMk/>
            <pc:sldMk cId="1446548916" sldId="300"/>
            <ac:picMk id="5" creationId="{E9419066-24FF-1FB2-F8CE-C9BB4E6CFEC2}"/>
          </ac:picMkLst>
        </pc:picChg>
        <pc:picChg chg="add mod">
          <ac:chgData name="DIVYA SNEHITHA" userId="d729fd99c4310411" providerId="LiveId" clId="{82F86B8D-347D-4CAA-8B24-3530B77551B5}" dt="2024-11-02T06:54:20.071" v="99" actId="14100"/>
          <ac:picMkLst>
            <pc:docMk/>
            <pc:sldMk cId="1446548916" sldId="300"/>
            <ac:picMk id="6" creationId="{1CCF0460-B9FB-C04D-65F3-D925E4AB662C}"/>
          </ac:picMkLst>
        </pc:picChg>
      </pc:sldChg>
      <pc:sldChg chg="addSp modSp add mod">
        <pc:chgData name="DIVYA SNEHITHA" userId="d729fd99c4310411" providerId="LiveId" clId="{82F86B8D-347D-4CAA-8B24-3530B77551B5}" dt="2024-11-02T06:55:46.825" v="113" actId="14100"/>
        <pc:sldMkLst>
          <pc:docMk/>
          <pc:sldMk cId="3957086422" sldId="301"/>
        </pc:sldMkLst>
        <pc:spChg chg="mod">
          <ac:chgData name="DIVYA SNEHITHA" userId="d729fd99c4310411" providerId="LiveId" clId="{82F86B8D-347D-4CAA-8B24-3530B77551B5}" dt="2024-11-02T06:55:37.972" v="110" actId="1076"/>
          <ac:spMkLst>
            <pc:docMk/>
            <pc:sldMk cId="3957086422" sldId="301"/>
            <ac:spMk id="6" creationId="{F0506C04-6C13-8CB3-08BB-21941BF39E67}"/>
          </ac:spMkLst>
        </pc:spChg>
        <pc:picChg chg="add mod">
          <ac:chgData name="DIVYA SNEHITHA" userId="d729fd99c4310411" providerId="LiveId" clId="{82F86B8D-347D-4CAA-8B24-3530B77551B5}" dt="2024-11-02T06:55:46.825" v="113" actId="14100"/>
          <ac:picMkLst>
            <pc:docMk/>
            <pc:sldMk cId="3957086422" sldId="301"/>
            <ac:picMk id="3" creationId="{E47E0157-CC77-DD47-4666-350F847E465A}"/>
          </ac:picMkLst>
        </pc:picChg>
      </pc:sldChg>
      <pc:sldChg chg="addSp delSp modSp add mod">
        <pc:chgData name="DIVYA SNEHITHA" userId="d729fd99c4310411" providerId="LiveId" clId="{82F86B8D-347D-4CAA-8B24-3530B77551B5}" dt="2024-11-03T12:59:59.876" v="254" actId="2711"/>
        <pc:sldMkLst>
          <pc:docMk/>
          <pc:sldMk cId="2507134939" sldId="302"/>
        </pc:sldMkLst>
        <pc:spChg chg="add mod">
          <ac:chgData name="DIVYA SNEHITHA" userId="d729fd99c4310411" providerId="LiveId" clId="{82F86B8D-347D-4CAA-8B24-3530B77551B5}" dt="2024-11-03T12:59:59.876" v="254" actId="2711"/>
          <ac:spMkLst>
            <pc:docMk/>
            <pc:sldMk cId="2507134939" sldId="302"/>
            <ac:spMk id="2" creationId="{99A2BBAB-2B0C-C337-4B30-DD47E0F183B3}"/>
          </ac:spMkLst>
        </pc:spChg>
        <pc:spChg chg="del mod">
          <ac:chgData name="DIVYA SNEHITHA" userId="d729fd99c4310411" providerId="LiveId" clId="{82F86B8D-347D-4CAA-8B24-3530B77551B5}" dt="2024-11-03T12:41:59.965" v="118" actId="478"/>
          <ac:spMkLst>
            <pc:docMk/>
            <pc:sldMk cId="2507134939" sldId="302"/>
            <ac:spMk id="6" creationId="{DB1C87C9-163C-B87D-3CCD-1E5465203966}"/>
          </ac:spMkLst>
        </pc:spChg>
        <pc:picChg chg="del">
          <ac:chgData name="DIVYA SNEHITHA" userId="d729fd99c4310411" providerId="LiveId" clId="{82F86B8D-347D-4CAA-8B24-3530B77551B5}" dt="2024-11-03T12:41:40.545" v="115" actId="478"/>
          <ac:picMkLst>
            <pc:docMk/>
            <pc:sldMk cId="2507134939" sldId="302"/>
            <ac:picMk id="3" creationId="{FA3680B4-4C11-5F9C-717B-4FFC0868A5AB}"/>
          </ac:picMkLst>
        </pc:picChg>
        <pc:picChg chg="add mod">
          <ac:chgData name="DIVYA SNEHITHA" userId="d729fd99c4310411" providerId="LiveId" clId="{82F86B8D-347D-4CAA-8B24-3530B77551B5}" dt="2024-11-03T12:43:07.621" v="157" actId="14100"/>
          <ac:picMkLst>
            <pc:docMk/>
            <pc:sldMk cId="2507134939" sldId="302"/>
            <ac:picMk id="5" creationId="{371F15C9-C9AE-A822-621C-23DC9FCB6A4F}"/>
          </ac:picMkLst>
        </pc:picChg>
        <pc:picChg chg="add mod">
          <ac:chgData name="DIVYA SNEHITHA" userId="d729fd99c4310411" providerId="LiveId" clId="{82F86B8D-347D-4CAA-8B24-3530B77551B5}" dt="2024-11-03T12:43:16.755" v="159" actId="14100"/>
          <ac:picMkLst>
            <pc:docMk/>
            <pc:sldMk cId="2507134939" sldId="302"/>
            <ac:picMk id="8" creationId="{6F06A8DD-3AD3-E3A0-3422-5F61B7253DFA}"/>
          </ac:picMkLst>
        </pc:picChg>
      </pc:sldChg>
      <pc:sldChg chg="delSp modSp add mod">
        <pc:chgData name="DIVYA SNEHITHA" userId="d729fd99c4310411" providerId="LiveId" clId="{82F86B8D-347D-4CAA-8B24-3530B77551B5}" dt="2024-11-03T12:47:37.396" v="203" actId="1076"/>
        <pc:sldMkLst>
          <pc:docMk/>
          <pc:sldMk cId="2698807119" sldId="303"/>
        </pc:sldMkLst>
        <pc:spChg chg="del">
          <ac:chgData name="DIVYA SNEHITHA" userId="d729fd99c4310411" providerId="LiveId" clId="{82F86B8D-347D-4CAA-8B24-3530B77551B5}" dt="2024-11-03T12:46:48.153" v="189" actId="478"/>
          <ac:spMkLst>
            <pc:docMk/>
            <pc:sldMk cId="2698807119" sldId="303"/>
            <ac:spMk id="2" creationId="{C54C1C69-E166-1208-D101-D8855B94B280}"/>
          </ac:spMkLst>
        </pc:spChg>
        <pc:spChg chg="mod">
          <ac:chgData name="DIVYA SNEHITHA" userId="d729fd99c4310411" providerId="LiveId" clId="{82F86B8D-347D-4CAA-8B24-3530B77551B5}" dt="2024-11-03T12:47:37.396" v="203" actId="1076"/>
          <ac:spMkLst>
            <pc:docMk/>
            <pc:sldMk cId="2698807119" sldId="303"/>
            <ac:spMk id="3" creationId="{203C4E3A-9544-26C1-6F68-D20F48F28EC3}"/>
          </ac:spMkLst>
        </pc:spChg>
      </pc:sldChg>
      <pc:sldChg chg="addSp delSp modSp add mod">
        <pc:chgData name="DIVYA SNEHITHA" userId="d729fd99c4310411" providerId="LiveId" clId="{82F86B8D-347D-4CAA-8B24-3530B77551B5}" dt="2024-11-03T12:58:32.793" v="252" actId="2711"/>
        <pc:sldMkLst>
          <pc:docMk/>
          <pc:sldMk cId="351860163" sldId="304"/>
        </pc:sldMkLst>
        <pc:spChg chg="mod">
          <ac:chgData name="DIVYA SNEHITHA" userId="d729fd99c4310411" providerId="LiveId" clId="{82F86B8D-347D-4CAA-8B24-3530B77551B5}" dt="2024-11-03T12:58:32.793" v="252" actId="2711"/>
          <ac:spMkLst>
            <pc:docMk/>
            <pc:sldMk cId="351860163" sldId="304"/>
            <ac:spMk id="2" creationId="{8EBB427F-AC54-BBEA-2195-7D522C05100E}"/>
          </ac:spMkLst>
        </pc:spChg>
        <pc:spChg chg="add mod">
          <ac:chgData name="DIVYA SNEHITHA" userId="d729fd99c4310411" providerId="LiveId" clId="{82F86B8D-347D-4CAA-8B24-3530B77551B5}" dt="2024-11-03T12:57:45.420" v="246" actId="20577"/>
          <ac:spMkLst>
            <pc:docMk/>
            <pc:sldMk cId="351860163" sldId="304"/>
            <ac:spMk id="3" creationId="{5D541E98-80F9-2249-3060-5D67D4A2D183}"/>
          </ac:spMkLst>
        </pc:spChg>
        <pc:picChg chg="del">
          <ac:chgData name="DIVYA SNEHITHA" userId="d729fd99c4310411" providerId="LiveId" clId="{82F86B8D-347D-4CAA-8B24-3530B77551B5}" dt="2024-11-03T12:55:48.182" v="206" actId="478"/>
          <ac:picMkLst>
            <pc:docMk/>
            <pc:sldMk cId="351860163" sldId="304"/>
            <ac:picMk id="5" creationId="{80424C3F-5E0F-AD6F-3233-27D16F27655A}"/>
          </ac:picMkLst>
        </pc:picChg>
        <pc:picChg chg="del">
          <ac:chgData name="DIVYA SNEHITHA" userId="d729fd99c4310411" providerId="LiveId" clId="{82F86B8D-347D-4CAA-8B24-3530B77551B5}" dt="2024-11-03T12:55:49.517" v="207" actId="478"/>
          <ac:picMkLst>
            <pc:docMk/>
            <pc:sldMk cId="351860163" sldId="304"/>
            <ac:picMk id="8" creationId="{E8340291-B2EB-7F3A-4827-C6AFD4BDF173}"/>
          </ac:picMkLst>
        </pc:picChg>
      </pc:sldChg>
      <pc:sldChg chg="delSp modSp add mod">
        <pc:chgData name="DIVYA SNEHITHA" userId="d729fd99c4310411" providerId="LiveId" clId="{82F86B8D-347D-4CAA-8B24-3530B77551B5}" dt="2024-11-03T12:58:05.008" v="251" actId="1076"/>
        <pc:sldMkLst>
          <pc:docMk/>
          <pc:sldMk cId="692072031" sldId="305"/>
        </pc:sldMkLst>
        <pc:spChg chg="del">
          <ac:chgData name="DIVYA SNEHITHA" userId="d729fd99c4310411" providerId="LiveId" clId="{82F86B8D-347D-4CAA-8B24-3530B77551B5}" dt="2024-11-03T12:57:18.200" v="241" actId="478"/>
          <ac:spMkLst>
            <pc:docMk/>
            <pc:sldMk cId="692072031" sldId="305"/>
            <ac:spMk id="2" creationId="{97B475F1-1A23-5EE2-892F-42D0230B8C75}"/>
          </ac:spMkLst>
        </pc:spChg>
        <pc:spChg chg="mod">
          <ac:chgData name="DIVYA SNEHITHA" userId="d729fd99c4310411" providerId="LiveId" clId="{82F86B8D-347D-4CAA-8B24-3530B77551B5}" dt="2024-11-03T12:58:05.008" v="251" actId="1076"/>
          <ac:spMkLst>
            <pc:docMk/>
            <pc:sldMk cId="692072031" sldId="305"/>
            <ac:spMk id="3" creationId="{F82B5C1C-FE96-C7F3-C91C-9F3930518441}"/>
          </ac:spMkLst>
        </pc:spChg>
      </pc:sldChg>
      <pc:sldChg chg="addSp modSp add mod">
        <pc:chgData name="DIVYA SNEHITHA" userId="d729fd99c4310411" providerId="LiveId" clId="{82F86B8D-347D-4CAA-8B24-3530B77551B5}" dt="2024-11-06T05:54:18.848" v="351" actId="20577"/>
        <pc:sldMkLst>
          <pc:docMk/>
          <pc:sldMk cId="2018899506" sldId="306"/>
        </pc:sldMkLst>
        <pc:spChg chg="add mod">
          <ac:chgData name="DIVYA SNEHITHA" userId="d729fd99c4310411" providerId="LiveId" clId="{82F86B8D-347D-4CAA-8B24-3530B77551B5}" dt="2024-11-06T05:54:18.848" v="351" actId="20577"/>
          <ac:spMkLst>
            <pc:docMk/>
            <pc:sldMk cId="2018899506" sldId="306"/>
            <ac:spMk id="3" creationId="{5AC13B05-6251-8F46-A6F0-10A0D97BE419}"/>
          </ac:spMkLst>
        </pc:spChg>
      </pc:sldChg>
      <pc:sldChg chg="addSp modSp add mod">
        <pc:chgData name="DIVYA SNEHITHA" userId="d729fd99c4310411" providerId="LiveId" clId="{82F86B8D-347D-4CAA-8B24-3530B77551B5}" dt="2024-11-06T05:54:40.782" v="359" actId="20577"/>
        <pc:sldMkLst>
          <pc:docMk/>
          <pc:sldMk cId="1273119823" sldId="307"/>
        </pc:sldMkLst>
        <pc:spChg chg="add mod">
          <ac:chgData name="DIVYA SNEHITHA" userId="d729fd99c4310411" providerId="LiveId" clId="{82F86B8D-347D-4CAA-8B24-3530B77551B5}" dt="2024-11-06T05:54:40.782" v="359" actId="20577"/>
          <ac:spMkLst>
            <pc:docMk/>
            <pc:sldMk cId="1273119823" sldId="307"/>
            <ac:spMk id="3" creationId="{F03F580E-F4DE-D63C-F7C8-33D5D2FD1A84}"/>
          </ac:spMkLst>
        </pc:spChg>
      </pc:sldChg>
      <pc:sldChg chg="addSp modSp add mod">
        <pc:chgData name="DIVYA SNEHITHA" userId="d729fd99c4310411" providerId="LiveId" clId="{82F86B8D-347D-4CAA-8B24-3530B77551B5}" dt="2024-11-06T05:54:58.503" v="367" actId="20577"/>
        <pc:sldMkLst>
          <pc:docMk/>
          <pc:sldMk cId="3016379430" sldId="308"/>
        </pc:sldMkLst>
        <pc:spChg chg="add mod">
          <ac:chgData name="DIVYA SNEHITHA" userId="d729fd99c4310411" providerId="LiveId" clId="{82F86B8D-347D-4CAA-8B24-3530B77551B5}" dt="2024-11-06T05:54:58.503" v="367" actId="20577"/>
          <ac:spMkLst>
            <pc:docMk/>
            <pc:sldMk cId="3016379430" sldId="308"/>
            <ac:spMk id="3" creationId="{0BE19780-2BF0-7645-8797-57D6AC5D3D77}"/>
          </ac:spMkLst>
        </pc:spChg>
      </pc:sldChg>
      <pc:sldChg chg="add del">
        <pc:chgData name="DIVYA SNEHITHA" userId="d729fd99c4310411" providerId="LiveId" clId="{82F86B8D-347D-4CAA-8B24-3530B77551B5}" dt="2024-11-06T05:55:00.817" v="368" actId="47"/>
        <pc:sldMkLst>
          <pc:docMk/>
          <pc:sldMk cId="2891341375" sldId="30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4D0F0-EFF9-C2A8-F1F5-70F8D55997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D4E240-E5F8-D109-47C4-D5FFBADDED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5DBA050-CD01-EDAC-0575-68035C9DD201}"/>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5" name="Footer Placeholder 4">
            <a:extLst>
              <a:ext uri="{FF2B5EF4-FFF2-40B4-BE49-F238E27FC236}">
                <a16:creationId xmlns:a16="http://schemas.microsoft.com/office/drawing/2014/main" id="{9E362D4C-5192-6531-BEB3-2E3566DC84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88262E-509F-863E-C04A-B09045102552}"/>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2230393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417D-8F3F-5AEF-6551-312D8F22DE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F5278-B7F3-9E45-7953-4343286234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D46043-0029-B091-F5FE-B0963295DABE}"/>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5" name="Footer Placeholder 4">
            <a:extLst>
              <a:ext uri="{FF2B5EF4-FFF2-40B4-BE49-F238E27FC236}">
                <a16:creationId xmlns:a16="http://schemas.microsoft.com/office/drawing/2014/main" id="{894805B3-7FBE-D73B-3AC5-C10E1A58EF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943DFF-DBBF-8384-E442-C65BB5FB6D8E}"/>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316860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25E0B-B1E5-0885-C5B5-77BE66223D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4E57D9-E41E-C3E6-5164-30B9756362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F0791-4E11-D1A7-8617-958F164FB47D}"/>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5" name="Footer Placeholder 4">
            <a:extLst>
              <a:ext uri="{FF2B5EF4-FFF2-40B4-BE49-F238E27FC236}">
                <a16:creationId xmlns:a16="http://schemas.microsoft.com/office/drawing/2014/main" id="{3A4C8D73-E9DE-B6E5-4446-1906B384C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C5DF26-6A1D-0BA2-45F0-545F5E6BB6D4}"/>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61357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27ED3-77DF-C693-904B-84671652EE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032FE7-A283-6535-2DA4-9030A887CB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456C2-5CE7-B9C0-1447-E8A88DB49067}"/>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5" name="Footer Placeholder 4">
            <a:extLst>
              <a:ext uri="{FF2B5EF4-FFF2-40B4-BE49-F238E27FC236}">
                <a16:creationId xmlns:a16="http://schemas.microsoft.com/office/drawing/2014/main" id="{7F1E54AC-EA43-0BBC-0486-4391B97EA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A41D28-FBC6-DE89-7AC5-264079149BE2}"/>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502736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CC947-FEDF-9651-AB06-874611876B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C4E00F-C5BC-29DC-372C-CA82996FED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7974E4-B25B-09F1-C63F-0C413F385966}"/>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5" name="Footer Placeholder 4">
            <a:extLst>
              <a:ext uri="{FF2B5EF4-FFF2-40B4-BE49-F238E27FC236}">
                <a16:creationId xmlns:a16="http://schemas.microsoft.com/office/drawing/2014/main" id="{BC566869-AD98-9BE0-115E-C3A5764E2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ED6F1-45B0-B664-FCD8-A66F76F60293}"/>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2548854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934C-30FF-4C02-51C4-A6445D434D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5043C8D-FBD0-24AC-8AA9-B97FBBD5FD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304B61F-EF9E-6497-10D0-DEDBAB4925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BB95A8-1041-AF59-8CDA-33BD5357A108}"/>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6" name="Footer Placeholder 5">
            <a:extLst>
              <a:ext uri="{FF2B5EF4-FFF2-40B4-BE49-F238E27FC236}">
                <a16:creationId xmlns:a16="http://schemas.microsoft.com/office/drawing/2014/main" id="{C4967090-2595-13C3-2BC8-23E3F0A0FA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379537-848A-1658-34F2-BD5BB9398A3D}"/>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355344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3269-8E41-BD0F-3F6F-4976564BEC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CE63EF-6E6F-AEEF-6E59-B2099218C1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42F587-9DF7-0BD3-EB98-663671692E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6137FE6-F1D0-3381-D0DC-102FDB7A31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8B4C49-F715-9FD4-6A0E-54434B1085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0811F6F-74A6-9E9D-839E-516517D79E7E}"/>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8" name="Footer Placeholder 7">
            <a:extLst>
              <a:ext uri="{FF2B5EF4-FFF2-40B4-BE49-F238E27FC236}">
                <a16:creationId xmlns:a16="http://schemas.microsoft.com/office/drawing/2014/main" id="{C6076BAE-5EB7-6675-2C18-DBCFB344370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B0BCD4F-C1A5-FDA1-2550-278A0C1B5CBE}"/>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2955671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9099D-5064-624C-B7BE-AF4CF1FB755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21AB508-975A-6C2E-3953-5DFD0E7C5FB4}"/>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4" name="Footer Placeholder 3">
            <a:extLst>
              <a:ext uri="{FF2B5EF4-FFF2-40B4-BE49-F238E27FC236}">
                <a16:creationId xmlns:a16="http://schemas.microsoft.com/office/drawing/2014/main" id="{8E0F1CC6-E33C-A75E-7EA2-7E92E7E6E0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09C85B-C749-0FB7-7B1E-13F8773EE12B}"/>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313185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10793-34C1-85A4-1B0B-9010CC0217EF}"/>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3" name="Footer Placeholder 2">
            <a:extLst>
              <a:ext uri="{FF2B5EF4-FFF2-40B4-BE49-F238E27FC236}">
                <a16:creationId xmlns:a16="http://schemas.microsoft.com/office/drawing/2014/main" id="{61E0313E-2AAF-64C1-0D81-9DB4E8C612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892A0F-E234-8363-96E4-30EDC65F54AE}"/>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3889823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5003-D3B9-2E1C-BD63-1B2A161E8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A2EB5A-8D9A-8797-8F35-55C023B258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C8A346B-235E-797F-6911-2485DA480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91F-24DF-45AC-27A6-77E98235889A}"/>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6" name="Footer Placeholder 5">
            <a:extLst>
              <a:ext uri="{FF2B5EF4-FFF2-40B4-BE49-F238E27FC236}">
                <a16:creationId xmlns:a16="http://schemas.microsoft.com/office/drawing/2014/main" id="{386E337C-D123-C233-10FE-F10E459870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D5FF428-B425-B86B-B157-C3309839191F}"/>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363151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13F24-5C4A-F979-0D70-7CD5991890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89FC63-96DC-C6BE-4FFA-E45BC8022F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B63A14F-DC25-CD48-A85F-22BF305167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C4D4C3-98AE-F0BE-38B1-479C89AE8A32}"/>
              </a:ext>
            </a:extLst>
          </p:cNvPr>
          <p:cNvSpPr>
            <a:spLocks noGrp="1"/>
          </p:cNvSpPr>
          <p:nvPr>
            <p:ph type="dt" sz="half" idx="10"/>
          </p:nvPr>
        </p:nvSpPr>
        <p:spPr/>
        <p:txBody>
          <a:bodyPr/>
          <a:lstStyle/>
          <a:p>
            <a:fld id="{76097CCC-5B7D-45E5-A315-91F3894BFE99}" type="datetimeFigureOut">
              <a:rPr lang="en-IN" smtClean="0"/>
              <a:t>06-11-2024</a:t>
            </a:fld>
            <a:endParaRPr lang="en-IN"/>
          </a:p>
        </p:txBody>
      </p:sp>
      <p:sp>
        <p:nvSpPr>
          <p:cNvPr id="6" name="Footer Placeholder 5">
            <a:extLst>
              <a:ext uri="{FF2B5EF4-FFF2-40B4-BE49-F238E27FC236}">
                <a16:creationId xmlns:a16="http://schemas.microsoft.com/office/drawing/2014/main" id="{A5FF9C50-F601-FC26-E432-29E094702D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18DE99-5274-A7DA-49EA-258C4E46C3A3}"/>
              </a:ext>
            </a:extLst>
          </p:cNvPr>
          <p:cNvSpPr>
            <a:spLocks noGrp="1"/>
          </p:cNvSpPr>
          <p:nvPr>
            <p:ph type="sldNum" sz="quarter" idx="12"/>
          </p:nvPr>
        </p:nvSpPr>
        <p:spPr/>
        <p:txBody>
          <a:bodyPr/>
          <a:lstStyle/>
          <a:p>
            <a:fld id="{95D78D9B-F1D6-4D12-873E-0B8C40824035}" type="slidenum">
              <a:rPr lang="en-IN" smtClean="0"/>
              <a:t>‹#›</a:t>
            </a:fld>
            <a:endParaRPr lang="en-IN"/>
          </a:p>
        </p:txBody>
      </p:sp>
    </p:spTree>
    <p:extLst>
      <p:ext uri="{BB962C8B-B14F-4D97-AF65-F5344CB8AC3E}">
        <p14:creationId xmlns:p14="http://schemas.microsoft.com/office/powerpoint/2010/main" val="2048577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F3F81C-2EDA-8450-C957-6C5DFAEC7F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9FAF12-DCA4-8C2A-CA55-D9348284E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7C81D7-065D-D814-238D-2B9CA5EC7A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097CCC-5B7D-45E5-A315-91F3894BFE99}" type="datetimeFigureOut">
              <a:rPr lang="en-IN" smtClean="0"/>
              <a:t>06-11-2024</a:t>
            </a:fld>
            <a:endParaRPr lang="en-IN"/>
          </a:p>
        </p:txBody>
      </p:sp>
      <p:sp>
        <p:nvSpPr>
          <p:cNvPr id="5" name="Footer Placeholder 4">
            <a:extLst>
              <a:ext uri="{FF2B5EF4-FFF2-40B4-BE49-F238E27FC236}">
                <a16:creationId xmlns:a16="http://schemas.microsoft.com/office/drawing/2014/main" id="{05B5A0B0-868C-92EE-E482-8F984F723F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39FDCC3-16B7-F706-EDB2-67C9AA05F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D78D9B-F1D6-4D12-873E-0B8C40824035}" type="slidenum">
              <a:rPr lang="en-IN" smtClean="0"/>
              <a:t>‹#›</a:t>
            </a:fld>
            <a:endParaRPr lang="en-IN"/>
          </a:p>
        </p:txBody>
      </p:sp>
    </p:spTree>
    <p:extLst>
      <p:ext uri="{BB962C8B-B14F-4D97-AF65-F5344CB8AC3E}">
        <p14:creationId xmlns:p14="http://schemas.microsoft.com/office/powerpoint/2010/main" val="2168212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4A042-741B-4CB0-02CC-54D6775F6915}"/>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B5552C45-17A8-E58F-8452-95195E3481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021CB9-0C03-D746-09D5-78D907F9CF89}"/>
              </a:ext>
            </a:extLst>
          </p:cNvPr>
          <p:cNvSpPr>
            <a:spLocks noGrp="1"/>
          </p:cNvSpPr>
          <p:nvPr/>
        </p:nvSpPr>
        <p:spPr>
          <a:xfrm>
            <a:off x="2173151" y="2243368"/>
            <a:ext cx="8229377"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000">
                <a:solidFill>
                  <a:srgbClr val="C00000"/>
                </a:solidFill>
                <a:latin typeface="Times New Roman" panose="02020603050405020304" pitchFamily="18" charset="0"/>
                <a:ea typeface="Verdana" panose="020B0604030504040204" pitchFamily="34" charset="0"/>
                <a:cs typeface="Times New Roman" panose="02020603050405020304" pitchFamily="18" charset="0"/>
              </a:rPr>
              <a:t>BLOOD CELLS DETECTION</a:t>
            </a:r>
            <a:endParaRPr lang="en-US" sz="5000" dirty="0">
              <a:solidFill>
                <a:srgbClr val="C00000"/>
              </a:solidFill>
              <a:latin typeface="Times New Roman" panose="02020603050405020304" pitchFamily="18" charset="0"/>
              <a:ea typeface="Verdan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5334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D7F14-B249-187C-3B64-08B2EE4362F0}"/>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ACA2C7A5-97E5-9057-AC0C-C084164B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C22D6B4-01B2-AF82-B072-8719F3719426}"/>
              </a:ext>
            </a:extLst>
          </p:cNvPr>
          <p:cNvSpPr txBox="1">
            <a:spLocks/>
          </p:cNvSpPr>
          <p:nvPr/>
        </p:nvSpPr>
        <p:spPr>
          <a:xfrm>
            <a:off x="1398638" y="679757"/>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a:latin typeface="Times New Roman" panose="02020603050405020304" pitchFamily="18" charset="0"/>
                <a:ea typeface="Verdana" panose="020B0604030504040204" pitchFamily="34" charset="0"/>
                <a:cs typeface="Times New Roman" panose="02020603050405020304" pitchFamily="18" charset="0"/>
              </a:rPr>
              <a:t>METHODOLOGY </a:t>
            </a:r>
            <a:endParaRPr lang="en-US" sz="5400">
              <a:latin typeface="Times New Roman" panose="02020603050405020304" pitchFamily="18" charset="0"/>
              <a:ea typeface="Verdana" panose="020B060403050404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3A2ABB21-F175-BE46-D143-1DF893DD1202}"/>
              </a:ext>
            </a:extLst>
          </p:cNvPr>
          <p:cNvSpPr txBox="1"/>
          <p:nvPr/>
        </p:nvSpPr>
        <p:spPr>
          <a:xfrm>
            <a:off x="1235177" y="1868129"/>
            <a:ext cx="9721646" cy="3477875"/>
          </a:xfrm>
          <a:prstGeom prst="rect">
            <a:avLst/>
          </a:prstGeom>
          <a:noFill/>
        </p:spPr>
        <p:txBody>
          <a:bodyPr wrap="square" rtlCol="0">
            <a:spAutoFit/>
          </a:bodyPr>
          <a:lstStyle/>
          <a:p>
            <a:pPr marL="457200" indent="-457200" algn="just">
              <a:buAutoNum type="arabicPeriod"/>
            </a:pPr>
            <a:r>
              <a:rPr lang="en-US" sz="2200">
                <a:latin typeface="Times New Roman" panose="02020603050405020304" pitchFamily="18" charset="0"/>
                <a:cs typeface="Times New Roman" panose="02020603050405020304" pitchFamily="18" charset="0"/>
              </a:rPr>
              <a:t>Data PreparationDefine Dataset Path: The path to the dataset is set to a specific folder where the cell images are stored.List Image Files: Using the os library, the code lists all images in the dataset directory that have .png or .jpg extensions.Select Random Image: One image is randomly chosen from the dataset for analysis.</a:t>
            </a:r>
          </a:p>
          <a:p>
            <a:pPr marL="457200" indent="-457200" algn="just">
              <a:buAutoNum type="arabicPeriod"/>
            </a:pPr>
            <a:r>
              <a:rPr lang="en-US" sz="2200">
                <a:latin typeface="Times New Roman" panose="02020603050405020304" pitchFamily="18" charset="0"/>
                <a:cs typeface="Times New Roman" panose="02020603050405020304" pitchFamily="18" charset="0"/>
              </a:rPr>
              <a:t>Ground Truth DataMock Ground Truth Count: A placeholder function, get_ground_truth_count, is defined to simulate ground truth data by returning a random cell count between 0 and 10. This function should ideally be replaced with actual ground truth values if available.</a:t>
            </a:r>
          </a:p>
          <a:p>
            <a:pPr marL="457200" indent="-457200" algn="just">
              <a:buAutoNum type="arabicPeriod"/>
            </a:pPr>
            <a:endParaRPr lang="en-US"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1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6041F2-4CDB-4EC7-F812-141EFC1D6778}"/>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6457625B-A688-BEC6-FBE9-E2D3445B4E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BE85CA-43E7-D2C6-EBF2-EE4BAAB4084E}"/>
              </a:ext>
            </a:extLst>
          </p:cNvPr>
          <p:cNvSpPr txBox="1">
            <a:spLocks/>
          </p:cNvSpPr>
          <p:nvPr/>
        </p:nvSpPr>
        <p:spPr>
          <a:xfrm>
            <a:off x="1398638" y="807576"/>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a:latin typeface="Times New Roman" panose="02020603050405020304" pitchFamily="18" charset="0"/>
                <a:ea typeface="Verdana" panose="020B0604030504040204" pitchFamily="34" charset="0"/>
                <a:cs typeface="Times New Roman" panose="02020603050405020304" pitchFamily="18" charset="0"/>
              </a:rPr>
              <a:t>METHODOLOGY </a:t>
            </a:r>
            <a:endParaRPr lang="en-US" sz="540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AC13B05-6251-8F46-A6F0-10A0D97BE419}"/>
              </a:ext>
            </a:extLst>
          </p:cNvPr>
          <p:cNvSpPr txBox="1"/>
          <p:nvPr/>
        </p:nvSpPr>
        <p:spPr>
          <a:xfrm>
            <a:off x="1398638" y="1828800"/>
            <a:ext cx="9180872" cy="4493538"/>
          </a:xfrm>
          <a:prstGeom prst="rect">
            <a:avLst/>
          </a:prstGeom>
          <a:noFill/>
        </p:spPr>
        <p:txBody>
          <a:bodyPr wrap="square" rtlCol="0">
            <a:spAutoFit/>
          </a:bodyPr>
          <a:lstStyle/>
          <a:p>
            <a:pPr algn="just"/>
            <a:r>
              <a:rPr lang="en-US" sz="2200">
                <a:latin typeface="Times New Roman" panose="02020603050405020304" pitchFamily="18" charset="0"/>
                <a:cs typeface="Times New Roman" panose="02020603050405020304" pitchFamily="18" charset="0"/>
              </a:rPr>
              <a:t>3. Image ProcessingImage Reading: The selected image is read in grayscale mode for easier processing.Morphological Operations:Kernel Definition: A 5x5 matrix of ones is created as a structuring element for morphological operations.Dilation: The image undergoes dilation to enhance cell-like features.Closing: Morphological closing is applied to reduce noise by filling small holes in detected regions.</a:t>
            </a:r>
          </a:p>
          <a:p>
            <a:pPr algn="just"/>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4. ThresholdingAdaptive Thresholding: Two adaptive thresholding techniques are applied to binarize the image based on local pixel intensities:Mean Thresholding: Binarization based on the local mean intensity.Gaussian Thresholding: Binarization with Gaussian-weighted intensity around each pixel.Otsu’s Thresholding: A global thresholding technique that calculates an optimal threshold value to separate foreground (cells) and background.</a:t>
            </a:r>
            <a:endParaRPr lang="en-IN" sz="2200"/>
          </a:p>
        </p:txBody>
      </p:sp>
    </p:spTree>
    <p:extLst>
      <p:ext uri="{BB962C8B-B14F-4D97-AF65-F5344CB8AC3E}">
        <p14:creationId xmlns:p14="http://schemas.microsoft.com/office/powerpoint/2010/main" val="201889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80FEC-89CA-45AF-9EF1-E562650D137F}"/>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5EF0E711-64FC-512B-CF52-0BEBF6D187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FE7B72F9-C066-7C74-E256-8653678DC693}"/>
              </a:ext>
            </a:extLst>
          </p:cNvPr>
          <p:cNvSpPr txBox="1">
            <a:spLocks/>
          </p:cNvSpPr>
          <p:nvPr/>
        </p:nvSpPr>
        <p:spPr>
          <a:xfrm>
            <a:off x="1398638" y="807576"/>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a:latin typeface="Times New Roman" panose="02020603050405020304" pitchFamily="18" charset="0"/>
                <a:ea typeface="Verdana" panose="020B0604030504040204" pitchFamily="34" charset="0"/>
                <a:cs typeface="Times New Roman" panose="02020603050405020304" pitchFamily="18" charset="0"/>
              </a:rPr>
              <a:t>METHODOLOGY </a:t>
            </a:r>
            <a:endParaRPr lang="en-US" sz="540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F03F580E-F4DE-D63C-F7C8-33D5D2FD1A84}"/>
              </a:ext>
            </a:extLst>
          </p:cNvPr>
          <p:cNvSpPr txBox="1"/>
          <p:nvPr/>
        </p:nvSpPr>
        <p:spPr>
          <a:xfrm>
            <a:off x="1504334" y="1641988"/>
            <a:ext cx="9006349" cy="4493538"/>
          </a:xfrm>
          <a:prstGeom prst="rect">
            <a:avLst/>
          </a:prstGeom>
          <a:noFill/>
        </p:spPr>
        <p:txBody>
          <a:bodyPr wrap="square" rtlCol="0">
            <a:spAutoFit/>
          </a:bodyPr>
          <a:lstStyle/>
          <a:p>
            <a:pPr algn="just"/>
            <a:r>
              <a:rPr lang="en-US" sz="2200">
                <a:latin typeface="Times New Roman" panose="02020603050405020304" pitchFamily="18" charset="0"/>
                <a:cs typeface="Times New Roman" panose="02020603050405020304" pitchFamily="18" charset="0"/>
              </a:rPr>
              <a:t>5. Circle Detection Using Hough TransformHough Circle Transform: This algorithm detects circular shapes in the image:Adjusted parameters control the minimum distance between detected centers, thresholds for edge and center detection, and circle size range.Circle Extraction and Annotation:If circles are detected, each circle’s parameters (center and radius) are stored and annotated on the image with:Circle Outline: Drawn around each detected cell.Center Marker: A small rectangle indicating the circle’s center.Label: Adds the label "WBC" next to each detected circle.</a:t>
            </a:r>
          </a:p>
          <a:p>
            <a:pPr algn="just"/>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6. Display of Detected CellsRGB Conversion: Converts the image from BGR to RGB to display correctly with Matplotlib.Plotting with Matplotlib: Displays the annotated image with detected cells, suppressing axis labels and adding a title with the image filename.</a:t>
            </a:r>
            <a:endParaRPr lang="en-IN" sz="2200"/>
          </a:p>
        </p:txBody>
      </p:sp>
    </p:spTree>
    <p:extLst>
      <p:ext uri="{BB962C8B-B14F-4D97-AF65-F5344CB8AC3E}">
        <p14:creationId xmlns:p14="http://schemas.microsoft.com/office/powerpoint/2010/main" val="12731198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284C2-6B3B-292B-C822-F751B2682B64}"/>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7CF96AE3-0CCE-473D-1C7C-7D07C1690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BBD2680-15F4-688B-5BF3-24AAE4235868}"/>
              </a:ext>
            </a:extLst>
          </p:cNvPr>
          <p:cNvSpPr txBox="1">
            <a:spLocks/>
          </p:cNvSpPr>
          <p:nvPr/>
        </p:nvSpPr>
        <p:spPr>
          <a:xfrm>
            <a:off x="1398638" y="807576"/>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a:latin typeface="Times New Roman" panose="02020603050405020304" pitchFamily="18" charset="0"/>
                <a:ea typeface="Verdana" panose="020B0604030504040204" pitchFamily="34" charset="0"/>
                <a:cs typeface="Times New Roman" panose="02020603050405020304" pitchFamily="18" charset="0"/>
              </a:rPr>
              <a:t>METHODOLOGY </a:t>
            </a:r>
            <a:endParaRPr lang="en-US" sz="540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BE19780-2BF0-7645-8797-57D6AC5D3D77}"/>
              </a:ext>
            </a:extLst>
          </p:cNvPr>
          <p:cNvSpPr txBox="1"/>
          <p:nvPr/>
        </p:nvSpPr>
        <p:spPr>
          <a:xfrm>
            <a:off x="1398638" y="1887794"/>
            <a:ext cx="9394724" cy="4493538"/>
          </a:xfrm>
          <a:prstGeom prst="rect">
            <a:avLst/>
          </a:prstGeom>
          <a:noFill/>
        </p:spPr>
        <p:txBody>
          <a:bodyPr wrap="square" rtlCol="0">
            <a:spAutoFit/>
          </a:bodyPr>
          <a:lstStyle/>
          <a:p>
            <a:pPr algn="just"/>
            <a:r>
              <a:rPr lang="en-US" sz="2200">
                <a:latin typeface="Times New Roman" panose="02020603050405020304" pitchFamily="18" charset="0"/>
                <a:cs typeface="Times New Roman" panose="02020603050405020304" pitchFamily="18" charset="0"/>
              </a:rPr>
              <a:t>7. Accuracy CalculationCalculate Ground Truth and Detected Count: The number of detected cells is compared with the ground truth count for the selected image.Accuracy Formula: A simple accuracy calculation based on the difference between detected and ground truth counts is performed, accounting for cases where the ground truth is zero.</a:t>
            </a:r>
          </a:p>
          <a:p>
            <a:pPr algn="just"/>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8. Visualization of AccuracyPlotting Accuracy: A bar chart shows the accuracy metric for the image, providing a visual summary of the detection performance.</a:t>
            </a:r>
          </a:p>
          <a:p>
            <a:pPr algn="just"/>
            <a:endParaRPr lang="en-US" sz="2200">
              <a:latin typeface="Times New Roman" panose="02020603050405020304" pitchFamily="18" charset="0"/>
              <a:cs typeface="Times New Roman" panose="02020603050405020304" pitchFamily="18" charset="0"/>
            </a:endParaRPr>
          </a:p>
          <a:p>
            <a:pPr algn="just"/>
            <a:r>
              <a:rPr lang="en-US" sz="2200">
                <a:latin typeface="Times New Roman" panose="02020603050405020304" pitchFamily="18" charset="0"/>
                <a:cs typeface="Times New Roman" panose="02020603050405020304" pitchFamily="18" charset="0"/>
              </a:rPr>
              <a:t>9. Result ReportingPrint Detected Information: The code outputs the detected cell count, as well as the x-coordinates, y-coordinates, and radii of all detected cells, providing detailed data on each detection.</a:t>
            </a:r>
            <a:endParaRPr lang="en-IN" sz="2200">
              <a:latin typeface="Times New Roman" panose="02020603050405020304" pitchFamily="18" charset="0"/>
              <a:cs typeface="Times New Roman" panose="02020603050405020304" pitchFamily="18" charset="0"/>
            </a:endParaRPr>
          </a:p>
          <a:p>
            <a:pPr algn="just"/>
            <a:endParaRPr lang="en-IN" sz="2200"/>
          </a:p>
        </p:txBody>
      </p:sp>
    </p:spTree>
    <p:extLst>
      <p:ext uri="{BB962C8B-B14F-4D97-AF65-F5344CB8AC3E}">
        <p14:creationId xmlns:p14="http://schemas.microsoft.com/office/powerpoint/2010/main" val="3016379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89C6-7BD9-1C40-159F-88DB9A3B6182}"/>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55CFA760-3D42-CDF3-0F07-0DC28F596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7C4F7CA-A015-595A-0FB5-C492F536F7D1}"/>
              </a:ext>
            </a:extLst>
          </p:cNvPr>
          <p:cNvSpPr txBox="1">
            <a:spLocks/>
          </p:cNvSpPr>
          <p:nvPr/>
        </p:nvSpPr>
        <p:spPr>
          <a:xfrm>
            <a:off x="1310149" y="85673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PROPOSED SYSTEM</a:t>
            </a:r>
            <a:endParaRPr lang="en-US" sz="5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42820C-124B-91C6-4072-8D7C752A9AE1}"/>
              </a:ext>
            </a:extLst>
          </p:cNvPr>
          <p:cNvSpPr txBox="1">
            <a:spLocks/>
          </p:cNvSpPr>
          <p:nvPr/>
        </p:nvSpPr>
        <p:spPr>
          <a:xfrm>
            <a:off x="1240588" y="1861444"/>
            <a:ext cx="8906303" cy="3547872"/>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The proposed system leverages image processing techniques to automate the detection of white blood cells (WBCs) from medical images. The system is designed to process grayscale images, enhancing the accuracy of detecting cells using various methods such as morphological operations, adaptive thresholding, and circle detection with the Hough Circle Transform.</a:t>
            </a:r>
          </a:p>
          <a:p>
            <a:pPr algn="just">
              <a:buFont typeface="Wingdings" panose="05000000000000000000" pitchFamily="2" charset="2"/>
              <a:buChar char="Ø"/>
            </a:pPr>
            <a:endParaRPr lang="en-US" sz="220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 </a:t>
            </a:r>
            <a:r>
              <a:rPr lang="en-US" sz="2200">
                <a:solidFill>
                  <a:schemeClr val="accent2">
                    <a:lumMod val="75000"/>
                  </a:schemeClr>
                </a:solidFill>
                <a:latin typeface="Times New Roman" panose="02020603050405020304" pitchFamily="18" charset="0"/>
                <a:cs typeface="Times New Roman" panose="02020603050405020304" pitchFamily="18" charset="0"/>
              </a:rPr>
              <a:t>1. Input Dataset</a:t>
            </a:r>
          </a:p>
          <a:p>
            <a:pPr marL="0" indent="0" algn="just">
              <a:buNone/>
            </a:pPr>
            <a:r>
              <a:rPr lang="en-US" sz="2200">
                <a:latin typeface="Times New Roman" panose="02020603050405020304" pitchFamily="18" charset="0"/>
                <a:cs typeface="Times New Roman" panose="02020603050405020304" pitchFamily="18" charset="0"/>
              </a:rPr>
              <a:t>The system begins by loading the dataset of medical images, which are stored in formats such as .png and .jpg. The images contain medical samples where the white blood cells need to be identified and counted. A random image is selected from the dataset for analysis.</a:t>
            </a:r>
          </a:p>
          <a:p>
            <a:pPr marL="0" indent="0" algn="just">
              <a:buNone/>
            </a:pPr>
            <a:r>
              <a:rPr lang="en-US" sz="220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4878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D3366-EFE0-DFE2-71D6-A457B298A25B}"/>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ABA7EC7D-E8EB-4816-2FDB-B03F7726C9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4E0A8C5-58EF-DEAE-28C7-95A3FF97CF51}"/>
              </a:ext>
            </a:extLst>
          </p:cNvPr>
          <p:cNvSpPr txBox="1">
            <a:spLocks/>
          </p:cNvSpPr>
          <p:nvPr/>
        </p:nvSpPr>
        <p:spPr>
          <a:xfrm>
            <a:off x="1310149" y="85673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PROPOSED SYSTEM</a:t>
            </a:r>
            <a:endParaRPr lang="en-US" sz="5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D825A4-9B7D-FF32-A0C3-C7560C8D98B6}"/>
              </a:ext>
            </a:extLst>
          </p:cNvPr>
          <p:cNvSpPr txBox="1">
            <a:spLocks/>
          </p:cNvSpPr>
          <p:nvPr/>
        </p:nvSpPr>
        <p:spPr>
          <a:xfrm>
            <a:off x="1310149" y="1989263"/>
            <a:ext cx="9132444" cy="3547872"/>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200">
                <a:solidFill>
                  <a:schemeClr val="accent2">
                    <a:lumMod val="75000"/>
                  </a:schemeClr>
                </a:solidFill>
                <a:latin typeface="Times New Roman" panose="02020603050405020304" pitchFamily="18" charset="0"/>
                <a:cs typeface="Times New Roman" panose="02020603050405020304" pitchFamily="18" charset="0"/>
              </a:rPr>
              <a:t>2. Image Preprocessing</a:t>
            </a:r>
          </a:p>
          <a:p>
            <a:pPr marL="0" indent="0" algn="just">
              <a:buNone/>
            </a:pPr>
            <a:r>
              <a:rPr lang="en-US" sz="2200">
                <a:latin typeface="Times New Roman" panose="02020603050405020304" pitchFamily="18" charset="0"/>
                <a:cs typeface="Times New Roman" panose="02020603050405020304" pitchFamily="18" charset="0"/>
              </a:rPr>
              <a:t>The system applies morphological operations to enhance the features of the image, such as the boundaries of the cells. Operations like dilation and closing help in removing noise and refining the shape of the cells for more accurate detection.</a:t>
            </a:r>
          </a:p>
          <a:p>
            <a:pPr algn="just">
              <a:buFont typeface="Wingdings" panose="05000000000000000000" pitchFamily="2" charset="2"/>
              <a:buChar char="Ø"/>
            </a:pPr>
            <a:r>
              <a:rPr lang="en-US" sz="2200">
                <a:solidFill>
                  <a:schemeClr val="accent2">
                    <a:lumMod val="75000"/>
                  </a:schemeClr>
                </a:solidFill>
                <a:latin typeface="Times New Roman" panose="02020603050405020304" pitchFamily="18" charset="0"/>
                <a:cs typeface="Times New Roman" panose="02020603050405020304" pitchFamily="18" charset="0"/>
              </a:rPr>
              <a:t> 3. Thresholding Techniques</a:t>
            </a:r>
          </a:p>
          <a:p>
            <a:pPr marL="0" indent="0" algn="just">
              <a:buNone/>
            </a:pPr>
            <a:r>
              <a:rPr lang="en-US" sz="2200">
                <a:latin typeface="Times New Roman" panose="02020603050405020304" pitchFamily="18" charset="0"/>
                <a:cs typeface="Times New Roman" panose="02020603050405020304" pitchFamily="18" charset="0"/>
              </a:rPr>
              <a:t>Adaptive thresholding methods, specifically mean and Gaussian adaptive thresholding, are applied to convert the grayscale image into a binary format, where the white blood cells stand out against the background. The system also uses Otsu's thresholding to dynamically choose an optimal threshold value for separating the cells from the background.</a:t>
            </a:r>
          </a:p>
          <a:p>
            <a:pPr marL="0" indent="0" algn="just">
              <a:buNone/>
            </a:pPr>
            <a:r>
              <a:rPr lang="en-US" sz="220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106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2AD35-2D7E-D7D5-3CB3-42E4929286AD}"/>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02EBE9E4-0840-3DFA-CE8A-E23B3380DC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106123-440F-195D-6359-266BF3E660C7}"/>
              </a:ext>
            </a:extLst>
          </p:cNvPr>
          <p:cNvSpPr txBox="1">
            <a:spLocks/>
          </p:cNvSpPr>
          <p:nvPr/>
        </p:nvSpPr>
        <p:spPr>
          <a:xfrm>
            <a:off x="1310149" y="85673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PROPOSED SYSTEM</a:t>
            </a:r>
            <a:endParaRPr lang="en-US" sz="5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445E26-BF54-92BC-8E5C-5DEDC442F2FF}"/>
              </a:ext>
            </a:extLst>
          </p:cNvPr>
          <p:cNvSpPr txBox="1">
            <a:spLocks/>
          </p:cNvSpPr>
          <p:nvPr/>
        </p:nvSpPr>
        <p:spPr>
          <a:xfrm>
            <a:off x="1310149" y="1910605"/>
            <a:ext cx="8906303" cy="3547872"/>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anose="05000000000000000000" pitchFamily="2" charset="2"/>
              <a:buChar char="Ø"/>
            </a:pPr>
            <a:r>
              <a:rPr lang="en-US" sz="2200">
                <a:solidFill>
                  <a:schemeClr val="accent2">
                    <a:lumMod val="75000"/>
                  </a:schemeClr>
                </a:solidFill>
                <a:latin typeface="Times New Roman" panose="02020603050405020304" pitchFamily="18" charset="0"/>
                <a:cs typeface="Times New Roman" panose="02020603050405020304" pitchFamily="18" charset="0"/>
              </a:rPr>
              <a:t>4. Circle Detection</a:t>
            </a:r>
          </a:p>
          <a:p>
            <a:pPr marL="0" indent="0" algn="just">
              <a:buNone/>
            </a:pPr>
            <a:r>
              <a:rPr lang="en-US" sz="2200">
                <a:latin typeface="Times New Roman" panose="02020603050405020304" pitchFamily="18" charset="0"/>
                <a:cs typeface="Times New Roman" panose="02020603050405020304" pitchFamily="18" charset="0"/>
              </a:rPr>
              <a:t> To detect the white blood cells, the system employs the Hough Circle Transform, which is particularly effective in identifying circular shapes in images. The system identifies the circular regions, representing the cells, and labels them by drawing circles around the detected cells and marking the centers.</a:t>
            </a:r>
          </a:p>
          <a:p>
            <a:pPr algn="just">
              <a:buFont typeface="Wingdings" panose="05000000000000000000" pitchFamily="2" charset="2"/>
              <a:buChar char="Ø"/>
            </a:pPr>
            <a:r>
              <a:rPr lang="en-US" sz="2200">
                <a:solidFill>
                  <a:schemeClr val="accent2">
                    <a:lumMod val="75000"/>
                  </a:schemeClr>
                </a:solidFill>
                <a:latin typeface="Times New Roman" panose="02020603050405020304" pitchFamily="18" charset="0"/>
                <a:cs typeface="Times New Roman" panose="02020603050405020304" pitchFamily="18" charset="0"/>
              </a:rPr>
              <a:t>5. Display and Results</a:t>
            </a:r>
          </a:p>
          <a:p>
            <a:pPr marL="0" indent="0" algn="just">
              <a:buNone/>
            </a:pPr>
            <a:r>
              <a:rPr lang="en-US" sz="2200">
                <a:latin typeface="Times New Roman" panose="02020603050405020304" pitchFamily="18" charset="0"/>
                <a:cs typeface="Times New Roman" panose="02020603050405020304" pitchFamily="18" charset="0"/>
              </a:rPr>
              <a:t> Finally, the processed image is displayed using Matplotlib, showing the detected cells labeled with circles and their centers marked. Additionally, the total number of detected cells, along with their radii and coordinates, is printed for further analysis.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2405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2EC0-3794-7DB8-B7B1-51BCC970EA0B}"/>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A778C13A-61CD-292C-2D8E-A77539BDF5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7075D1-42AE-D941-AD8B-14D014AD405B}"/>
              </a:ext>
            </a:extLst>
          </p:cNvPr>
          <p:cNvSpPr txBox="1">
            <a:spLocks/>
          </p:cNvSpPr>
          <p:nvPr/>
        </p:nvSpPr>
        <p:spPr>
          <a:xfrm>
            <a:off x="1428137" y="768247"/>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DATASET(</a:t>
            </a:r>
            <a:r>
              <a:rPr lang="en-US" sz="4900">
                <a:latin typeface="Times New Roman" panose="02020603050405020304" pitchFamily="18" charset="0"/>
                <a:ea typeface="Verdana" panose="020B0604030504040204" pitchFamily="34" charset="0"/>
                <a:cs typeface="Times New Roman" panose="02020603050405020304" pitchFamily="18" charset="0"/>
              </a:rPr>
              <a:t>BLOOD CELL IMAGES</a:t>
            </a:r>
            <a:r>
              <a:rPr lang="en-US" sz="5400">
                <a:latin typeface="Times New Roman" panose="02020603050405020304" pitchFamily="18" charset="0"/>
                <a:ea typeface="Verdana" panose="020B0604030504040204" pitchFamily="34" charset="0"/>
                <a:cs typeface="Times New Roman" panose="02020603050405020304" pitchFamily="18" charset="0"/>
              </a:rPr>
              <a:t>)</a:t>
            </a:r>
            <a:endParaRPr lang="en-US" sz="54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36673680-3066-4F12-F54B-070ED9D50C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4420" y="1860877"/>
            <a:ext cx="2034540" cy="1897380"/>
          </a:xfrm>
          <a:prstGeom prst="rect">
            <a:avLst/>
          </a:prstGeom>
          <a:noFill/>
          <a:ln>
            <a:noFill/>
          </a:ln>
        </p:spPr>
      </p:pic>
      <p:pic>
        <p:nvPicPr>
          <p:cNvPr id="5" name="Picture 4">
            <a:extLst>
              <a:ext uri="{FF2B5EF4-FFF2-40B4-BE49-F238E27FC236}">
                <a16:creationId xmlns:a16="http://schemas.microsoft.com/office/drawing/2014/main" id="{90665BB6-3401-936D-0340-2ADFEF572E8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14420" y="4041427"/>
            <a:ext cx="2034540" cy="1882140"/>
          </a:xfrm>
          <a:prstGeom prst="rect">
            <a:avLst/>
          </a:prstGeom>
          <a:noFill/>
          <a:ln>
            <a:noFill/>
          </a:ln>
        </p:spPr>
      </p:pic>
      <p:pic>
        <p:nvPicPr>
          <p:cNvPr id="6" name="Picture 5">
            <a:extLst>
              <a:ext uri="{FF2B5EF4-FFF2-40B4-BE49-F238E27FC236}">
                <a16:creationId xmlns:a16="http://schemas.microsoft.com/office/drawing/2014/main" id="{AD3F8A1D-B430-A03F-37AD-D980A5BB2EC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305230" y="4041427"/>
            <a:ext cx="2118360" cy="1889760"/>
          </a:xfrm>
          <a:prstGeom prst="rect">
            <a:avLst/>
          </a:prstGeom>
          <a:noFill/>
          <a:ln>
            <a:noFill/>
          </a:ln>
        </p:spPr>
      </p:pic>
      <p:pic>
        <p:nvPicPr>
          <p:cNvPr id="7" name="Picture 6">
            <a:extLst>
              <a:ext uri="{FF2B5EF4-FFF2-40B4-BE49-F238E27FC236}">
                <a16:creationId xmlns:a16="http://schemas.microsoft.com/office/drawing/2014/main" id="{1844C09E-57F9-DA69-BFE2-F2715FAE69B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373810" y="1898127"/>
            <a:ext cx="2049780" cy="1927860"/>
          </a:xfrm>
          <a:prstGeom prst="rect">
            <a:avLst/>
          </a:prstGeom>
          <a:noFill/>
          <a:ln>
            <a:noFill/>
          </a:ln>
        </p:spPr>
      </p:pic>
      <p:pic>
        <p:nvPicPr>
          <p:cNvPr id="8" name="Picture 7">
            <a:extLst>
              <a:ext uri="{FF2B5EF4-FFF2-40B4-BE49-F238E27FC236}">
                <a16:creationId xmlns:a16="http://schemas.microsoft.com/office/drawing/2014/main" id="{A158A05A-E8B3-0EED-537F-686DC9642243}"/>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921771" y="4033807"/>
            <a:ext cx="2141220" cy="1889760"/>
          </a:xfrm>
          <a:prstGeom prst="rect">
            <a:avLst/>
          </a:prstGeom>
          <a:noFill/>
          <a:ln>
            <a:noFill/>
          </a:ln>
        </p:spPr>
      </p:pic>
      <p:pic>
        <p:nvPicPr>
          <p:cNvPr id="9" name="Picture 8">
            <a:extLst>
              <a:ext uri="{FF2B5EF4-FFF2-40B4-BE49-F238E27FC236}">
                <a16:creationId xmlns:a16="http://schemas.microsoft.com/office/drawing/2014/main" id="{D2224131-9948-D8AA-5AB0-5C484ECC47B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921771" y="1860877"/>
            <a:ext cx="2087880" cy="1927860"/>
          </a:xfrm>
          <a:prstGeom prst="rect">
            <a:avLst/>
          </a:prstGeom>
          <a:noFill/>
          <a:ln>
            <a:noFill/>
          </a:ln>
        </p:spPr>
      </p:pic>
    </p:spTree>
    <p:extLst>
      <p:ext uri="{BB962C8B-B14F-4D97-AF65-F5344CB8AC3E}">
        <p14:creationId xmlns:p14="http://schemas.microsoft.com/office/powerpoint/2010/main" val="870217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8EDC6-8EF5-591C-5098-6C3AD2466AD6}"/>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5873A25E-C838-0A23-E841-00BDB50F1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53AA3F-2CDD-6C9B-E3D8-2E2BDE6432E2}"/>
              </a:ext>
            </a:extLst>
          </p:cNvPr>
          <p:cNvSpPr txBox="1">
            <a:spLocks/>
          </p:cNvSpPr>
          <p:nvPr/>
        </p:nvSpPr>
        <p:spPr>
          <a:xfrm>
            <a:off x="1310149" y="85673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IMPLEMENTAION</a:t>
            </a:r>
            <a:endParaRPr lang="en-US" sz="5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2F1C77-B8BA-268C-70B2-ED95B258CE6D}"/>
              </a:ext>
            </a:extLst>
          </p:cNvPr>
          <p:cNvSpPr txBox="1">
            <a:spLocks/>
          </p:cNvSpPr>
          <p:nvPr/>
        </p:nvSpPr>
        <p:spPr>
          <a:xfrm>
            <a:off x="1437969" y="3310128"/>
            <a:ext cx="8906303" cy="3547872"/>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200">
                <a:solidFill>
                  <a:schemeClr val="accent2">
                    <a:lumMod val="75000"/>
                  </a:schemeClr>
                </a:solidFill>
                <a:latin typeface="Times New Roman" panose="02020603050405020304" pitchFamily="18" charset="0"/>
                <a:cs typeface="Times New Roman" panose="02020603050405020304" pitchFamily="18" charset="0"/>
              </a:rPr>
              <a:t>1. Import Libraries:</a:t>
            </a:r>
          </a:p>
          <a:p>
            <a:pPr algn="just"/>
            <a:r>
              <a:rPr lang="en-US" sz="2200">
                <a:latin typeface="Times New Roman" panose="02020603050405020304" pitchFamily="18" charset="0"/>
                <a:cs typeface="Times New Roman" panose="02020603050405020304" pitchFamily="18" charset="0"/>
              </a:rPr>
              <a:t>cv2: For image processing tasks.</a:t>
            </a:r>
          </a:p>
          <a:p>
            <a:pPr algn="just"/>
            <a:r>
              <a:rPr lang="en-US" sz="2200">
                <a:latin typeface="Times New Roman" panose="02020603050405020304" pitchFamily="18" charset="0"/>
                <a:cs typeface="Times New Roman" panose="02020603050405020304" pitchFamily="18" charset="0"/>
              </a:rPr>
              <a:t>numpy: For numerical operations.</a:t>
            </a:r>
          </a:p>
          <a:p>
            <a:pPr algn="just"/>
            <a:r>
              <a:rPr lang="en-US" sz="2200">
                <a:latin typeface="Times New Roman" panose="02020603050405020304" pitchFamily="18" charset="0"/>
                <a:cs typeface="Times New Roman" panose="02020603050405020304" pitchFamily="18" charset="0"/>
              </a:rPr>
              <a:t>os: For handling file paths and directories.</a:t>
            </a:r>
          </a:p>
          <a:p>
            <a:pPr algn="just"/>
            <a:r>
              <a:rPr lang="en-US" sz="2200">
                <a:latin typeface="Times New Roman" panose="02020603050405020304" pitchFamily="18" charset="0"/>
                <a:cs typeface="Times New Roman" panose="02020603050405020304" pitchFamily="18" charset="0"/>
              </a:rPr>
              <a:t>matplotlib.pyplot: For plotting.</a:t>
            </a:r>
          </a:p>
          <a:p>
            <a:pPr algn="just"/>
            <a:r>
              <a:rPr lang="en-US" sz="2200">
                <a:latin typeface="Times New Roman" panose="02020603050405020304" pitchFamily="18" charset="0"/>
                <a:cs typeface="Times New Roman" panose="02020603050405020304" pitchFamily="18" charset="0"/>
              </a:rPr>
              <a:t>random: For random number generation.</a:t>
            </a:r>
          </a:p>
        </p:txBody>
      </p:sp>
      <p:pic>
        <p:nvPicPr>
          <p:cNvPr id="6" name="Picture 5">
            <a:extLst>
              <a:ext uri="{FF2B5EF4-FFF2-40B4-BE49-F238E27FC236}">
                <a16:creationId xmlns:a16="http://schemas.microsoft.com/office/drawing/2014/main" id="{D41D7B52-9226-E3D3-65C0-1693711DC9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124" y="1880498"/>
            <a:ext cx="3962953" cy="1276528"/>
          </a:xfrm>
          <a:prstGeom prst="rect">
            <a:avLst/>
          </a:prstGeom>
        </p:spPr>
      </p:pic>
    </p:spTree>
    <p:extLst>
      <p:ext uri="{BB962C8B-B14F-4D97-AF65-F5344CB8AC3E}">
        <p14:creationId xmlns:p14="http://schemas.microsoft.com/office/powerpoint/2010/main" val="3900076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F30F2-9674-4EAE-E28F-4815E71B04D8}"/>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7E6D60B1-2577-27C4-C5EB-31B73E94B1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19807BA-7B2B-3F93-B39E-238FAC9AD8D6}"/>
              </a:ext>
            </a:extLst>
          </p:cNvPr>
          <p:cNvSpPr txBox="1"/>
          <p:nvPr/>
        </p:nvSpPr>
        <p:spPr>
          <a:xfrm>
            <a:off x="1573162" y="3627929"/>
            <a:ext cx="7836310" cy="1446550"/>
          </a:xfrm>
          <a:prstGeom prst="rect">
            <a:avLst/>
          </a:prstGeom>
          <a:noFill/>
        </p:spPr>
        <p:txBody>
          <a:bodyPr wrap="square">
            <a:spAutoFit/>
          </a:bodyPr>
          <a:lstStyle/>
          <a:p>
            <a:pPr marL="0" indent="0" algn="just">
              <a:buNone/>
            </a:pPr>
            <a:r>
              <a:rPr lang="en-US" sz="2200">
                <a:solidFill>
                  <a:schemeClr val="accent2">
                    <a:lumMod val="75000"/>
                  </a:schemeClr>
                </a:solidFill>
                <a:latin typeface="Times New Roman" panose="02020603050405020304" pitchFamily="18" charset="0"/>
                <a:cs typeface="Times New Roman" panose="02020603050405020304" pitchFamily="18" charset="0"/>
              </a:rPr>
              <a:t>2. Dataset Path and Image Selection:</a:t>
            </a:r>
          </a:p>
          <a:p>
            <a:pPr algn="just"/>
            <a:r>
              <a:rPr lang="en-US" sz="2200">
                <a:latin typeface="Times New Roman" panose="02020603050405020304" pitchFamily="18" charset="0"/>
                <a:cs typeface="Times New Roman" panose="02020603050405020304" pitchFamily="18" charset="0"/>
              </a:rPr>
              <a:t>The dataset path is set to the specified folder containing images.</a:t>
            </a:r>
          </a:p>
          <a:p>
            <a:pPr algn="just"/>
            <a:r>
              <a:rPr lang="en-US" sz="2200">
                <a:latin typeface="Times New Roman" panose="02020603050405020304" pitchFamily="18" charset="0"/>
                <a:cs typeface="Times New Roman" panose="02020603050405020304" pitchFamily="18" charset="0"/>
              </a:rPr>
              <a:t>It retrieves all image files with .png and .jpg extensions.</a:t>
            </a:r>
          </a:p>
          <a:p>
            <a:pPr algn="just"/>
            <a:r>
              <a:rPr lang="en-US" sz="2200">
                <a:latin typeface="Times New Roman" panose="02020603050405020304" pitchFamily="18" charset="0"/>
                <a:cs typeface="Times New Roman" panose="02020603050405020304" pitchFamily="18" charset="0"/>
              </a:rPr>
              <a:t>A random image is selected from this list for processing.</a:t>
            </a: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86353A1-F6BA-4570-DB96-172BA92603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098" y="995113"/>
            <a:ext cx="9079089" cy="2295845"/>
          </a:xfrm>
          <a:prstGeom prst="rect">
            <a:avLst/>
          </a:prstGeom>
        </p:spPr>
      </p:pic>
    </p:spTree>
    <p:extLst>
      <p:ext uri="{BB962C8B-B14F-4D97-AF65-F5344CB8AC3E}">
        <p14:creationId xmlns:p14="http://schemas.microsoft.com/office/powerpoint/2010/main" val="4016018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1DFD8-6FD6-87F5-63FF-CD88C06B8805}"/>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6587ACFC-390F-9D0A-D707-FF8D9E956E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2">
            <a:extLst>
              <a:ext uri="{FF2B5EF4-FFF2-40B4-BE49-F238E27FC236}">
                <a16:creationId xmlns:a16="http://schemas.microsoft.com/office/drawing/2014/main" id="{B4688095-91FD-06B9-9416-D6C00AE0B7C9}"/>
              </a:ext>
            </a:extLst>
          </p:cNvPr>
          <p:cNvSpPr>
            <a:spLocks noGrp="1"/>
          </p:cNvSpPr>
          <p:nvPr/>
        </p:nvSpPr>
        <p:spPr>
          <a:xfrm>
            <a:off x="1878407" y="1503490"/>
            <a:ext cx="5721484" cy="475138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Introduction</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Existing System </a:t>
            </a:r>
            <a:r>
              <a:rPr lang="en-US" sz="2200">
                <a:latin typeface="Times New Roman" panose="02020603050405020304" pitchFamily="18" charset="0"/>
                <a:cs typeface="Times New Roman" panose="02020603050405020304" pitchFamily="18" charset="0"/>
              </a:rPr>
              <a:t>in Detecting Blood Cells</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Literature </a:t>
            </a:r>
            <a:r>
              <a:rPr lang="en-IN" sz="2200" dirty="0">
                <a:latin typeface="Times New Roman" panose="02020603050405020304" pitchFamily="18" charset="0"/>
                <a:cs typeface="Times New Roman" panose="02020603050405020304" pitchFamily="18" charset="0"/>
              </a:rPr>
              <a:t>Survey </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rPr>
              <a:t>Methodology </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Proposed System</a:t>
            </a:r>
          </a:p>
          <a:p>
            <a:pPr>
              <a:buFont typeface="Wingdings" panose="05000000000000000000" pitchFamily="2" charset="2"/>
              <a:buChar char="Ø"/>
            </a:pPr>
            <a:r>
              <a:rPr lang="en-IN" sz="2200">
                <a:latin typeface="Times New Roman" panose="02020603050405020304" pitchFamily="18" charset="0"/>
                <a:cs typeface="Times New Roman" panose="02020603050405020304" pitchFamily="18" charset="0"/>
              </a:rPr>
              <a:t>Dataset &amp; Implementation</a:t>
            </a: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US" sz="2200">
                <a:latin typeface="Times New Roman" panose="02020603050405020304" pitchFamily="18" charset="0"/>
                <a:cs typeface="Times New Roman" panose="02020603050405020304" pitchFamily="18" charset="0"/>
              </a:rPr>
              <a:t>Conclusion</a:t>
            </a: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References</a:t>
            </a:r>
          </a:p>
        </p:txBody>
      </p:sp>
      <p:sp>
        <p:nvSpPr>
          <p:cNvPr id="3" name="Title 1">
            <a:extLst>
              <a:ext uri="{FF2B5EF4-FFF2-40B4-BE49-F238E27FC236}">
                <a16:creationId xmlns:a16="http://schemas.microsoft.com/office/drawing/2014/main" id="{A1DEA2E3-5EDB-A307-B516-9BFE95190664}"/>
              </a:ext>
            </a:extLst>
          </p:cNvPr>
          <p:cNvSpPr>
            <a:spLocks noGrp="1"/>
          </p:cNvSpPr>
          <p:nvPr/>
        </p:nvSpPr>
        <p:spPr>
          <a:xfrm>
            <a:off x="1770252" y="434232"/>
            <a:ext cx="572148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latin typeface="Times New Roman" panose="02020603050405020304" pitchFamily="18" charset="0"/>
                <a:ea typeface="Verdana" panose="020B0604030504040204" pitchFamily="34" charset="0"/>
                <a:cs typeface="Times New Roman" panose="02020603050405020304" pitchFamily="18" charset="0"/>
              </a:rPr>
              <a:t>CONTENTS</a:t>
            </a:r>
          </a:p>
        </p:txBody>
      </p:sp>
    </p:spTree>
    <p:extLst>
      <p:ext uri="{BB962C8B-B14F-4D97-AF65-F5344CB8AC3E}">
        <p14:creationId xmlns:p14="http://schemas.microsoft.com/office/powerpoint/2010/main" val="314377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DE906-FEF2-6CA2-591A-E797DCAF408B}"/>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7225CB91-7500-C0BE-3E83-C6CD31298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614FCB-AC4F-3C61-2C81-3071FB2E3AC1}"/>
              </a:ext>
            </a:extLst>
          </p:cNvPr>
          <p:cNvSpPr txBox="1"/>
          <p:nvPr/>
        </p:nvSpPr>
        <p:spPr>
          <a:xfrm>
            <a:off x="1439031" y="3429000"/>
            <a:ext cx="9655277" cy="4154984"/>
          </a:xfrm>
          <a:prstGeom prst="rect">
            <a:avLst/>
          </a:prstGeom>
          <a:noFill/>
        </p:spPr>
        <p:txBody>
          <a:bodyPr wrap="square">
            <a:spAutoFit/>
          </a:bodyPr>
          <a:lstStyle/>
          <a:p>
            <a:pPr algn="just"/>
            <a:r>
              <a:rPr lang="en-US" sz="2200">
                <a:solidFill>
                  <a:schemeClr val="accent2">
                    <a:lumMod val="75000"/>
                  </a:schemeClr>
                </a:solidFill>
                <a:latin typeface="Times New Roman" panose="02020603050405020304" pitchFamily="18" charset="0"/>
                <a:cs typeface="Times New Roman" panose="02020603050405020304" pitchFamily="18" charset="0"/>
              </a:rPr>
              <a:t>3.Ground Truth Placeholder:</a:t>
            </a:r>
          </a:p>
          <a:p>
            <a:pPr marL="342900" indent="-342900" algn="jus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A function get_ground_truth_count generates a random number (0-10) as a mock cell count for the selected image. This is a placeholder for actual ground truth data.</a:t>
            </a:r>
          </a:p>
          <a:p>
            <a:pPr marL="342900" indent="-342900" algn="just">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487D0C8-0CE5-E4B1-9356-DE66408C8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8108" y="1117613"/>
            <a:ext cx="8296665" cy="1674748"/>
          </a:xfrm>
          <a:prstGeom prst="rect">
            <a:avLst/>
          </a:prstGeom>
        </p:spPr>
      </p:pic>
    </p:spTree>
    <p:extLst>
      <p:ext uri="{BB962C8B-B14F-4D97-AF65-F5344CB8AC3E}">
        <p14:creationId xmlns:p14="http://schemas.microsoft.com/office/powerpoint/2010/main" val="1170573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73D49-CE23-49C3-5BFB-F6DA6021C755}"/>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3086E95B-2F58-1A57-77D3-5800CB65A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78EA7EB-5589-4C53-F5DE-B07C95A07E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1288" y="1157905"/>
            <a:ext cx="5582429" cy="1771897"/>
          </a:xfrm>
          <a:prstGeom prst="rect">
            <a:avLst/>
          </a:prstGeom>
        </p:spPr>
      </p:pic>
      <p:sp>
        <p:nvSpPr>
          <p:cNvPr id="4" name="TextBox 3">
            <a:extLst>
              <a:ext uri="{FF2B5EF4-FFF2-40B4-BE49-F238E27FC236}">
                <a16:creationId xmlns:a16="http://schemas.microsoft.com/office/drawing/2014/main" id="{18BE98E8-7279-70BD-F969-AC2FEF49335F}"/>
              </a:ext>
            </a:extLst>
          </p:cNvPr>
          <p:cNvSpPr txBox="1"/>
          <p:nvPr/>
        </p:nvSpPr>
        <p:spPr>
          <a:xfrm>
            <a:off x="1622322" y="3289157"/>
            <a:ext cx="7443019" cy="2123658"/>
          </a:xfrm>
          <a:prstGeom prst="rect">
            <a:avLst/>
          </a:prstGeom>
          <a:noFill/>
        </p:spPr>
        <p:txBody>
          <a:bodyPr wrap="square">
            <a:spAutoFit/>
          </a:bodyPr>
          <a:lstStyle/>
          <a:p>
            <a:pPr algn="just"/>
            <a:r>
              <a:rPr lang="en-US" sz="2200">
                <a:solidFill>
                  <a:schemeClr val="accent2">
                    <a:lumMod val="75000"/>
                  </a:schemeClr>
                </a:solidFill>
                <a:latin typeface="Times New Roman" panose="02020603050405020304" pitchFamily="18" charset="0"/>
                <a:cs typeface="Times New Roman" panose="02020603050405020304" pitchFamily="18" charset="0"/>
              </a:rPr>
              <a:t>4. Read and Preprocess Image:</a:t>
            </a:r>
          </a:p>
          <a:p>
            <a:pPr marL="342900" indent="-342900" algn="jus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The image is loaded in grayscale using cv2.imread.</a:t>
            </a:r>
          </a:p>
          <a:p>
            <a:pPr marL="342900" indent="-342900"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Morphological Operations:</a:t>
            </a:r>
          </a:p>
          <a:p>
            <a:pPr marL="342900" indent="-342900" algn="jus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A kernel of size 5x5 is created.</a:t>
            </a:r>
          </a:p>
          <a:p>
            <a:pPr marL="342900" indent="-342900" algn="just">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Dilation and Closing operations are applied to enhance features.</a:t>
            </a:r>
          </a:p>
        </p:txBody>
      </p:sp>
    </p:spTree>
    <p:extLst>
      <p:ext uri="{BB962C8B-B14F-4D97-AF65-F5344CB8AC3E}">
        <p14:creationId xmlns:p14="http://schemas.microsoft.com/office/powerpoint/2010/main" val="73801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59F91C-3CD5-DBAA-7FCE-C91F75E838C0}"/>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9EC4BCC2-DF56-EF8F-5AF5-3C5BB7A7E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D53ABF7-3995-74D5-F707-0838B80793F4}"/>
              </a:ext>
            </a:extLst>
          </p:cNvPr>
          <p:cNvSpPr txBox="1"/>
          <p:nvPr/>
        </p:nvSpPr>
        <p:spPr>
          <a:xfrm>
            <a:off x="1632155" y="4220495"/>
            <a:ext cx="7983793" cy="1446550"/>
          </a:xfrm>
          <a:prstGeom prst="rect">
            <a:avLst/>
          </a:prstGeom>
          <a:noFill/>
        </p:spPr>
        <p:txBody>
          <a:bodyPr wrap="square">
            <a:spAutoFit/>
          </a:bodyPr>
          <a:lstStyle/>
          <a:p>
            <a:r>
              <a:rPr lang="en-US" sz="2200">
                <a:solidFill>
                  <a:schemeClr val="accent2">
                    <a:lumMod val="75000"/>
                  </a:schemeClr>
                </a:solidFill>
                <a:latin typeface="Times New Roman" panose="02020603050405020304" pitchFamily="18" charset="0"/>
                <a:cs typeface="Times New Roman" panose="02020603050405020304" pitchFamily="18" charset="0"/>
              </a:rPr>
              <a:t>5. Thresholding:</a:t>
            </a:r>
          </a:p>
          <a:p>
            <a:pPr>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Adaptive thresholding methods (mean and Gaussian) and Otsu’s thresholding are applied for binarization. These techniques help distinguish cells from the background.</a:t>
            </a:r>
          </a:p>
        </p:txBody>
      </p:sp>
      <p:pic>
        <p:nvPicPr>
          <p:cNvPr id="8" name="Picture 7">
            <a:extLst>
              <a:ext uri="{FF2B5EF4-FFF2-40B4-BE49-F238E27FC236}">
                <a16:creationId xmlns:a16="http://schemas.microsoft.com/office/drawing/2014/main" id="{6DA1D192-59A0-BB29-331C-50F113467B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362" y="977313"/>
            <a:ext cx="9802593" cy="2924583"/>
          </a:xfrm>
          <a:prstGeom prst="rect">
            <a:avLst/>
          </a:prstGeom>
        </p:spPr>
      </p:pic>
    </p:spTree>
    <p:extLst>
      <p:ext uri="{BB962C8B-B14F-4D97-AF65-F5344CB8AC3E}">
        <p14:creationId xmlns:p14="http://schemas.microsoft.com/office/powerpoint/2010/main" val="2806992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F3694-19BC-2B57-8B09-FEB88BFF105C}"/>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C4FC07E1-5D71-E62D-471C-7C699BA17E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A25C15-0B73-A822-05EA-6A8A60A1E663}"/>
              </a:ext>
            </a:extLst>
          </p:cNvPr>
          <p:cNvSpPr txBox="1"/>
          <p:nvPr/>
        </p:nvSpPr>
        <p:spPr>
          <a:xfrm>
            <a:off x="1263673" y="3972233"/>
            <a:ext cx="9664652" cy="2462213"/>
          </a:xfrm>
          <a:prstGeom prst="rect">
            <a:avLst/>
          </a:prstGeom>
          <a:noFill/>
        </p:spPr>
        <p:txBody>
          <a:bodyPr wrap="square">
            <a:spAutoFit/>
          </a:bodyPr>
          <a:lstStyle/>
          <a:p>
            <a:pPr algn="just"/>
            <a:r>
              <a:rPr lang="en-IN" sz="2200">
                <a:solidFill>
                  <a:schemeClr val="accent2">
                    <a:lumMod val="75000"/>
                  </a:schemeClr>
                </a:solidFill>
                <a:latin typeface="Times New Roman" panose="02020603050405020304" pitchFamily="18" charset="0"/>
                <a:cs typeface="Times New Roman" panose="02020603050405020304" pitchFamily="18" charset="0"/>
              </a:rPr>
              <a:t>6. Circle Detection with Hough Transform:</a:t>
            </a:r>
          </a:p>
          <a:p>
            <a:pPr marL="342900" indent="-342900" algn="just">
              <a:buFont typeface="Arial" panose="020B0604020202020204" pitchFamily="34" charset="0"/>
              <a:buChar char="•"/>
            </a:pPr>
            <a:r>
              <a:rPr lang="en-IN" sz="2200">
                <a:latin typeface="Times New Roman" panose="02020603050405020304" pitchFamily="18" charset="0"/>
                <a:cs typeface="Times New Roman" panose="02020603050405020304" pitchFamily="18" charset="0"/>
              </a:rPr>
              <a:t>The Hough Circle Transform detects circles that likely represent cells.</a:t>
            </a:r>
          </a:p>
          <a:p>
            <a:pPr marL="342900" indent="-342900" algn="just">
              <a:buFont typeface="Arial" panose="020B0604020202020204" pitchFamily="34" charset="0"/>
              <a:buChar char="•"/>
            </a:pPr>
            <a:r>
              <a:rPr lang="en-IN" sz="2200">
                <a:latin typeface="Times New Roman" panose="02020603050405020304" pitchFamily="18" charset="0"/>
                <a:cs typeface="Times New Roman" panose="02020603050405020304" pitchFamily="18" charset="0"/>
              </a:rPr>
              <a:t>Circles are drawn on the image, with a rectangle for each center, and labeled "WBC".</a:t>
            </a:r>
          </a:p>
          <a:p>
            <a:pPr marL="342900" indent="-342900" algn="just">
              <a:buFont typeface="Arial" panose="020B0604020202020204" pitchFamily="34" charset="0"/>
              <a:buChar char="•"/>
            </a:pPr>
            <a:r>
              <a:rPr lang="en-IN" sz="2200">
                <a:latin typeface="Times New Roman" panose="02020603050405020304" pitchFamily="18" charset="0"/>
                <a:cs typeface="Times New Roman" panose="02020603050405020304" pitchFamily="18" charset="0"/>
              </a:rPr>
              <a:t>Each detected circle's radius and coordinates are stored in cell_count, x_count, and y_count lists.</a:t>
            </a:r>
          </a:p>
          <a:p>
            <a:pPr marL="342900" indent="-342900" algn="just">
              <a:buFont typeface="Arial" panose="020B0604020202020204" pitchFamily="34" charset="0"/>
              <a:buChar char="•"/>
            </a:pPr>
            <a:endParaRPr lang="en-IN" sz="22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3CF86A2-4886-B710-46B1-F19A1CF92918}"/>
              </a:ext>
            </a:extLst>
          </p:cNvPr>
          <p:cNvPicPr>
            <a:picLocks noChangeAspect="1"/>
          </p:cNvPicPr>
          <p:nvPr/>
        </p:nvPicPr>
        <p:blipFill>
          <a:blip r:embed="rId3">
            <a:extLst>
              <a:ext uri="{28A0092B-C50C-407E-A947-70E740481C1C}">
                <a14:useLocalDpi xmlns:a14="http://schemas.microsoft.com/office/drawing/2010/main" val="0"/>
              </a:ext>
            </a:extLst>
          </a:blip>
          <a:srcRect r="3781" b="16159"/>
          <a:stretch/>
        </p:blipFill>
        <p:spPr>
          <a:xfrm>
            <a:off x="860551" y="423554"/>
            <a:ext cx="9758287" cy="3352033"/>
          </a:xfrm>
          <a:prstGeom prst="rect">
            <a:avLst/>
          </a:prstGeom>
        </p:spPr>
      </p:pic>
    </p:spTree>
    <p:extLst>
      <p:ext uri="{BB962C8B-B14F-4D97-AF65-F5344CB8AC3E}">
        <p14:creationId xmlns:p14="http://schemas.microsoft.com/office/powerpoint/2010/main" val="3914201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700F8-64BE-3D27-B2F7-FDF70243ABDF}"/>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4D237869-0830-D2FF-7616-FBDAC15F8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293EAFC-009E-CEE4-7FB4-1FC247D3119D}"/>
              </a:ext>
            </a:extLst>
          </p:cNvPr>
          <p:cNvSpPr txBox="1"/>
          <p:nvPr/>
        </p:nvSpPr>
        <p:spPr>
          <a:xfrm>
            <a:off x="1522176" y="3429000"/>
            <a:ext cx="6719437" cy="1785104"/>
          </a:xfrm>
          <a:prstGeom prst="rect">
            <a:avLst/>
          </a:prstGeom>
          <a:noFill/>
        </p:spPr>
        <p:txBody>
          <a:bodyPr wrap="square">
            <a:spAutoFit/>
          </a:bodyPr>
          <a:lstStyle/>
          <a:p>
            <a:pPr algn="just"/>
            <a:r>
              <a:rPr lang="en-IN" sz="2200">
                <a:solidFill>
                  <a:schemeClr val="accent2">
                    <a:lumMod val="75000"/>
                  </a:schemeClr>
                </a:solidFill>
                <a:latin typeface="Times New Roman" panose="02020603050405020304" pitchFamily="18" charset="0"/>
                <a:cs typeface="Times New Roman" panose="02020603050405020304" pitchFamily="18" charset="0"/>
              </a:rPr>
              <a:t>7. Display Image with Detected Circles:</a:t>
            </a:r>
          </a:p>
          <a:p>
            <a:pPr marL="342900" indent="-342900" algn="just">
              <a:buFont typeface="Arial" panose="020B0604020202020204" pitchFamily="34" charset="0"/>
              <a:buChar char="•"/>
            </a:pPr>
            <a:r>
              <a:rPr lang="en-IN" sz="2200">
                <a:latin typeface="Times New Roman" panose="02020603050405020304" pitchFamily="18" charset="0"/>
                <a:cs typeface="Times New Roman" panose="02020603050405020304" pitchFamily="18" charset="0"/>
              </a:rPr>
              <a:t>The display image is converted to RGB for display in matplotlib.</a:t>
            </a:r>
          </a:p>
          <a:p>
            <a:pPr marL="342900" indent="-342900" algn="just">
              <a:buFont typeface="Arial" panose="020B0604020202020204" pitchFamily="34" charset="0"/>
              <a:buChar char="•"/>
            </a:pPr>
            <a:r>
              <a:rPr lang="en-IN" sz="2200">
                <a:latin typeface="Times New Roman" panose="02020603050405020304" pitchFamily="18" charset="0"/>
                <a:cs typeface="Times New Roman" panose="02020603050405020304" pitchFamily="18" charset="0"/>
              </a:rPr>
              <a:t>The result is shown using plt.imshow.</a:t>
            </a:r>
          </a:p>
          <a:p>
            <a:pPr marL="342900" indent="-342900" algn="just">
              <a:buFont typeface="Arial" panose="020B0604020202020204" pitchFamily="34" charset="0"/>
              <a:buChar char="•"/>
            </a:pPr>
            <a:endParaRPr lang="en-IN" sz="22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5971D2B-E150-0DB5-1162-BE2BA4A315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2176" y="885055"/>
            <a:ext cx="7297359" cy="2094119"/>
          </a:xfrm>
          <a:prstGeom prst="rect">
            <a:avLst/>
          </a:prstGeom>
        </p:spPr>
      </p:pic>
    </p:spTree>
    <p:extLst>
      <p:ext uri="{BB962C8B-B14F-4D97-AF65-F5344CB8AC3E}">
        <p14:creationId xmlns:p14="http://schemas.microsoft.com/office/powerpoint/2010/main" val="709675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6C76C-E38F-F1F3-4298-5EFB965EDCCB}"/>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7AFA5F07-99DB-1206-4292-256310BAA0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05F62EA-B101-7833-0068-66771F0AB155}"/>
              </a:ext>
            </a:extLst>
          </p:cNvPr>
          <p:cNvSpPr txBox="1"/>
          <p:nvPr/>
        </p:nvSpPr>
        <p:spPr>
          <a:xfrm>
            <a:off x="1522176" y="3429000"/>
            <a:ext cx="8713205" cy="1446550"/>
          </a:xfrm>
          <a:prstGeom prst="rect">
            <a:avLst/>
          </a:prstGeom>
          <a:noFill/>
        </p:spPr>
        <p:txBody>
          <a:bodyPr wrap="square">
            <a:spAutoFit/>
          </a:bodyPr>
          <a:lstStyle/>
          <a:p>
            <a:pPr algn="just"/>
            <a:r>
              <a:rPr lang="en-US" sz="2200">
                <a:solidFill>
                  <a:schemeClr val="accent2">
                    <a:lumMod val="75000"/>
                  </a:schemeClr>
                </a:solidFill>
                <a:latin typeface="Times New Roman" panose="02020603050405020304" pitchFamily="18" charset="0"/>
                <a:cs typeface="Times New Roman" panose="02020603050405020304" pitchFamily="18" charset="0"/>
              </a:rPr>
              <a:t>8. Accuracy Calculation:</a:t>
            </a:r>
          </a:p>
          <a:p>
            <a:pPr algn="just"/>
            <a:r>
              <a:rPr lang="en-US" sz="2200">
                <a:latin typeface="Times New Roman" panose="02020603050405020304" pitchFamily="18" charset="0"/>
                <a:cs typeface="Times New Roman" panose="02020603050405020304" pitchFamily="18" charset="0"/>
              </a:rPr>
              <a:t>get_ground_truth_count provides a mock count of cells for comparison.The difference between detected and ground truth counts is used to calculate a simple accuracy metric.</a:t>
            </a:r>
            <a:endParaRPr lang="en-IN" sz="220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CCF0460-B9FB-C04D-65F3-D925E4AB66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810" y="1446550"/>
            <a:ext cx="9641164" cy="1657581"/>
          </a:xfrm>
          <a:prstGeom prst="rect">
            <a:avLst/>
          </a:prstGeom>
        </p:spPr>
      </p:pic>
    </p:spTree>
    <p:extLst>
      <p:ext uri="{BB962C8B-B14F-4D97-AF65-F5344CB8AC3E}">
        <p14:creationId xmlns:p14="http://schemas.microsoft.com/office/powerpoint/2010/main" val="1446548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93701-724D-D34C-45A0-0D8DCD6778CF}"/>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E9510D90-A362-E04E-A983-900D096C3E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70279B9-9F53-67EE-0090-F9D3412DE823}"/>
              </a:ext>
            </a:extLst>
          </p:cNvPr>
          <p:cNvSpPr txBox="1"/>
          <p:nvPr/>
        </p:nvSpPr>
        <p:spPr>
          <a:xfrm>
            <a:off x="1759974" y="3619228"/>
            <a:ext cx="9281652" cy="1446550"/>
          </a:xfrm>
          <a:prstGeom prst="rect">
            <a:avLst/>
          </a:prstGeom>
          <a:noFill/>
        </p:spPr>
        <p:txBody>
          <a:bodyPr wrap="square">
            <a:spAutoFit/>
          </a:bodyPr>
          <a:lstStyle/>
          <a:p>
            <a:r>
              <a:rPr lang="en-US" sz="2200">
                <a:solidFill>
                  <a:schemeClr val="accent2">
                    <a:lumMod val="75000"/>
                  </a:schemeClr>
                </a:solidFill>
                <a:latin typeface="Times New Roman" panose="02020603050405020304" pitchFamily="18" charset="0"/>
                <a:cs typeface="Times New Roman" panose="02020603050405020304" pitchFamily="18" charset="0"/>
              </a:rPr>
              <a:t>9. Plotting Accuracy:</a:t>
            </a:r>
          </a:p>
          <a:p>
            <a:pPr marL="342900" indent="-342900">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A bar chart displays the calculated accuracy for the image.</a:t>
            </a:r>
          </a:p>
          <a:p>
            <a:pPr marL="342900" indent="-342900">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a:p>
            <a:pPr algn="just"/>
            <a:endParaRPr lang="en-IN" sz="22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DCC9FE3-AC2B-8BF5-3343-3B30D24987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959" y="1352850"/>
            <a:ext cx="4847776" cy="1895740"/>
          </a:xfrm>
          <a:prstGeom prst="rect">
            <a:avLst/>
          </a:prstGeom>
        </p:spPr>
      </p:pic>
    </p:spTree>
    <p:extLst>
      <p:ext uri="{BB962C8B-B14F-4D97-AF65-F5344CB8AC3E}">
        <p14:creationId xmlns:p14="http://schemas.microsoft.com/office/powerpoint/2010/main" val="1242823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2ECE9-E6C5-DBFC-37AB-207F3D13B8DC}"/>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A0AC8FCD-5211-6246-269B-8CC297E4D9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0506C04-6C13-8CB3-08BB-21941BF39E67}"/>
              </a:ext>
            </a:extLst>
          </p:cNvPr>
          <p:cNvSpPr txBox="1"/>
          <p:nvPr/>
        </p:nvSpPr>
        <p:spPr>
          <a:xfrm>
            <a:off x="1608615" y="3334093"/>
            <a:ext cx="9281652" cy="1446550"/>
          </a:xfrm>
          <a:prstGeom prst="rect">
            <a:avLst/>
          </a:prstGeom>
          <a:noFill/>
        </p:spPr>
        <p:txBody>
          <a:bodyPr wrap="square">
            <a:spAutoFit/>
          </a:bodyPr>
          <a:lstStyle/>
          <a:p>
            <a:pPr marL="342900" indent="-342900">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a:p>
            <a:r>
              <a:rPr lang="en-US" sz="2200">
                <a:solidFill>
                  <a:schemeClr val="accent2">
                    <a:lumMod val="75000"/>
                  </a:schemeClr>
                </a:solidFill>
                <a:latin typeface="Times New Roman" panose="02020603050405020304" pitchFamily="18" charset="0"/>
                <a:cs typeface="Times New Roman" panose="02020603050405020304" pitchFamily="18" charset="0"/>
              </a:rPr>
              <a:t>10. Printing Results:</a:t>
            </a:r>
          </a:p>
          <a:p>
            <a:pPr>
              <a:buFont typeface="Arial" panose="020B0604020202020204" pitchFamily="34" charset="0"/>
              <a:buChar char="•"/>
            </a:pPr>
            <a:r>
              <a:rPr lang="en-US" sz="2200">
                <a:latin typeface="Times New Roman" panose="02020603050405020304" pitchFamily="18" charset="0"/>
                <a:cs typeface="Times New Roman" panose="02020603050405020304" pitchFamily="18" charset="0"/>
              </a:rPr>
              <a:t>It outputs the total detected cells, radii, and coordinates for each detected cell.</a:t>
            </a:r>
          </a:p>
          <a:p>
            <a:pPr algn="just"/>
            <a:endParaRPr lang="en-IN" sz="220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47E0157-CC77-DD47-4666-350F847E46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8615" y="1582994"/>
            <a:ext cx="7250250" cy="1524957"/>
          </a:xfrm>
          <a:prstGeom prst="rect">
            <a:avLst/>
          </a:prstGeom>
        </p:spPr>
      </p:pic>
    </p:spTree>
    <p:extLst>
      <p:ext uri="{BB962C8B-B14F-4D97-AF65-F5344CB8AC3E}">
        <p14:creationId xmlns:p14="http://schemas.microsoft.com/office/powerpoint/2010/main" val="3957086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A33A3-D04E-DC58-CE41-3188552AA254}"/>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D5F7BB4D-0DD1-B70B-2DD3-D228B35BF5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9A2BBAB-2B0C-C337-4B30-DD47E0F183B3}"/>
              </a:ext>
            </a:extLst>
          </p:cNvPr>
          <p:cNvSpPr txBox="1">
            <a:spLocks/>
          </p:cNvSpPr>
          <p:nvPr/>
        </p:nvSpPr>
        <p:spPr>
          <a:xfrm>
            <a:off x="1310149" y="85673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RESULTS</a:t>
            </a:r>
            <a:endParaRPr lang="en-US" sz="54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71F15C9-C9AE-A822-621C-23DC9FCB6A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0148" y="1737621"/>
            <a:ext cx="4028767" cy="3512805"/>
          </a:xfrm>
          <a:prstGeom prst="rect">
            <a:avLst/>
          </a:prstGeom>
        </p:spPr>
      </p:pic>
      <p:pic>
        <p:nvPicPr>
          <p:cNvPr id="8" name="Picture 7">
            <a:extLst>
              <a:ext uri="{FF2B5EF4-FFF2-40B4-BE49-F238E27FC236}">
                <a16:creationId xmlns:a16="http://schemas.microsoft.com/office/drawing/2014/main" id="{6F06A8DD-3AD3-E3A0-3422-5F61B7253D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19307" y="1750143"/>
            <a:ext cx="4970035" cy="4050890"/>
          </a:xfrm>
          <a:prstGeom prst="rect">
            <a:avLst/>
          </a:prstGeom>
        </p:spPr>
      </p:pic>
    </p:spTree>
    <p:extLst>
      <p:ext uri="{BB962C8B-B14F-4D97-AF65-F5344CB8AC3E}">
        <p14:creationId xmlns:p14="http://schemas.microsoft.com/office/powerpoint/2010/main" val="25071349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FC970-D774-7F6B-E035-2390C6338D14}"/>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7F3518BB-A41C-758F-44DA-99C4DED885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EBB427F-AC54-BBEA-2195-7D522C05100E}"/>
              </a:ext>
            </a:extLst>
          </p:cNvPr>
          <p:cNvSpPr txBox="1">
            <a:spLocks/>
          </p:cNvSpPr>
          <p:nvPr/>
        </p:nvSpPr>
        <p:spPr>
          <a:xfrm>
            <a:off x="1310149" y="856738"/>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CONCLUSION</a:t>
            </a:r>
            <a:endParaRPr lang="en-US" sz="5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5">
            <a:extLst>
              <a:ext uri="{FF2B5EF4-FFF2-40B4-BE49-F238E27FC236}">
                <a16:creationId xmlns:a16="http://schemas.microsoft.com/office/drawing/2014/main" id="{5D541E98-80F9-2249-3060-5D67D4A2D183}"/>
              </a:ext>
            </a:extLst>
          </p:cNvPr>
          <p:cNvSpPr txBox="1">
            <a:spLocks/>
          </p:cNvSpPr>
          <p:nvPr/>
        </p:nvSpPr>
        <p:spPr>
          <a:xfrm>
            <a:off x="1170480" y="1790568"/>
            <a:ext cx="10175945" cy="50674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200">
                <a:latin typeface="Times New Roman" panose="02020603050405020304" pitchFamily="18" charset="0"/>
                <a:cs typeface="Times New Roman" panose="02020603050405020304" pitchFamily="18" charset="0"/>
              </a:rPr>
              <a:t>This project successfully demonstrates an automated white blood cell (WBC) detection system using image processing techniques such as morphological operations and Hough Circle Transform. The code processes blood smear images by applying dilation, closing, adaptive thresholding, and Otsu’s thresholding to enhance the quality of the images for more accurate segmentation. The key technique used for cell detection was the Hough Circle Transform, which effectively identified circular shapes representing WBCs in the images.</a:t>
            </a:r>
          </a:p>
          <a:p>
            <a:pPr marL="0" indent="0" algn="just">
              <a:buFont typeface="Arial" panose="020B0604020202020204" pitchFamily="34" charset="0"/>
              <a:buNone/>
            </a:pPr>
            <a:endParaRPr lang="en-US" sz="220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200">
                <a:latin typeface="Times New Roman" panose="02020603050405020304" pitchFamily="18" charset="0"/>
                <a:cs typeface="Times New Roman" panose="02020603050405020304" pitchFamily="18" charset="0"/>
              </a:rPr>
              <a:t>The system displayed promising results by accurately detecting and labeling white blood cells in a randomly selected image from the dataset. The detected cells were highlighted with circles, and their centers were marked for clarity. </a:t>
            </a:r>
            <a:endParaRPr lang="en-IN"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86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C5D07-89B9-A421-4EDE-EF0AD5570DFF}"/>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80F3B805-3684-3A02-1125-83BE4E95B8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71BE227-2825-1906-0F3F-9FBC63524E1F}"/>
              </a:ext>
            </a:extLst>
          </p:cNvPr>
          <p:cNvSpPr>
            <a:spLocks noGrp="1"/>
          </p:cNvSpPr>
          <p:nvPr/>
        </p:nvSpPr>
        <p:spPr>
          <a:xfrm>
            <a:off x="1290484" y="6402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F9850CDF-2D95-4747-BB80-4FF474FD6AEF}"/>
              </a:ext>
            </a:extLst>
          </p:cNvPr>
          <p:cNvSpPr>
            <a:spLocks noGrp="1"/>
          </p:cNvSpPr>
          <p:nvPr/>
        </p:nvSpPr>
        <p:spPr>
          <a:xfrm>
            <a:off x="1379963" y="1965802"/>
            <a:ext cx="8884915"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a:latin typeface="Times New Roman" panose="02020603050405020304" pitchFamily="18" charset="0"/>
                <a:cs typeface="Times New Roman" panose="02020603050405020304" pitchFamily="18" charset="0"/>
              </a:rPr>
              <a:t>This project automates the detection and labeling of white blood cells (WBCs) in medical images using Python's OpenCV library.</a:t>
            </a:r>
          </a:p>
          <a:p>
            <a:pPr algn="just"/>
            <a:r>
              <a:rPr lang="en-US" sz="2200">
                <a:latin typeface="Times New Roman" panose="02020603050405020304" pitchFamily="18" charset="0"/>
                <a:cs typeface="Times New Roman" panose="02020603050405020304" pitchFamily="18" charset="0"/>
              </a:rPr>
              <a:t> Techniques like morphological operations, adaptive thresholding, and the Hough Circle Transform are used to highlight and detect circular WBC structures in grayscale images. Each detected WBC is marked with a boundary and labeled "WBC," while details such as cell count and coordinates are stored.</a:t>
            </a:r>
          </a:p>
          <a:p>
            <a:pPr algn="just"/>
            <a:r>
              <a:rPr lang="en-US" sz="2200">
                <a:latin typeface="Times New Roman" panose="02020603050405020304" pitchFamily="18" charset="0"/>
                <a:cs typeface="Times New Roman" panose="02020603050405020304" pitchFamily="18" charset="0"/>
              </a:rPr>
              <a:t> This approach can improve the efficiency and accuracy of WBC detection, potentially aiding medical diagnostics by reducing manual cell counting errors.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338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BE6899-AB29-195D-5148-17012F1B6211}"/>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42FEFC6E-2150-6AD4-0441-E1362ED05E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5">
            <a:extLst>
              <a:ext uri="{FF2B5EF4-FFF2-40B4-BE49-F238E27FC236}">
                <a16:creationId xmlns:a16="http://schemas.microsoft.com/office/drawing/2014/main" id="{F82B5C1C-FE96-C7F3-C91C-9F3930518441}"/>
              </a:ext>
            </a:extLst>
          </p:cNvPr>
          <p:cNvSpPr txBox="1">
            <a:spLocks/>
          </p:cNvSpPr>
          <p:nvPr/>
        </p:nvSpPr>
        <p:spPr>
          <a:xfrm>
            <a:off x="1426119" y="1436606"/>
            <a:ext cx="9477855" cy="50674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200">
                <a:latin typeface="Times New Roman" panose="02020603050405020304" pitchFamily="18" charset="0"/>
                <a:cs typeface="Times New Roman" panose="02020603050405020304" pitchFamily="18" charset="0"/>
              </a:rPr>
              <a:t>The number of detected cells, as well as their radii and coordinates, were printed as output for further analysis. The adaptive thresholding techniques (mean and Gaussian) were utilized to enhance contrast, contributing to better segmentation results, while Otsu's thresholding was also employed to binarize the image for easier detection. </a:t>
            </a:r>
          </a:p>
          <a:p>
            <a:pPr marL="0" indent="0" algn="just">
              <a:buFont typeface="Arial" panose="020B0604020202020204" pitchFamily="34" charset="0"/>
              <a:buNone/>
            </a:pPr>
            <a:endParaRPr lang="en-US" sz="2200">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200">
                <a:latin typeface="Times New Roman" panose="02020603050405020304" pitchFamily="18" charset="0"/>
                <a:cs typeface="Times New Roman" panose="02020603050405020304" pitchFamily="18" charset="0"/>
              </a:rPr>
              <a:t>This method is an efficient way to detect WBCs in blood smear images and can be further enhanced by integrating deep learning models for higher accuracy and robustness. Future improvements could include optimizing parameters, handling varying illumination conditions more effectively, and evaluating performance on larger, more diverse datasets.</a:t>
            </a:r>
            <a:endParaRPr lang="en-IN" sz="22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2072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6389C-D1D3-C288-8F76-0C13DA8E847B}"/>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EE4FE16B-B8AC-BEFD-E242-A3B976869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8A1BA4C-7F1E-199E-AAC4-959BAD2BFE76}"/>
              </a:ext>
            </a:extLst>
          </p:cNvPr>
          <p:cNvSpPr txBox="1">
            <a:spLocks/>
          </p:cNvSpPr>
          <p:nvPr/>
        </p:nvSpPr>
        <p:spPr>
          <a:xfrm>
            <a:off x="1214284" y="595513"/>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5400">
                <a:latin typeface="Times New Roman" panose="02020603050405020304" pitchFamily="18" charset="0"/>
                <a:ea typeface="Verdana" panose="020B0604030504040204" pitchFamily="34" charset="0"/>
                <a:cs typeface="Times New Roman" panose="02020603050405020304" pitchFamily="18" charset="0"/>
              </a:rPr>
              <a:t>REFERENCES </a:t>
            </a:r>
            <a:endParaRPr lang="en-US" sz="5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5">
            <a:extLst>
              <a:ext uri="{FF2B5EF4-FFF2-40B4-BE49-F238E27FC236}">
                <a16:creationId xmlns:a16="http://schemas.microsoft.com/office/drawing/2014/main" id="{75E4AFFA-962B-40FB-BFAF-98152BB49234}"/>
              </a:ext>
            </a:extLst>
          </p:cNvPr>
          <p:cNvSpPr txBox="1">
            <a:spLocks/>
          </p:cNvSpPr>
          <p:nvPr/>
        </p:nvSpPr>
        <p:spPr>
          <a:xfrm>
            <a:off x="1081990" y="1504089"/>
            <a:ext cx="10175945" cy="50674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2100">
                <a:latin typeface="Times New Roman" panose="02020603050405020304" pitchFamily="18" charset="0"/>
                <a:cs typeface="Times New Roman" panose="02020603050405020304" pitchFamily="18" charset="0"/>
              </a:rPr>
              <a:t>[1] Abbas S, “Microscopic images dataset for automation of RBCs counting”, DatainBrief 5 2015., pp. 35-40.</a:t>
            </a:r>
          </a:p>
          <a:p>
            <a:pPr marL="0" indent="0" algn="just">
              <a:buFont typeface="Arial" panose="020B0604020202020204" pitchFamily="34" charset="0"/>
              <a:buNone/>
            </a:pPr>
            <a:r>
              <a:rPr lang="en-IN" sz="2100">
                <a:latin typeface="Times New Roman" panose="02020603050405020304" pitchFamily="18" charset="0"/>
                <a:cs typeface="Times New Roman" panose="02020603050405020304" pitchFamily="18" charset="0"/>
              </a:rPr>
              <a:t>[2] Ahasan R, Ratul A.U, A.S.M. Bakibillah, “White blood cells nucleus segmentationfrom microscopic images of strained peripheral blood filmduring leukemiaandnormal condition”, 2016 5th International Conference on Informatics, ElectronicsandVision, ICIEV 2016, pp. 361-366.</a:t>
            </a:r>
          </a:p>
          <a:p>
            <a:pPr marL="0" indent="0" algn="just">
              <a:buFont typeface="Arial" panose="020B0604020202020204" pitchFamily="34" charset="0"/>
              <a:buNone/>
            </a:pPr>
            <a:r>
              <a:rPr lang="en-IN" sz="2100">
                <a:latin typeface="Times New Roman" panose="02020603050405020304" pitchFamily="18" charset="0"/>
                <a:cs typeface="Times New Roman" panose="02020603050405020304" pitchFamily="18" charset="0"/>
              </a:rPr>
              <a:t>[3] Adagale S.S, Pawar S.S, “Image Segmentation using PCNNand TemplateMatching for”, IEEE 2013.</a:t>
            </a:r>
          </a:p>
          <a:p>
            <a:pPr marL="0" indent="0" algn="just">
              <a:buFont typeface="Arial" panose="020B0604020202020204" pitchFamily="34" charset="0"/>
              <a:buNone/>
            </a:pPr>
            <a:r>
              <a:rPr lang="en-IN" sz="2100">
                <a:latin typeface="Times New Roman" panose="02020603050405020304" pitchFamily="18" charset="0"/>
                <a:cs typeface="Times New Roman" panose="02020603050405020304" pitchFamily="18" charset="0"/>
              </a:rPr>
              <a:t>[4] Gautam, Anjali, Bhadauria, Harvindra, “Classification of White Blood CellsBasedon Morphological Features”, 2014 International Conference on AdvancesinComputing,Communications and Informatics (ICACCI), pp. 2363 2368.</a:t>
            </a:r>
          </a:p>
          <a:p>
            <a:pPr marL="0" indent="0" algn="just">
              <a:buFont typeface="Arial" panose="020B0604020202020204" pitchFamily="34" charset="0"/>
              <a:buNone/>
            </a:pPr>
            <a:r>
              <a:rPr lang="en-IN" sz="2100">
                <a:latin typeface="Times New Roman" panose="02020603050405020304" pitchFamily="18" charset="0"/>
                <a:cs typeface="Times New Roman" panose="02020603050405020304" pitchFamily="18" charset="0"/>
              </a:rPr>
              <a:t>[5] Hari J, Prasad A.S, Rao S.K, “Separation and counting of blood cellsusinggeometrical features and distance transformed watershed”, Proceedings of theIEEEInternational Caracas Conference on Devices, Circuits and Systems, ICCDCS2014pp. 1-5. </a:t>
            </a:r>
            <a:endParaRPr lang="en-IN" sz="21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02842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EFF91-5B42-76C8-940E-74A33E7519DA}"/>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1DEADFED-7A05-D2BC-4235-E3B94ECE1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5">
            <a:extLst>
              <a:ext uri="{FF2B5EF4-FFF2-40B4-BE49-F238E27FC236}">
                <a16:creationId xmlns:a16="http://schemas.microsoft.com/office/drawing/2014/main" id="{203C4E3A-9544-26C1-6F68-D20F48F28EC3}"/>
              </a:ext>
            </a:extLst>
          </p:cNvPr>
          <p:cNvSpPr txBox="1">
            <a:spLocks/>
          </p:cNvSpPr>
          <p:nvPr/>
        </p:nvSpPr>
        <p:spPr>
          <a:xfrm>
            <a:off x="1008027" y="1023104"/>
            <a:ext cx="10175945" cy="506743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IN" sz="2100">
                <a:latin typeface="Times New Roman" panose="02020603050405020304" pitchFamily="18" charset="0"/>
                <a:cs typeface="Times New Roman" panose="02020603050405020304" pitchFamily="18" charset="0"/>
              </a:rPr>
              <a:t>[6] Jha K.K, Das B.K, Dutta H.S, “Detection of abnormal blood cells on thebasisofnucleus shape and counting of WBC”, Proceeding of the IEEE International Conference on Green Computing, Communication and Electrical Engineering, ICGCCEE 2014.</a:t>
            </a:r>
          </a:p>
          <a:p>
            <a:pPr marL="0" indent="0" algn="just">
              <a:buFont typeface="Arial" panose="020B0604020202020204" pitchFamily="34" charset="0"/>
              <a:buNone/>
            </a:pPr>
            <a:r>
              <a:rPr lang="en-IN" sz="2100">
                <a:latin typeface="Times New Roman" panose="02020603050405020304" pitchFamily="18" charset="0"/>
                <a:cs typeface="Times New Roman" panose="02020603050405020304" pitchFamily="18" charset="0"/>
              </a:rPr>
              <a:t>[7] Kaur P, Sharma V, N. Garg, “Platelet Count using Image Processing”, 2016International Conference on Computing for Sustainable Global Development, 2016, pp. 2574-2577. 57</a:t>
            </a:r>
          </a:p>
          <a:p>
            <a:pPr marL="0" indent="0" algn="just">
              <a:buFont typeface="Arial" panose="020B0604020202020204" pitchFamily="34" charset="0"/>
              <a:buNone/>
            </a:pPr>
            <a:r>
              <a:rPr lang="en-IN" sz="2100">
                <a:latin typeface="Times New Roman" panose="02020603050405020304" pitchFamily="18" charset="0"/>
                <a:cs typeface="Times New Roman" panose="02020603050405020304" pitchFamily="18" charset="0"/>
              </a:rPr>
              <a:t>[8] Manik S, Lalit, M. Saini, N. Vadera, “Counting and Classification of WhiteBloodCell using Artificial Neural Network (ANN)”, 1st IEEE International ConferenceonPower Electronics. Intelligent Control and Energy Systems (ICPEICES-2016, pp. 1-5. </a:t>
            </a:r>
          </a:p>
          <a:p>
            <a:pPr marL="0" indent="0" algn="just">
              <a:buFont typeface="Arial" panose="020B0604020202020204" pitchFamily="34" charset="0"/>
              <a:buNone/>
            </a:pPr>
            <a:r>
              <a:rPr lang="en-IN" sz="2100">
                <a:latin typeface="Times New Roman" panose="02020603050405020304" pitchFamily="18" charset="0"/>
                <a:cs typeface="Times New Roman" panose="02020603050405020304" pitchFamily="18" charset="0"/>
              </a:rPr>
              <a:t>[9] Loddo, Andrea, Putzu, Lorenzo, Ruberto, Cecilia DI, Fenu, Gianni, “AComputer- Aided System for Differential Count from Peripheral Blood Cell Images”, Proceedings- 12th International Conference on Signal Image Technology and Internet-BasedSystems, SITIS 2016, pp. 112-118.</a:t>
            </a:r>
          </a:p>
          <a:p>
            <a:pPr marL="0" indent="0" algn="just">
              <a:buFont typeface="Arial" panose="020B0604020202020204" pitchFamily="34" charset="0"/>
              <a:buNone/>
            </a:pPr>
            <a:r>
              <a:rPr lang="en-IN" sz="2100">
                <a:latin typeface="Times New Roman" panose="02020603050405020304" pitchFamily="18" charset="0"/>
                <a:cs typeface="Times New Roman" panose="02020603050405020304" pitchFamily="18" charset="0"/>
              </a:rPr>
              <a:t>[10] Lou J, M. Zhou, Q. Li, C. Yuan, H. Liu, “An automatic red blood cell countingmethod based on spectral images”, 2016 9th International Congress on ImageandSignal Processing, BioMedical Engineering and Informatics (CISP BMEI), pp. 1391- 1396</a:t>
            </a:r>
            <a:endParaRPr lang="en-IN" sz="21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807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42E55-79C7-7054-6E4A-DE5A63F20C4D}"/>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0E8E9406-A160-DCC7-D301-E77BCD520F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7C31B4C-2B6B-4138-7262-763D56927ED4}"/>
              </a:ext>
            </a:extLst>
          </p:cNvPr>
          <p:cNvSpPr>
            <a:spLocks noGrp="1"/>
          </p:cNvSpPr>
          <p:nvPr/>
        </p:nvSpPr>
        <p:spPr>
          <a:xfrm>
            <a:off x="1360298" y="5222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9F9CE1F-2E56-A1FA-E73D-D73302076B10}"/>
              </a:ext>
            </a:extLst>
          </p:cNvPr>
          <p:cNvSpPr>
            <a:spLocks noGrp="1"/>
          </p:cNvSpPr>
          <p:nvPr/>
        </p:nvSpPr>
        <p:spPr>
          <a:xfrm>
            <a:off x="1360298" y="1651170"/>
            <a:ext cx="9553508" cy="42519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b="1">
                <a:solidFill>
                  <a:schemeClr val="accent2">
                    <a:lumMod val="75000"/>
                  </a:schemeClr>
                </a:solidFill>
                <a:latin typeface="Times New Roman" panose="02020603050405020304" pitchFamily="18" charset="0"/>
                <a:cs typeface="Times New Roman" panose="02020603050405020304" pitchFamily="18" charset="0"/>
              </a:rPr>
              <a:t>Blood Cell Detection and Its Importance</a:t>
            </a:r>
          </a:p>
          <a:p>
            <a:pPr marL="0" indent="0">
              <a:buNone/>
            </a:pPr>
            <a:br>
              <a:rPr lang="en-US" sz="2200">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Blood cell detection identifies different cells in blood samples, such as RBCs, WBCs, and platelets. It’s essential for diagnosing conditions like anemia and leukemia, monitoring disease progression, and advancing research on new treatments.</a:t>
            </a:r>
          </a:p>
          <a:p>
            <a:r>
              <a:rPr lang="en-US" sz="2200" b="1">
                <a:solidFill>
                  <a:schemeClr val="accent2">
                    <a:lumMod val="75000"/>
                  </a:schemeClr>
                </a:solidFill>
                <a:latin typeface="Times New Roman" panose="02020603050405020304" pitchFamily="18" charset="0"/>
                <a:cs typeface="Times New Roman" panose="02020603050405020304" pitchFamily="18" charset="0"/>
              </a:rPr>
              <a:t>Challenges in Blood Cell Detection</a:t>
            </a:r>
          </a:p>
          <a:p>
            <a:pPr marL="0" indent="0">
              <a:buNone/>
            </a:pPr>
            <a:br>
              <a:rPr lang="en-US" sz="2200">
                <a:latin typeface="Times New Roman" panose="02020603050405020304" pitchFamily="18" charset="0"/>
                <a:cs typeface="Times New Roman" panose="02020603050405020304" pitchFamily="18" charset="0"/>
              </a:rPr>
            </a:br>
            <a:r>
              <a:rPr lang="en-US" sz="2200">
                <a:latin typeface="Times New Roman" panose="02020603050405020304" pitchFamily="18" charset="0"/>
                <a:cs typeface="Times New Roman" panose="02020603050405020304" pitchFamily="18" charset="0"/>
              </a:rPr>
              <a:t>Blood cell detection faces challenges, including:</a:t>
            </a:r>
          </a:p>
          <a:p>
            <a:pPr>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Sample Variability:</a:t>
            </a:r>
            <a:r>
              <a:rPr lang="en-US" sz="2200">
                <a:latin typeface="Times New Roman" panose="02020603050405020304" pitchFamily="18" charset="0"/>
                <a:cs typeface="Times New Roman" panose="02020603050405020304" pitchFamily="18" charset="0"/>
              </a:rPr>
              <a:t> Differences in cell density and size make detection inconsistent.</a:t>
            </a:r>
          </a:p>
          <a:p>
            <a:pPr>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Noise and Artifacts:</a:t>
            </a:r>
            <a:r>
              <a:rPr lang="en-US" sz="2200">
                <a:latin typeface="Times New Roman" panose="02020603050405020304" pitchFamily="18" charset="0"/>
                <a:cs typeface="Times New Roman" panose="02020603050405020304" pitchFamily="18" charset="0"/>
              </a:rPr>
              <a:t> Background clutter and overlapping cells can hinder accuracy.</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50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7C226-201E-B260-4DB5-01DF902AC262}"/>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B25C1779-4FCF-26E3-F1A0-552211A18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AD01870-C206-E9F8-538C-E0FC435FE8BF}"/>
              </a:ext>
            </a:extLst>
          </p:cNvPr>
          <p:cNvSpPr txBox="1"/>
          <p:nvPr/>
        </p:nvSpPr>
        <p:spPr>
          <a:xfrm>
            <a:off x="1386348" y="894967"/>
            <a:ext cx="10107562" cy="4832092"/>
          </a:xfrm>
          <a:prstGeom prst="rect">
            <a:avLst/>
          </a:prstGeom>
          <a:noFill/>
        </p:spPr>
        <p:txBody>
          <a:bodyPr wrap="square">
            <a:spAutoFit/>
          </a:bodyPr>
          <a:lstStyle/>
          <a:p>
            <a:pPr algn="just"/>
            <a:endParaRPr lang="en-US" sz="2200">
              <a:latin typeface="Times New Roman" panose="02020603050405020304" pitchFamily="18" charset="0"/>
              <a:cs typeface="Times New Roman" panose="02020603050405020304" pitchFamily="18" charset="0"/>
            </a:endParaRPr>
          </a:p>
          <a:p>
            <a:pPr algn="just"/>
            <a:r>
              <a:rPr lang="en-US" sz="2200" b="1">
                <a:latin typeface="Times New Roman" panose="02020603050405020304" pitchFamily="18" charset="0"/>
                <a:cs typeface="Times New Roman" panose="02020603050405020304" pitchFamily="18" charset="0"/>
              </a:rPr>
              <a:t>Cell Complexity:</a:t>
            </a:r>
            <a:r>
              <a:rPr lang="en-US" sz="2200">
                <a:latin typeface="Times New Roman" panose="02020603050405020304" pitchFamily="18" charset="0"/>
                <a:cs typeface="Times New Roman" panose="02020603050405020304" pitchFamily="18" charset="0"/>
              </a:rPr>
              <a:t> Diverse cell types with similar features make classification difficult.</a:t>
            </a:r>
          </a:p>
          <a:p>
            <a:pPr algn="just"/>
            <a:endParaRPr lang="en-US" sz="2200">
              <a:latin typeface="Times New Roman" panose="02020603050405020304" pitchFamily="18" charset="0"/>
              <a:cs typeface="Times New Roman" panose="02020603050405020304" pitchFamily="18" charset="0"/>
            </a:endParaRPr>
          </a:p>
          <a:p>
            <a:pPr algn="just"/>
            <a:r>
              <a:rPr lang="en-US" sz="2200" b="1">
                <a:solidFill>
                  <a:schemeClr val="accent2">
                    <a:lumMod val="75000"/>
                  </a:schemeClr>
                </a:solidFill>
                <a:latin typeface="Times New Roman" panose="02020603050405020304" pitchFamily="18" charset="0"/>
                <a:cs typeface="Times New Roman" panose="02020603050405020304" pitchFamily="18" charset="0"/>
              </a:rPr>
              <a:t>Applications of Computer Vision in Hematology</a:t>
            </a:r>
          </a:p>
          <a:p>
            <a:pPr algn="just"/>
            <a:endParaRPr lang="en-US" sz="220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Automated Counters:</a:t>
            </a:r>
            <a:r>
              <a:rPr lang="en-US" sz="2200">
                <a:latin typeface="Times New Roman" panose="02020603050405020304" pitchFamily="18" charset="0"/>
                <a:cs typeface="Times New Roman" panose="02020603050405020304" pitchFamily="18" charset="0"/>
              </a:rPr>
              <a:t> Speed up blood analysis and detect abnormalities.</a:t>
            </a:r>
          </a:p>
          <a:p>
            <a:pPr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Diagnostic Tools:</a:t>
            </a:r>
            <a:r>
              <a:rPr lang="en-US" sz="2200">
                <a:latin typeface="Times New Roman" panose="02020603050405020304" pitchFamily="18" charset="0"/>
                <a:cs typeface="Times New Roman" panose="02020603050405020304" pitchFamily="18" charset="0"/>
              </a:rPr>
              <a:t> Improve accuracy in diagnosing blood disorders.</a:t>
            </a:r>
          </a:p>
          <a:p>
            <a:pPr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Research:</a:t>
            </a:r>
            <a:r>
              <a:rPr lang="en-US" sz="2200">
                <a:latin typeface="Times New Roman" panose="02020603050405020304" pitchFamily="18" charset="0"/>
                <a:cs typeface="Times New Roman" panose="02020603050405020304" pitchFamily="18" charset="0"/>
              </a:rPr>
              <a:t> Aid in analyzing large datasets, promoting new discoveries.</a:t>
            </a:r>
          </a:p>
          <a:p>
            <a:pPr algn="just">
              <a:buFont typeface="Arial" panose="020B0604020202020204" pitchFamily="34" charset="0"/>
              <a:buChar char="•"/>
            </a:pPr>
            <a:endParaRPr lang="en-US" sz="2200">
              <a:latin typeface="Times New Roman" panose="02020603050405020304" pitchFamily="18" charset="0"/>
              <a:cs typeface="Times New Roman" panose="02020603050405020304" pitchFamily="18" charset="0"/>
            </a:endParaRPr>
          </a:p>
          <a:p>
            <a:pPr algn="just"/>
            <a:r>
              <a:rPr lang="en-US" sz="2200" b="1">
                <a:solidFill>
                  <a:schemeClr val="accent2">
                    <a:lumMod val="75000"/>
                  </a:schemeClr>
                </a:solidFill>
                <a:latin typeface="Times New Roman" panose="02020603050405020304" pitchFamily="18" charset="0"/>
                <a:cs typeface="Times New Roman" panose="02020603050405020304" pitchFamily="18" charset="0"/>
              </a:rPr>
              <a:t>Future Trends</a:t>
            </a:r>
          </a:p>
          <a:p>
            <a:pPr algn="just"/>
            <a:endParaRPr lang="en-US" sz="2200">
              <a:solidFill>
                <a:schemeClr val="accent2">
                  <a:lumMod val="75000"/>
                </a:schemeClr>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AI Integration:</a:t>
            </a:r>
            <a:r>
              <a:rPr lang="en-US" sz="2200">
                <a:latin typeface="Times New Roman" panose="02020603050405020304" pitchFamily="18" charset="0"/>
                <a:cs typeface="Times New Roman" panose="02020603050405020304" pitchFamily="18" charset="0"/>
              </a:rPr>
              <a:t> Enhances real-time accuracy.</a:t>
            </a:r>
          </a:p>
          <a:p>
            <a:pPr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Wearable Devices:</a:t>
            </a:r>
            <a:r>
              <a:rPr lang="en-US" sz="2200">
                <a:latin typeface="Times New Roman" panose="02020603050405020304" pitchFamily="18" charset="0"/>
                <a:cs typeface="Times New Roman" panose="02020603050405020304" pitchFamily="18" charset="0"/>
              </a:rPr>
              <a:t> Enables continuous blood monitoring.</a:t>
            </a:r>
          </a:p>
          <a:p>
            <a:pPr algn="just">
              <a:buFont typeface="Arial" panose="020B0604020202020204" pitchFamily="34" charset="0"/>
              <a:buChar char="•"/>
            </a:pPr>
            <a:r>
              <a:rPr lang="en-US" sz="2200" b="1">
                <a:latin typeface="Times New Roman" panose="02020603050405020304" pitchFamily="18" charset="0"/>
                <a:cs typeface="Times New Roman" panose="02020603050405020304" pitchFamily="18" charset="0"/>
              </a:rPr>
              <a:t>Telemedicine:</a:t>
            </a:r>
            <a:r>
              <a:rPr lang="en-US" sz="2200">
                <a:latin typeface="Times New Roman" panose="02020603050405020304" pitchFamily="18" charset="0"/>
                <a:cs typeface="Times New Roman" panose="02020603050405020304" pitchFamily="18" charset="0"/>
              </a:rPr>
              <a:t> Supports remote blood analysis for better healthcare access.</a:t>
            </a:r>
          </a:p>
        </p:txBody>
      </p:sp>
    </p:spTree>
    <p:extLst>
      <p:ext uri="{BB962C8B-B14F-4D97-AF65-F5344CB8AC3E}">
        <p14:creationId xmlns:p14="http://schemas.microsoft.com/office/powerpoint/2010/main" val="3410989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70366-5996-21D3-9D86-72FF317A60E6}"/>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79835E7F-1505-93AD-C32B-FA05F1C13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AEE956-C224-9BB9-4657-7D92BDED488C}"/>
              </a:ext>
            </a:extLst>
          </p:cNvPr>
          <p:cNvSpPr>
            <a:spLocks noGrp="1"/>
          </p:cNvSpPr>
          <p:nvPr/>
        </p:nvSpPr>
        <p:spPr>
          <a:xfrm>
            <a:off x="1290484" y="6402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04B9B4DC-0363-4DFC-AC6E-AD599807F849}"/>
              </a:ext>
            </a:extLst>
          </p:cNvPr>
          <p:cNvSpPr>
            <a:spLocks noGrp="1"/>
          </p:cNvSpPr>
          <p:nvPr/>
        </p:nvSpPr>
        <p:spPr>
          <a:xfrm>
            <a:off x="1448789" y="2083789"/>
            <a:ext cx="8884915"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a:latin typeface="Times New Roman" panose="02020603050405020304" pitchFamily="18" charset="0"/>
                <a:cs typeface="Times New Roman" panose="02020603050405020304" pitchFamily="18" charset="0"/>
              </a:rPr>
              <a:t>Several methodologies are currently employed for blood cell analysis, each with its strengths and limitations:</a:t>
            </a:r>
          </a:p>
          <a:p>
            <a:pPr algn="just"/>
            <a:r>
              <a:rPr lang="en-US" sz="2200">
                <a:solidFill>
                  <a:schemeClr val="accent2">
                    <a:lumMod val="75000"/>
                  </a:schemeClr>
                </a:solidFill>
                <a:latin typeface="Times New Roman" panose="02020603050405020304" pitchFamily="18" charset="0"/>
                <a:cs typeface="Times New Roman" panose="02020603050405020304" pitchFamily="18" charset="0"/>
              </a:rPr>
              <a:t>Manual Microscopy: </a:t>
            </a:r>
            <a:r>
              <a:rPr lang="en-US" sz="2200">
                <a:latin typeface="Times New Roman" panose="02020603050405020304" pitchFamily="18" charset="0"/>
                <a:cs typeface="Times New Roman" panose="02020603050405020304" pitchFamily="18" charset="0"/>
              </a:rPr>
              <a:t>Traditionally, blood cell detection has relied on manual microscopy, where trained professionals visually identify and count cells. This method, while accurate, is time-consuming and prone to human error. </a:t>
            </a:r>
          </a:p>
          <a:p>
            <a:pPr algn="just"/>
            <a:r>
              <a:rPr lang="en-US" sz="2200">
                <a:solidFill>
                  <a:schemeClr val="accent2">
                    <a:lumMod val="75000"/>
                  </a:schemeClr>
                </a:solidFill>
                <a:latin typeface="Times New Roman" panose="02020603050405020304" pitchFamily="18" charset="0"/>
                <a:cs typeface="Times New Roman" panose="02020603050405020304" pitchFamily="18" charset="0"/>
              </a:rPr>
              <a:t>Deep Learning: </a:t>
            </a:r>
            <a:r>
              <a:rPr lang="en-US" sz="2200">
                <a:latin typeface="Times New Roman" panose="02020603050405020304" pitchFamily="18" charset="0"/>
                <a:cs typeface="Times New Roman" panose="02020603050405020304" pitchFamily="18" charset="0"/>
              </a:rPr>
              <a:t>Deep learning models, especially convolutional neural networks (CNNs), have shown great promise in enhancing accuracy and speed in cell detection and classification, often outperforming traditional methods.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503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EBA55-51C8-2598-4158-309357C06CAB}"/>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3E95496F-70C8-574D-4D0C-50270E99A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EB47A28-1359-4D5D-CE0E-219B47189B5D}"/>
              </a:ext>
            </a:extLst>
          </p:cNvPr>
          <p:cNvSpPr>
            <a:spLocks noGrp="1"/>
          </p:cNvSpPr>
          <p:nvPr/>
        </p:nvSpPr>
        <p:spPr>
          <a:xfrm>
            <a:off x="1290484" y="64023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F544DA32-54B0-2D4A-F061-4573811C9992}"/>
              </a:ext>
            </a:extLst>
          </p:cNvPr>
          <p:cNvSpPr>
            <a:spLocks noGrp="1"/>
          </p:cNvSpPr>
          <p:nvPr/>
        </p:nvSpPr>
        <p:spPr>
          <a:xfrm>
            <a:off x="1290484" y="2132950"/>
            <a:ext cx="9225851"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a:latin typeface="Times New Roman" panose="02020603050405020304" pitchFamily="18" charset="0"/>
                <a:cs typeface="Times New Roman" panose="02020603050405020304" pitchFamily="18" charset="0"/>
              </a:rPr>
              <a:t>Image processing techniques, particularly for medical image analysis, have been a critical research area for several decades. The identification and analysis of cells, such as white blood cells (WBCs), are vital in medical diagnostics and disease detection. Over time, researchers have explored numerous methodologies to improve the accuracy, efficiency, and automation of such tasks. The code presented is a modern application of these techniques, leveraging image processing methods like “morphological operations”, “thresholding”, and “Hough Circle Transformation” to detect and label WBCs in images.</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10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32968-5B86-2EA0-F2D4-23F81FFB8F3A}"/>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701532EE-95EA-E99F-4AF0-762D9B535E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590DDC3-E157-F8AC-BF8F-6BA6371B9ADA}"/>
              </a:ext>
            </a:extLst>
          </p:cNvPr>
          <p:cNvPicPr>
            <a:picLocks noChangeAspect="1"/>
          </p:cNvPicPr>
          <p:nvPr/>
        </p:nvPicPr>
        <p:blipFill>
          <a:blip r:embed="rId3"/>
          <a:stretch>
            <a:fillRect/>
          </a:stretch>
        </p:blipFill>
        <p:spPr>
          <a:xfrm>
            <a:off x="1318546" y="999786"/>
            <a:ext cx="9554908" cy="4858428"/>
          </a:xfrm>
          <a:prstGeom prst="rect">
            <a:avLst/>
          </a:prstGeom>
        </p:spPr>
      </p:pic>
    </p:spTree>
    <p:extLst>
      <p:ext uri="{BB962C8B-B14F-4D97-AF65-F5344CB8AC3E}">
        <p14:creationId xmlns:p14="http://schemas.microsoft.com/office/powerpoint/2010/main" val="1118132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3672DA-FDDE-9723-9D16-CFC06D44D3CA}"/>
            </a:ext>
          </a:extLst>
        </p:cNvPr>
        <p:cNvGrpSpPr/>
        <p:nvPr/>
      </p:nvGrpSpPr>
      <p:grpSpPr>
        <a:xfrm>
          <a:off x="0" y="0"/>
          <a:ext cx="0" cy="0"/>
          <a:chOff x="0" y="0"/>
          <a:chExt cx="0" cy="0"/>
        </a:xfrm>
      </p:grpSpPr>
      <p:pic>
        <p:nvPicPr>
          <p:cNvPr id="1030" name="Picture 6" descr="This may contain: an empty piece of paper with some dots on it">
            <a:extLst>
              <a:ext uri="{FF2B5EF4-FFF2-40B4-BE49-F238E27FC236}">
                <a16:creationId xmlns:a16="http://schemas.microsoft.com/office/drawing/2014/main" id="{9064C34E-0ADE-4462-D4F6-D95494E659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9EE7C36-10E8-1679-8BF3-C5684A073746}"/>
              </a:ext>
            </a:extLst>
          </p:cNvPr>
          <p:cNvSpPr txBox="1">
            <a:spLocks/>
          </p:cNvSpPr>
          <p:nvPr/>
        </p:nvSpPr>
        <p:spPr>
          <a:xfrm>
            <a:off x="1300317" y="876402"/>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5400">
                <a:latin typeface="Times New Roman" panose="02020603050405020304" pitchFamily="18" charset="0"/>
                <a:ea typeface="Verdana" panose="020B0604030504040204" pitchFamily="34" charset="0"/>
                <a:cs typeface="Times New Roman" panose="02020603050405020304" pitchFamily="18" charset="0"/>
              </a:rPr>
              <a:t>REQUIREMENTS</a:t>
            </a:r>
            <a:endParaRPr lang="en-US" sz="5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63DFF3-B0A6-4638-C009-FB43B8174A93}"/>
              </a:ext>
            </a:extLst>
          </p:cNvPr>
          <p:cNvSpPr txBox="1">
            <a:spLocks/>
          </p:cNvSpPr>
          <p:nvPr/>
        </p:nvSpPr>
        <p:spPr>
          <a:xfrm>
            <a:off x="1170481" y="1605126"/>
            <a:ext cx="8077883" cy="2753360"/>
          </a:xfrm>
          <a:prstGeom prst="rect">
            <a:avLst/>
          </a:prstGeom>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200">
                <a:latin typeface="Times New Roman" panose="02020603050405020304" pitchFamily="18" charset="0"/>
                <a:cs typeface="Times New Roman" panose="02020603050405020304" pitchFamily="18" charset="0"/>
              </a:rPr>
              <a:t>Software Requirements</a:t>
            </a:r>
          </a:p>
          <a:p>
            <a:pPr lvl="1" algn="just">
              <a:buFont typeface="Wingdings" panose="05000000000000000000" pitchFamily="2" charset="2"/>
              <a:buChar char="ü"/>
            </a:pPr>
            <a:r>
              <a:rPr lang="en-IN" sz="2200">
                <a:latin typeface="Times New Roman" panose="02020603050405020304" pitchFamily="18" charset="0"/>
                <a:cs typeface="Times New Roman" panose="02020603050405020304" pitchFamily="18" charset="0"/>
              </a:rPr>
              <a:t> Operating system    : Windows 7 or later..</a:t>
            </a:r>
          </a:p>
          <a:p>
            <a:pPr lvl="1" algn="just">
              <a:buFont typeface="Wingdings" panose="05000000000000000000" pitchFamily="2" charset="2"/>
              <a:buChar char="ü"/>
            </a:pPr>
            <a:r>
              <a:rPr lang="en-IN" sz="2200">
                <a:latin typeface="Times New Roman" panose="02020603050405020304" pitchFamily="18" charset="0"/>
                <a:cs typeface="Times New Roman" panose="02020603050405020304" pitchFamily="18" charset="0"/>
              </a:rPr>
              <a:t> Coding Language    : Python</a:t>
            </a:r>
          </a:p>
          <a:p>
            <a:pPr lvl="1" algn="just">
              <a:buFont typeface="Wingdings" panose="05000000000000000000" pitchFamily="2" charset="2"/>
              <a:buChar char="ü"/>
            </a:pPr>
            <a:r>
              <a:rPr lang="en-IN" sz="2200">
                <a:latin typeface="Times New Roman" panose="02020603050405020304" pitchFamily="18" charset="0"/>
                <a:cs typeface="Times New Roman" panose="02020603050405020304" pitchFamily="18" charset="0"/>
              </a:rPr>
              <a:t> Tools  	   	    : Google collab</a:t>
            </a:r>
          </a:p>
          <a:p>
            <a:pPr lvl="1" algn="just">
              <a:buFont typeface="Wingdings" panose="05000000000000000000" pitchFamily="2" charset="2"/>
              <a:buChar char="ü"/>
            </a:pPr>
            <a:r>
              <a:rPr lang="en-IN" sz="2200">
                <a:latin typeface="Times New Roman" panose="02020603050405020304" pitchFamily="18" charset="0"/>
                <a:cs typeface="Times New Roman" panose="02020603050405020304" pitchFamily="18" charset="0"/>
              </a:rPr>
              <a:t> Dataset		    : Collected from Kaggle.</a:t>
            </a:r>
            <a:endParaRPr lang="en-IN" sz="2200"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36E9C6E-1076-5116-BC2C-14FAAB46C118}"/>
              </a:ext>
            </a:extLst>
          </p:cNvPr>
          <p:cNvSpPr txBox="1">
            <a:spLocks/>
          </p:cNvSpPr>
          <p:nvPr/>
        </p:nvSpPr>
        <p:spPr>
          <a:xfrm>
            <a:off x="1170481" y="3806221"/>
            <a:ext cx="7186527" cy="275336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200" dirty="0">
                <a:latin typeface="Times New Roman" panose="02020603050405020304" pitchFamily="18" charset="0"/>
                <a:cs typeface="Times New Roman" panose="02020603050405020304" pitchFamily="18" charset="0"/>
              </a:rPr>
              <a:t>Hardware Requirements</a:t>
            </a:r>
          </a:p>
          <a:p>
            <a:pPr lvl="1"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 Processor	</a:t>
            </a:r>
            <a:r>
              <a:rPr lang="en-IN" sz="2200">
                <a:latin typeface="Times New Roman" panose="02020603050405020304" pitchFamily="18" charset="0"/>
                <a:cs typeface="Times New Roman" panose="02020603050405020304" pitchFamily="18" charset="0"/>
              </a:rPr>
              <a:t>    : IntelPentium</a:t>
            </a:r>
            <a:endParaRPr lang="en-IN" sz="2200" dirty="0">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ü"/>
            </a:pPr>
            <a:r>
              <a:rPr lang="en-IN" sz="2200" dirty="0">
                <a:latin typeface="Times New Roman" panose="02020603050405020304" pitchFamily="18" charset="0"/>
                <a:cs typeface="Times New Roman" panose="02020603050405020304" pitchFamily="18" charset="0"/>
              </a:rPr>
              <a:t> RAM 	     	    : 4.00 GB or more</a:t>
            </a:r>
          </a:p>
        </p:txBody>
      </p:sp>
    </p:spTree>
    <p:extLst>
      <p:ext uri="{BB962C8B-B14F-4D97-AF65-F5344CB8AC3E}">
        <p14:creationId xmlns:p14="http://schemas.microsoft.com/office/powerpoint/2010/main" val="2791656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2412</Words>
  <Application>Microsoft Office PowerPoint</Application>
  <PresentationFormat>Widescreen</PresentationFormat>
  <Paragraphs>147</Paragraphs>
  <Slides>32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SNEHITHA</dc:creator>
  <cp:lastModifiedBy>DIVYA SNEHITHA</cp:lastModifiedBy>
  <cp:revision>1</cp:revision>
  <dcterms:created xsi:type="dcterms:W3CDTF">2024-11-02T03:05:00Z</dcterms:created>
  <dcterms:modified xsi:type="dcterms:W3CDTF">2024-11-06T05:55:04Z</dcterms:modified>
</cp:coreProperties>
</file>