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8397" y="4317"/>
            <a:ext cx="4742180" cy="6852284"/>
          </a:xfrm>
          <a:custGeom>
            <a:avLst/>
            <a:gdLst/>
            <a:ahLst/>
            <a:cxnLst/>
            <a:rect l="l" t="t" r="r" b="b"/>
            <a:pathLst>
              <a:path w="4742180" h="6852284">
                <a:moveTo>
                  <a:pt x="1928888" y="0"/>
                </a:moveTo>
                <a:lnTo>
                  <a:pt x="3145688" y="6851523"/>
                </a:lnTo>
              </a:path>
              <a:path w="4742180" h="6852284">
                <a:moveTo>
                  <a:pt x="4741557" y="3690365"/>
                </a:moveTo>
                <a:lnTo>
                  <a:pt x="0" y="6851878"/>
                </a:lnTo>
              </a:path>
            </a:pathLst>
          </a:custGeom>
          <a:ln w="9359">
            <a:solidFill>
              <a:srgbClr val="5E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63" y="-355"/>
            <a:ext cx="3008630" cy="6856730"/>
          </a:xfrm>
          <a:custGeom>
            <a:avLst/>
            <a:gdLst/>
            <a:ahLst/>
            <a:cxnLst/>
            <a:rect l="l" t="t" r="r" b="b"/>
            <a:pathLst>
              <a:path w="3008629" h="6856730">
                <a:moveTo>
                  <a:pt x="3008160" y="0"/>
                </a:moveTo>
                <a:lnTo>
                  <a:pt x="2043353" y="0"/>
                </a:lnTo>
                <a:lnTo>
                  <a:pt x="0" y="6856196"/>
                </a:lnTo>
                <a:lnTo>
                  <a:pt x="3008160" y="6856196"/>
                </a:lnTo>
                <a:lnTo>
                  <a:pt x="3008160" y="0"/>
                </a:lnTo>
                <a:close/>
              </a:path>
            </a:pathLst>
          </a:custGeom>
          <a:solidFill>
            <a:srgbClr val="5EC9ED">
              <a:alpha val="35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3003" y="-355"/>
            <a:ext cx="2587625" cy="6856730"/>
          </a:xfrm>
          <a:custGeom>
            <a:avLst/>
            <a:gdLst/>
            <a:ahLst/>
            <a:cxnLst/>
            <a:rect l="l" t="t" r="r" b="b"/>
            <a:pathLst>
              <a:path w="2587625" h="6856730">
                <a:moveTo>
                  <a:pt x="2587320" y="0"/>
                </a:moveTo>
                <a:lnTo>
                  <a:pt x="0" y="0"/>
                </a:lnTo>
                <a:lnTo>
                  <a:pt x="1208151" y="6856196"/>
                </a:lnTo>
                <a:lnTo>
                  <a:pt x="2587320" y="6856196"/>
                </a:lnTo>
                <a:lnTo>
                  <a:pt x="2587320" y="0"/>
                </a:lnTo>
                <a:close/>
              </a:path>
            </a:pathLst>
          </a:custGeom>
          <a:solidFill>
            <a:srgbClr val="5E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75" y="3048114"/>
            <a:ext cx="3256279" cy="3808729"/>
          </a:xfrm>
          <a:custGeom>
            <a:avLst/>
            <a:gdLst/>
            <a:ahLst/>
            <a:cxnLst/>
            <a:rect l="l" t="t" r="r" b="b"/>
            <a:pathLst>
              <a:path w="3256279" h="3808729">
                <a:moveTo>
                  <a:pt x="3256203" y="0"/>
                </a:moveTo>
                <a:lnTo>
                  <a:pt x="0" y="3808450"/>
                </a:lnTo>
                <a:lnTo>
                  <a:pt x="3256203" y="3808450"/>
                </a:lnTo>
                <a:lnTo>
                  <a:pt x="3256203" y="0"/>
                </a:lnTo>
                <a:close/>
              </a:path>
            </a:pathLst>
          </a:custGeom>
          <a:solidFill>
            <a:srgbClr val="16AEE2">
              <a:alpha val="65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8043" y="-355"/>
            <a:ext cx="2853055" cy="6856730"/>
          </a:xfrm>
          <a:custGeom>
            <a:avLst/>
            <a:gdLst/>
            <a:ahLst/>
            <a:cxnLst/>
            <a:rect l="l" t="t" r="r" b="b"/>
            <a:pathLst>
              <a:path w="2853054" h="6856730">
                <a:moveTo>
                  <a:pt x="2852635" y="0"/>
                </a:moveTo>
                <a:lnTo>
                  <a:pt x="0" y="0"/>
                </a:lnTo>
                <a:lnTo>
                  <a:pt x="2468511" y="6856196"/>
                </a:lnTo>
                <a:lnTo>
                  <a:pt x="2852635" y="6856196"/>
                </a:lnTo>
                <a:lnTo>
                  <a:pt x="2852635" y="0"/>
                </a:lnTo>
                <a:close/>
              </a:path>
            </a:pathLst>
          </a:custGeom>
          <a:solidFill>
            <a:srgbClr val="16AEE2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117" y="-355"/>
            <a:ext cx="1293495" cy="6856730"/>
          </a:xfrm>
          <a:custGeom>
            <a:avLst/>
            <a:gdLst/>
            <a:ahLst/>
            <a:cxnLst/>
            <a:rect l="l" t="t" r="r" b="b"/>
            <a:pathLst>
              <a:path w="1293495" h="6856730">
                <a:moveTo>
                  <a:pt x="1293482" y="0"/>
                </a:moveTo>
                <a:lnTo>
                  <a:pt x="1020965" y="0"/>
                </a:lnTo>
                <a:lnTo>
                  <a:pt x="0" y="6856196"/>
                </a:lnTo>
                <a:lnTo>
                  <a:pt x="1293482" y="6856196"/>
                </a:lnTo>
                <a:lnTo>
                  <a:pt x="1293482" y="0"/>
                </a:lnTo>
                <a:close/>
              </a:path>
            </a:pathLst>
          </a:custGeom>
          <a:solidFill>
            <a:srgbClr val="2C82C2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6084" y="-355"/>
            <a:ext cx="1254760" cy="6856730"/>
          </a:xfrm>
          <a:custGeom>
            <a:avLst/>
            <a:gdLst/>
            <a:ahLst/>
            <a:cxnLst/>
            <a:rect l="l" t="t" r="r" b="b"/>
            <a:pathLst>
              <a:path w="1254759" h="6856730">
                <a:moveTo>
                  <a:pt x="1254239" y="0"/>
                </a:moveTo>
                <a:lnTo>
                  <a:pt x="0" y="0"/>
                </a:lnTo>
                <a:lnTo>
                  <a:pt x="1113116" y="6856196"/>
                </a:lnTo>
                <a:lnTo>
                  <a:pt x="1254239" y="6856196"/>
                </a:lnTo>
                <a:lnTo>
                  <a:pt x="1254239" y="0"/>
                </a:lnTo>
                <a:close/>
              </a:path>
            </a:pathLst>
          </a:custGeom>
          <a:solidFill>
            <a:srgbClr val="216091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318" y="3591001"/>
            <a:ext cx="1818005" cy="3265804"/>
          </a:xfrm>
          <a:custGeom>
            <a:avLst/>
            <a:gdLst/>
            <a:ahLst/>
            <a:cxnLst/>
            <a:rect l="l" t="t" r="r" b="b"/>
            <a:pathLst>
              <a:path w="1818004" h="3265804">
                <a:moveTo>
                  <a:pt x="1818005" y="0"/>
                </a:moveTo>
                <a:lnTo>
                  <a:pt x="0" y="3265563"/>
                </a:lnTo>
                <a:lnTo>
                  <a:pt x="1818005" y="3265563"/>
                </a:lnTo>
                <a:lnTo>
                  <a:pt x="1818005" y="0"/>
                </a:lnTo>
                <a:close/>
              </a:path>
            </a:pathLst>
          </a:custGeom>
          <a:solidFill>
            <a:srgbClr val="16AEE2">
              <a:alpha val="65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-355" y="4010037"/>
            <a:ext cx="446405" cy="2846705"/>
          </a:xfrm>
          <a:custGeom>
            <a:avLst/>
            <a:gdLst/>
            <a:ahLst/>
            <a:cxnLst/>
            <a:rect l="l" t="t" r="r" b="b"/>
            <a:pathLst>
              <a:path w="446405" h="2846704">
                <a:moveTo>
                  <a:pt x="0" y="0"/>
                </a:moveTo>
                <a:lnTo>
                  <a:pt x="0" y="2846527"/>
                </a:lnTo>
                <a:lnTo>
                  <a:pt x="446392" y="2846527"/>
                </a:lnTo>
                <a:lnTo>
                  <a:pt x="0" y="0"/>
                </a:lnTo>
                <a:close/>
              </a:path>
            </a:pathLst>
          </a:custGeom>
          <a:solidFill>
            <a:srgbClr val="5EC9ED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743038" y="1380959"/>
            <a:ext cx="1227455" cy="1056005"/>
          </a:xfrm>
          <a:custGeom>
            <a:avLst/>
            <a:gdLst/>
            <a:ahLst/>
            <a:cxnLst/>
            <a:rect l="l" t="t" r="r" b="b"/>
            <a:pathLst>
              <a:path w="1227455" h="1056005">
                <a:moveTo>
                  <a:pt x="963002" y="0"/>
                </a:moveTo>
                <a:lnTo>
                  <a:pt x="263880" y="0"/>
                </a:lnTo>
                <a:lnTo>
                  <a:pt x="0" y="527761"/>
                </a:lnTo>
                <a:lnTo>
                  <a:pt x="263880" y="1055877"/>
                </a:lnTo>
                <a:lnTo>
                  <a:pt x="963002" y="1055877"/>
                </a:lnTo>
                <a:lnTo>
                  <a:pt x="1227239" y="527761"/>
                </a:lnTo>
                <a:lnTo>
                  <a:pt x="963002" y="0"/>
                </a:lnTo>
                <a:close/>
              </a:path>
            </a:pathLst>
          </a:custGeom>
          <a:solidFill>
            <a:srgbClr val="5EC9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1838159" y="1104836"/>
            <a:ext cx="646430" cy="560705"/>
          </a:xfrm>
          <a:custGeom>
            <a:avLst/>
            <a:gdLst/>
            <a:ahLst/>
            <a:cxnLst/>
            <a:rect l="l" t="t" r="r" b="b"/>
            <a:pathLst>
              <a:path w="646430" h="560705">
                <a:moveTo>
                  <a:pt x="505802" y="0"/>
                </a:moveTo>
                <a:lnTo>
                  <a:pt x="140042" y="0"/>
                </a:lnTo>
                <a:lnTo>
                  <a:pt x="0" y="280085"/>
                </a:lnTo>
                <a:lnTo>
                  <a:pt x="140042" y="560527"/>
                </a:lnTo>
                <a:lnTo>
                  <a:pt x="505802" y="560527"/>
                </a:lnTo>
                <a:lnTo>
                  <a:pt x="646201" y="280085"/>
                </a:lnTo>
                <a:lnTo>
                  <a:pt x="505802" y="0"/>
                </a:lnTo>
                <a:close/>
              </a:path>
            </a:pathLst>
          </a:custGeom>
          <a:solidFill>
            <a:srgbClr val="2C92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3200044" y="794880"/>
            <a:ext cx="1665605" cy="1437005"/>
          </a:xfrm>
          <a:custGeom>
            <a:avLst/>
            <a:gdLst/>
            <a:ahLst/>
            <a:cxnLst/>
            <a:rect l="l" t="t" r="r" b="b"/>
            <a:pathLst>
              <a:path w="1665604" h="1437005">
                <a:moveTo>
                  <a:pt x="1306080" y="0"/>
                </a:moveTo>
                <a:lnTo>
                  <a:pt x="358914" y="0"/>
                </a:lnTo>
                <a:lnTo>
                  <a:pt x="0" y="718197"/>
                </a:lnTo>
                <a:lnTo>
                  <a:pt x="358914" y="1436763"/>
                </a:lnTo>
                <a:lnTo>
                  <a:pt x="1306080" y="1436763"/>
                </a:lnTo>
                <a:lnTo>
                  <a:pt x="1665350" y="718197"/>
                </a:lnTo>
                <a:lnTo>
                  <a:pt x="1306080" y="0"/>
                </a:lnTo>
                <a:close/>
              </a:path>
            </a:pathLst>
          </a:custGeom>
          <a:solidFill>
            <a:srgbClr val="41CF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3800525" y="5228996"/>
            <a:ext cx="722630" cy="617855"/>
          </a:xfrm>
          <a:custGeom>
            <a:avLst/>
            <a:gdLst/>
            <a:ahLst/>
            <a:cxnLst/>
            <a:rect l="l" t="t" r="r" b="b"/>
            <a:pathLst>
              <a:path w="722629" h="617854">
                <a:moveTo>
                  <a:pt x="567715" y="0"/>
                </a:moveTo>
                <a:lnTo>
                  <a:pt x="154431" y="0"/>
                </a:lnTo>
                <a:lnTo>
                  <a:pt x="0" y="308889"/>
                </a:lnTo>
                <a:lnTo>
                  <a:pt x="154431" y="617766"/>
                </a:lnTo>
                <a:lnTo>
                  <a:pt x="567715" y="617766"/>
                </a:lnTo>
                <a:lnTo>
                  <a:pt x="722515" y="308889"/>
                </a:lnTo>
                <a:lnTo>
                  <a:pt x="567715" y="0"/>
                </a:lnTo>
                <a:close/>
              </a:path>
            </a:pathLst>
          </a:custGeom>
          <a:solidFill>
            <a:srgbClr val="41AE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562625" y="1903577"/>
            <a:ext cx="2620009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 u="heavy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52" y="3840480"/>
            <a:ext cx="853884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1E487C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 u="heavy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1E487C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 u="heavy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917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82150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355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12190679" y="0"/>
                </a:moveTo>
                <a:lnTo>
                  <a:pt x="0" y="0"/>
                </a:lnTo>
                <a:lnTo>
                  <a:pt x="0" y="6856552"/>
                </a:lnTo>
                <a:lnTo>
                  <a:pt x="12190679" y="6856552"/>
                </a:lnTo>
                <a:lnTo>
                  <a:pt x="1219067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397" y="4317"/>
            <a:ext cx="4742180" cy="6852284"/>
          </a:xfrm>
          <a:custGeom>
            <a:avLst/>
            <a:gdLst/>
            <a:ahLst/>
            <a:cxnLst/>
            <a:rect l="l" t="t" r="r" b="b"/>
            <a:pathLst>
              <a:path w="4742180" h="6852284">
                <a:moveTo>
                  <a:pt x="1928888" y="0"/>
                </a:moveTo>
                <a:lnTo>
                  <a:pt x="3145688" y="6851523"/>
                </a:lnTo>
              </a:path>
              <a:path w="4742180" h="6852284">
                <a:moveTo>
                  <a:pt x="4741557" y="3690365"/>
                </a:moveTo>
                <a:lnTo>
                  <a:pt x="0" y="6851878"/>
                </a:lnTo>
              </a:path>
            </a:pathLst>
          </a:custGeom>
          <a:ln w="9359">
            <a:solidFill>
              <a:srgbClr val="5E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63" y="-355"/>
            <a:ext cx="3008630" cy="6856730"/>
          </a:xfrm>
          <a:custGeom>
            <a:avLst/>
            <a:gdLst/>
            <a:ahLst/>
            <a:cxnLst/>
            <a:rect l="l" t="t" r="r" b="b"/>
            <a:pathLst>
              <a:path w="3008629" h="6856730">
                <a:moveTo>
                  <a:pt x="3008160" y="0"/>
                </a:moveTo>
                <a:lnTo>
                  <a:pt x="2043353" y="0"/>
                </a:lnTo>
                <a:lnTo>
                  <a:pt x="0" y="6856196"/>
                </a:lnTo>
                <a:lnTo>
                  <a:pt x="3008160" y="6856196"/>
                </a:lnTo>
                <a:lnTo>
                  <a:pt x="3008160" y="0"/>
                </a:lnTo>
                <a:close/>
              </a:path>
            </a:pathLst>
          </a:custGeom>
          <a:solidFill>
            <a:srgbClr val="5EC9ED">
              <a:alpha val="35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3003" y="-355"/>
            <a:ext cx="2587625" cy="6856730"/>
          </a:xfrm>
          <a:custGeom>
            <a:avLst/>
            <a:gdLst/>
            <a:ahLst/>
            <a:cxnLst/>
            <a:rect l="l" t="t" r="r" b="b"/>
            <a:pathLst>
              <a:path w="2587625" h="6856730">
                <a:moveTo>
                  <a:pt x="2587320" y="0"/>
                </a:moveTo>
                <a:lnTo>
                  <a:pt x="0" y="0"/>
                </a:lnTo>
                <a:lnTo>
                  <a:pt x="1208151" y="6856196"/>
                </a:lnTo>
                <a:lnTo>
                  <a:pt x="2587320" y="6856196"/>
                </a:lnTo>
                <a:lnTo>
                  <a:pt x="2587320" y="0"/>
                </a:lnTo>
                <a:close/>
              </a:path>
            </a:pathLst>
          </a:custGeom>
          <a:solidFill>
            <a:srgbClr val="5E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75" y="3048114"/>
            <a:ext cx="3256279" cy="3808729"/>
          </a:xfrm>
          <a:custGeom>
            <a:avLst/>
            <a:gdLst/>
            <a:ahLst/>
            <a:cxnLst/>
            <a:rect l="l" t="t" r="r" b="b"/>
            <a:pathLst>
              <a:path w="3256279" h="3808729">
                <a:moveTo>
                  <a:pt x="3256203" y="0"/>
                </a:moveTo>
                <a:lnTo>
                  <a:pt x="0" y="3808450"/>
                </a:lnTo>
                <a:lnTo>
                  <a:pt x="3256203" y="3808450"/>
                </a:lnTo>
                <a:lnTo>
                  <a:pt x="3256203" y="0"/>
                </a:lnTo>
                <a:close/>
              </a:path>
            </a:pathLst>
          </a:custGeom>
          <a:solidFill>
            <a:srgbClr val="16AEE2">
              <a:alpha val="65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8043" y="-355"/>
            <a:ext cx="2853055" cy="6856730"/>
          </a:xfrm>
          <a:custGeom>
            <a:avLst/>
            <a:gdLst/>
            <a:ahLst/>
            <a:cxnLst/>
            <a:rect l="l" t="t" r="r" b="b"/>
            <a:pathLst>
              <a:path w="2853054" h="6856730">
                <a:moveTo>
                  <a:pt x="2852635" y="0"/>
                </a:moveTo>
                <a:lnTo>
                  <a:pt x="0" y="0"/>
                </a:lnTo>
                <a:lnTo>
                  <a:pt x="2468511" y="6856196"/>
                </a:lnTo>
                <a:lnTo>
                  <a:pt x="2852635" y="6856196"/>
                </a:lnTo>
                <a:lnTo>
                  <a:pt x="2852635" y="0"/>
                </a:lnTo>
                <a:close/>
              </a:path>
            </a:pathLst>
          </a:custGeom>
          <a:solidFill>
            <a:srgbClr val="16AEE2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117" y="-355"/>
            <a:ext cx="1293495" cy="6856730"/>
          </a:xfrm>
          <a:custGeom>
            <a:avLst/>
            <a:gdLst/>
            <a:ahLst/>
            <a:cxnLst/>
            <a:rect l="l" t="t" r="r" b="b"/>
            <a:pathLst>
              <a:path w="1293495" h="6856730">
                <a:moveTo>
                  <a:pt x="1293482" y="0"/>
                </a:moveTo>
                <a:lnTo>
                  <a:pt x="1020965" y="0"/>
                </a:lnTo>
                <a:lnTo>
                  <a:pt x="0" y="6856196"/>
                </a:lnTo>
                <a:lnTo>
                  <a:pt x="1293482" y="6856196"/>
                </a:lnTo>
                <a:lnTo>
                  <a:pt x="1293482" y="0"/>
                </a:lnTo>
                <a:close/>
              </a:path>
            </a:pathLst>
          </a:custGeom>
          <a:solidFill>
            <a:srgbClr val="2C82C2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084" y="-355"/>
            <a:ext cx="1254760" cy="6856730"/>
          </a:xfrm>
          <a:custGeom>
            <a:avLst/>
            <a:gdLst/>
            <a:ahLst/>
            <a:cxnLst/>
            <a:rect l="l" t="t" r="r" b="b"/>
            <a:pathLst>
              <a:path w="1254759" h="6856730">
                <a:moveTo>
                  <a:pt x="1254239" y="0"/>
                </a:moveTo>
                <a:lnTo>
                  <a:pt x="0" y="0"/>
                </a:lnTo>
                <a:lnTo>
                  <a:pt x="1113116" y="6856196"/>
                </a:lnTo>
                <a:lnTo>
                  <a:pt x="1254239" y="6856196"/>
                </a:lnTo>
                <a:lnTo>
                  <a:pt x="1254239" y="0"/>
                </a:lnTo>
                <a:close/>
              </a:path>
            </a:pathLst>
          </a:custGeom>
          <a:solidFill>
            <a:srgbClr val="216091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318" y="3591001"/>
            <a:ext cx="1818005" cy="3265804"/>
          </a:xfrm>
          <a:custGeom>
            <a:avLst/>
            <a:gdLst/>
            <a:ahLst/>
            <a:cxnLst/>
            <a:rect l="l" t="t" r="r" b="b"/>
            <a:pathLst>
              <a:path w="1818004" h="3265804">
                <a:moveTo>
                  <a:pt x="1818005" y="0"/>
                </a:moveTo>
                <a:lnTo>
                  <a:pt x="0" y="3265563"/>
                </a:lnTo>
                <a:lnTo>
                  <a:pt x="1818005" y="3265563"/>
                </a:lnTo>
                <a:lnTo>
                  <a:pt x="1818005" y="0"/>
                </a:lnTo>
                <a:close/>
              </a:path>
            </a:pathLst>
          </a:custGeom>
          <a:solidFill>
            <a:srgbClr val="16AEE2">
              <a:alpha val="65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-355" y="4010037"/>
            <a:ext cx="446405" cy="2846705"/>
          </a:xfrm>
          <a:custGeom>
            <a:avLst/>
            <a:gdLst/>
            <a:ahLst/>
            <a:cxnLst/>
            <a:rect l="l" t="t" r="r" b="b"/>
            <a:pathLst>
              <a:path w="446405" h="2846704">
                <a:moveTo>
                  <a:pt x="0" y="0"/>
                </a:moveTo>
                <a:lnTo>
                  <a:pt x="0" y="2846527"/>
                </a:lnTo>
                <a:lnTo>
                  <a:pt x="446392" y="2846527"/>
                </a:lnTo>
                <a:lnTo>
                  <a:pt x="0" y="0"/>
                </a:lnTo>
                <a:close/>
              </a:path>
            </a:pathLst>
          </a:custGeom>
          <a:solidFill>
            <a:srgbClr val="5EC9ED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9353156" y="5362194"/>
            <a:ext cx="455930" cy="455930"/>
          </a:xfrm>
          <a:custGeom>
            <a:avLst/>
            <a:gdLst/>
            <a:ahLst/>
            <a:cxnLst/>
            <a:rect l="l" t="t" r="r" b="b"/>
            <a:pathLst>
              <a:path w="455929" h="455929">
                <a:moveTo>
                  <a:pt x="455764" y="0"/>
                </a:moveTo>
                <a:lnTo>
                  <a:pt x="0" y="0"/>
                </a:lnTo>
                <a:lnTo>
                  <a:pt x="0" y="455764"/>
                </a:lnTo>
                <a:lnTo>
                  <a:pt x="455764" y="455764"/>
                </a:lnTo>
                <a:lnTo>
                  <a:pt x="455764" y="0"/>
                </a:lnTo>
                <a:close/>
              </a:path>
            </a:pathLst>
          </a:custGeom>
          <a:solidFill>
            <a:srgbClr val="41AE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9353524" y="5896076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4" h="179704">
                <a:moveTo>
                  <a:pt x="179641" y="0"/>
                </a:moveTo>
                <a:lnTo>
                  <a:pt x="0" y="0"/>
                </a:lnTo>
                <a:lnTo>
                  <a:pt x="0" y="179641"/>
                </a:lnTo>
                <a:lnTo>
                  <a:pt x="179641" y="179641"/>
                </a:lnTo>
                <a:lnTo>
                  <a:pt x="179641" y="0"/>
                </a:lnTo>
                <a:close/>
              </a:path>
            </a:pathLst>
          </a:custGeom>
          <a:solidFill>
            <a:srgbClr val="2C92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 u="heavy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8397" y="4317"/>
            <a:ext cx="4742180" cy="6852284"/>
          </a:xfrm>
          <a:custGeom>
            <a:avLst/>
            <a:gdLst/>
            <a:ahLst/>
            <a:cxnLst/>
            <a:rect l="l" t="t" r="r" b="b"/>
            <a:pathLst>
              <a:path w="4742180" h="6852284">
                <a:moveTo>
                  <a:pt x="1928888" y="0"/>
                </a:moveTo>
                <a:lnTo>
                  <a:pt x="3145688" y="6851523"/>
                </a:lnTo>
              </a:path>
              <a:path w="4742180" h="6852284">
                <a:moveTo>
                  <a:pt x="4741557" y="3690365"/>
                </a:moveTo>
                <a:lnTo>
                  <a:pt x="0" y="6851878"/>
                </a:lnTo>
              </a:path>
            </a:pathLst>
          </a:custGeom>
          <a:ln w="9359">
            <a:solidFill>
              <a:srgbClr val="5E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63" y="-355"/>
            <a:ext cx="3008630" cy="6856730"/>
          </a:xfrm>
          <a:custGeom>
            <a:avLst/>
            <a:gdLst/>
            <a:ahLst/>
            <a:cxnLst/>
            <a:rect l="l" t="t" r="r" b="b"/>
            <a:pathLst>
              <a:path w="3008629" h="6856730">
                <a:moveTo>
                  <a:pt x="3008160" y="0"/>
                </a:moveTo>
                <a:lnTo>
                  <a:pt x="2043353" y="0"/>
                </a:lnTo>
                <a:lnTo>
                  <a:pt x="0" y="6856196"/>
                </a:lnTo>
                <a:lnTo>
                  <a:pt x="3008160" y="6856196"/>
                </a:lnTo>
                <a:lnTo>
                  <a:pt x="3008160" y="0"/>
                </a:lnTo>
                <a:close/>
              </a:path>
            </a:pathLst>
          </a:custGeom>
          <a:solidFill>
            <a:srgbClr val="5EC9ED">
              <a:alpha val="35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3003" y="-355"/>
            <a:ext cx="2587625" cy="6856730"/>
          </a:xfrm>
          <a:custGeom>
            <a:avLst/>
            <a:gdLst/>
            <a:ahLst/>
            <a:cxnLst/>
            <a:rect l="l" t="t" r="r" b="b"/>
            <a:pathLst>
              <a:path w="2587625" h="6856730">
                <a:moveTo>
                  <a:pt x="2587320" y="0"/>
                </a:moveTo>
                <a:lnTo>
                  <a:pt x="0" y="0"/>
                </a:lnTo>
                <a:lnTo>
                  <a:pt x="1208151" y="6856196"/>
                </a:lnTo>
                <a:lnTo>
                  <a:pt x="2587320" y="6856196"/>
                </a:lnTo>
                <a:lnTo>
                  <a:pt x="2587320" y="0"/>
                </a:lnTo>
                <a:close/>
              </a:path>
            </a:pathLst>
          </a:custGeom>
          <a:solidFill>
            <a:srgbClr val="5E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75" y="3048114"/>
            <a:ext cx="3256279" cy="3808729"/>
          </a:xfrm>
          <a:custGeom>
            <a:avLst/>
            <a:gdLst/>
            <a:ahLst/>
            <a:cxnLst/>
            <a:rect l="l" t="t" r="r" b="b"/>
            <a:pathLst>
              <a:path w="3256279" h="3808729">
                <a:moveTo>
                  <a:pt x="3256203" y="0"/>
                </a:moveTo>
                <a:lnTo>
                  <a:pt x="0" y="3808450"/>
                </a:lnTo>
                <a:lnTo>
                  <a:pt x="3256203" y="3808450"/>
                </a:lnTo>
                <a:lnTo>
                  <a:pt x="3256203" y="0"/>
                </a:lnTo>
                <a:close/>
              </a:path>
            </a:pathLst>
          </a:custGeom>
          <a:solidFill>
            <a:srgbClr val="16AEE2">
              <a:alpha val="65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8043" y="-355"/>
            <a:ext cx="2853055" cy="6856730"/>
          </a:xfrm>
          <a:custGeom>
            <a:avLst/>
            <a:gdLst/>
            <a:ahLst/>
            <a:cxnLst/>
            <a:rect l="l" t="t" r="r" b="b"/>
            <a:pathLst>
              <a:path w="2853054" h="6856730">
                <a:moveTo>
                  <a:pt x="2852635" y="0"/>
                </a:moveTo>
                <a:lnTo>
                  <a:pt x="0" y="0"/>
                </a:lnTo>
                <a:lnTo>
                  <a:pt x="2468511" y="6856196"/>
                </a:lnTo>
                <a:lnTo>
                  <a:pt x="2852635" y="6856196"/>
                </a:lnTo>
                <a:lnTo>
                  <a:pt x="2852635" y="0"/>
                </a:lnTo>
                <a:close/>
              </a:path>
            </a:pathLst>
          </a:custGeom>
          <a:solidFill>
            <a:srgbClr val="16AEE2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117" y="-355"/>
            <a:ext cx="1293495" cy="6856730"/>
          </a:xfrm>
          <a:custGeom>
            <a:avLst/>
            <a:gdLst/>
            <a:ahLst/>
            <a:cxnLst/>
            <a:rect l="l" t="t" r="r" b="b"/>
            <a:pathLst>
              <a:path w="1293495" h="6856730">
                <a:moveTo>
                  <a:pt x="1293482" y="0"/>
                </a:moveTo>
                <a:lnTo>
                  <a:pt x="1020965" y="0"/>
                </a:lnTo>
                <a:lnTo>
                  <a:pt x="0" y="6856196"/>
                </a:lnTo>
                <a:lnTo>
                  <a:pt x="1293482" y="6856196"/>
                </a:lnTo>
                <a:lnTo>
                  <a:pt x="1293482" y="0"/>
                </a:lnTo>
                <a:close/>
              </a:path>
            </a:pathLst>
          </a:custGeom>
          <a:solidFill>
            <a:srgbClr val="2C82C2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6084" y="-355"/>
            <a:ext cx="1254760" cy="6856730"/>
          </a:xfrm>
          <a:custGeom>
            <a:avLst/>
            <a:gdLst/>
            <a:ahLst/>
            <a:cxnLst/>
            <a:rect l="l" t="t" r="r" b="b"/>
            <a:pathLst>
              <a:path w="1254759" h="6856730">
                <a:moveTo>
                  <a:pt x="1254239" y="0"/>
                </a:moveTo>
                <a:lnTo>
                  <a:pt x="0" y="0"/>
                </a:lnTo>
                <a:lnTo>
                  <a:pt x="1113116" y="6856196"/>
                </a:lnTo>
                <a:lnTo>
                  <a:pt x="1254239" y="6856196"/>
                </a:lnTo>
                <a:lnTo>
                  <a:pt x="1254239" y="0"/>
                </a:lnTo>
                <a:close/>
              </a:path>
            </a:pathLst>
          </a:custGeom>
          <a:solidFill>
            <a:srgbClr val="216091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318" y="3591001"/>
            <a:ext cx="1818005" cy="3265804"/>
          </a:xfrm>
          <a:custGeom>
            <a:avLst/>
            <a:gdLst/>
            <a:ahLst/>
            <a:cxnLst/>
            <a:rect l="l" t="t" r="r" b="b"/>
            <a:pathLst>
              <a:path w="1818004" h="3265804">
                <a:moveTo>
                  <a:pt x="1818005" y="0"/>
                </a:moveTo>
                <a:lnTo>
                  <a:pt x="0" y="3265563"/>
                </a:lnTo>
                <a:lnTo>
                  <a:pt x="1818005" y="3265563"/>
                </a:lnTo>
                <a:lnTo>
                  <a:pt x="1818005" y="0"/>
                </a:lnTo>
                <a:close/>
              </a:path>
            </a:pathLst>
          </a:custGeom>
          <a:solidFill>
            <a:srgbClr val="16AEE2">
              <a:alpha val="65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-355" y="4010037"/>
            <a:ext cx="446405" cy="2846705"/>
          </a:xfrm>
          <a:custGeom>
            <a:avLst/>
            <a:gdLst/>
            <a:ahLst/>
            <a:cxnLst/>
            <a:rect l="l" t="t" r="r" b="b"/>
            <a:pathLst>
              <a:path w="446405" h="2846704">
                <a:moveTo>
                  <a:pt x="0" y="0"/>
                </a:moveTo>
                <a:lnTo>
                  <a:pt x="0" y="2846527"/>
                </a:lnTo>
                <a:lnTo>
                  <a:pt x="446392" y="2846527"/>
                </a:lnTo>
                <a:lnTo>
                  <a:pt x="0" y="0"/>
                </a:lnTo>
                <a:close/>
              </a:path>
            </a:pathLst>
          </a:custGeom>
          <a:solidFill>
            <a:srgbClr val="5EC9ED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066" y="238937"/>
            <a:ext cx="8333740" cy="19151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 u="heavy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298" y="1480578"/>
            <a:ext cx="8073390" cy="4413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1E487C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7439" y="6377940"/>
            <a:ext cx="3903472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917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82812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Relationship Id="rId4" Type="http://schemas.openxmlformats.org/officeDocument/2006/relationships/image" Target="../media/image15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bhinaya-Aggunna/APSSDC.git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6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u="none" spc="520" b="1">
                <a:solidFill>
                  <a:srgbClr val="80D319"/>
                </a:solidFill>
                <a:latin typeface="Trebuchet MS"/>
                <a:cs typeface="Trebuchet MS"/>
              </a:rPr>
              <a:t>AGGUNNA </a:t>
            </a:r>
            <a:r>
              <a:rPr dirty="0" u="none" spc="395" b="1">
                <a:solidFill>
                  <a:srgbClr val="80D319"/>
                </a:solidFill>
                <a:latin typeface="Trebuchet MS"/>
                <a:cs typeface="Trebuchet MS"/>
              </a:rPr>
              <a:t>ABHINAYA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239139" y="3191649"/>
            <a:ext cx="27305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254" b="1">
                <a:solidFill>
                  <a:srgbClr val="365F91"/>
                </a:solidFill>
                <a:latin typeface="Trebuchet MS"/>
                <a:cs typeface="Trebuchet MS"/>
              </a:rPr>
              <a:t>Final</a:t>
            </a:r>
            <a:r>
              <a:rPr dirty="0" sz="3000" spc="165" b="1">
                <a:solidFill>
                  <a:srgbClr val="365F91"/>
                </a:solidFill>
                <a:latin typeface="Trebuchet MS"/>
                <a:cs typeface="Trebuchet MS"/>
              </a:rPr>
              <a:t> </a:t>
            </a:r>
            <a:r>
              <a:rPr dirty="0" sz="3000" spc="220" b="1">
                <a:solidFill>
                  <a:srgbClr val="365F91"/>
                </a:solidFill>
                <a:latin typeface="Trebuchet MS"/>
                <a:cs typeface="Trebuchet MS"/>
              </a:rPr>
              <a:t>Project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188" y="6467043"/>
            <a:ext cx="76134" cy="176321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1378056" y="6466941"/>
            <a:ext cx="1143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70">
                <a:solidFill>
                  <a:srgbClr val="2C926A"/>
                </a:solidFill>
                <a:latin typeface="Trebuchet MS"/>
                <a:cs typeface="Trebuchet MS"/>
              </a:rPr>
              <a:t>1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1874875" y="2672283"/>
            <a:ext cx="1665605" cy="1437005"/>
          </a:xfrm>
          <a:custGeom>
            <a:avLst/>
            <a:gdLst/>
            <a:ahLst/>
            <a:cxnLst/>
            <a:rect l="l" t="t" r="r" b="b"/>
            <a:pathLst>
              <a:path w="1665604" h="1437004">
                <a:moveTo>
                  <a:pt x="1306080" y="0"/>
                </a:moveTo>
                <a:lnTo>
                  <a:pt x="358927" y="0"/>
                </a:lnTo>
                <a:lnTo>
                  <a:pt x="0" y="718197"/>
                </a:lnTo>
                <a:lnTo>
                  <a:pt x="358927" y="1436751"/>
                </a:lnTo>
                <a:lnTo>
                  <a:pt x="1306080" y="1436751"/>
                </a:lnTo>
                <a:lnTo>
                  <a:pt x="1665363" y="718197"/>
                </a:lnTo>
                <a:lnTo>
                  <a:pt x="1306080" y="0"/>
                </a:lnTo>
                <a:close/>
              </a:path>
            </a:pathLst>
          </a:custGeom>
          <a:solidFill>
            <a:srgbClr val="41CF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710285" y="3485883"/>
            <a:ext cx="722630" cy="617855"/>
          </a:xfrm>
          <a:custGeom>
            <a:avLst/>
            <a:gdLst/>
            <a:ahLst/>
            <a:cxnLst/>
            <a:rect l="l" t="t" r="r" b="b"/>
            <a:pathLst>
              <a:path w="722630" h="617854">
                <a:moveTo>
                  <a:pt x="567715" y="0"/>
                </a:moveTo>
                <a:lnTo>
                  <a:pt x="154431" y="0"/>
                </a:lnTo>
                <a:lnTo>
                  <a:pt x="0" y="308876"/>
                </a:lnTo>
                <a:lnTo>
                  <a:pt x="154431" y="617753"/>
                </a:lnTo>
                <a:lnTo>
                  <a:pt x="567715" y="617753"/>
                </a:lnTo>
                <a:lnTo>
                  <a:pt x="722515" y="308876"/>
                </a:lnTo>
                <a:lnTo>
                  <a:pt x="567715" y="0"/>
                </a:lnTo>
                <a:close/>
              </a:path>
            </a:pathLst>
          </a:custGeom>
          <a:solidFill>
            <a:srgbClr val="41AE5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156" y="5362194"/>
            <a:ext cx="455930" cy="455930"/>
          </a:xfrm>
          <a:custGeom>
            <a:avLst/>
            <a:gdLst/>
            <a:ahLst/>
            <a:cxnLst/>
            <a:rect l="l" t="t" r="r" b="b"/>
            <a:pathLst>
              <a:path w="455929" h="455929">
                <a:moveTo>
                  <a:pt x="455764" y="0"/>
                </a:moveTo>
                <a:lnTo>
                  <a:pt x="0" y="0"/>
                </a:lnTo>
                <a:lnTo>
                  <a:pt x="0" y="455764"/>
                </a:lnTo>
                <a:lnTo>
                  <a:pt x="455764" y="455764"/>
                </a:lnTo>
                <a:lnTo>
                  <a:pt x="455764" y="0"/>
                </a:lnTo>
                <a:close/>
              </a:path>
            </a:pathLst>
          </a:custGeom>
          <a:solidFill>
            <a:srgbClr val="41AE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9353524" y="5896076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4" h="179704">
                <a:moveTo>
                  <a:pt x="179641" y="0"/>
                </a:moveTo>
                <a:lnTo>
                  <a:pt x="0" y="0"/>
                </a:lnTo>
                <a:lnTo>
                  <a:pt x="0" y="179641"/>
                </a:lnTo>
                <a:lnTo>
                  <a:pt x="179641" y="179641"/>
                </a:lnTo>
                <a:lnTo>
                  <a:pt x="179641" y="0"/>
                </a:lnTo>
                <a:close/>
              </a:path>
            </a:pathLst>
          </a:custGeom>
          <a:solidFill>
            <a:srgbClr val="2C92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657157"/>
            <a:ext cx="2465285" cy="341783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1749" rIns="0" bIns="0" rtlCol="0" vert="horz">
            <a:spAutoFit/>
          </a:bodyPr>
          <a:lstStyle/>
          <a:p>
            <a:pPr marL="704215" marR="5080">
              <a:lnSpc>
                <a:spcPct val="100000"/>
              </a:lnSpc>
              <a:spcBef>
                <a:spcPts val="100"/>
              </a:spcBef>
            </a:pPr>
            <a:r>
              <a:rPr dirty="0" sz="4250" spc="465" b="1">
                <a:latin typeface="Trebuchet MS"/>
                <a:cs typeface="Trebuchet MS"/>
              </a:rPr>
              <a:t>THE</a:t>
            </a:r>
            <a:r>
              <a:rPr dirty="0" sz="4250" spc="229" b="1">
                <a:latin typeface="Trebuchet MS"/>
                <a:cs typeface="Trebuchet MS"/>
              </a:rPr>
              <a:t> </a:t>
            </a:r>
            <a:r>
              <a:rPr dirty="0" sz="4250" spc="815" b="1">
                <a:latin typeface="Trebuchet MS"/>
                <a:cs typeface="Trebuchet MS"/>
              </a:rPr>
              <a:t>WOW</a:t>
            </a:r>
            <a:r>
              <a:rPr dirty="0" sz="4250" spc="275" b="1">
                <a:latin typeface="Trebuchet MS"/>
                <a:cs typeface="Trebuchet MS"/>
              </a:rPr>
              <a:t> </a:t>
            </a:r>
            <a:r>
              <a:rPr dirty="0" sz="4250" spc="545" b="1">
                <a:latin typeface="Trebuchet MS"/>
                <a:cs typeface="Trebuchet MS"/>
              </a:rPr>
              <a:t>IN</a:t>
            </a:r>
            <a:r>
              <a:rPr dirty="0" sz="4250" spc="204" b="1">
                <a:latin typeface="Trebuchet MS"/>
                <a:cs typeface="Trebuchet MS"/>
              </a:rPr>
              <a:t> </a:t>
            </a:r>
            <a:r>
              <a:rPr dirty="0" sz="4250" spc="505" b="1">
                <a:latin typeface="Trebuchet MS"/>
                <a:cs typeface="Trebuchet MS"/>
              </a:rPr>
              <a:t>YOUR</a:t>
            </a:r>
            <a:r>
              <a:rPr dirty="0" u="none" sz="4250" spc="505" b="1">
                <a:latin typeface="Trebuchet MS"/>
                <a:cs typeface="Trebuchet MS"/>
              </a:rPr>
              <a:t> </a:t>
            </a:r>
            <a:r>
              <a:rPr dirty="0" sz="4250" spc="520" b="1">
                <a:latin typeface="Trebuchet MS"/>
                <a:cs typeface="Trebuchet MS"/>
              </a:rPr>
              <a:t>SOLUTION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1303177" y="6466941"/>
            <a:ext cx="20447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95">
                <a:solidFill>
                  <a:srgbClr val="2C926A"/>
                </a:solidFill>
                <a:latin typeface="Trebuchet MS"/>
                <a:cs typeface="Trebuchet MS"/>
              </a:rPr>
              <a:t>10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515946" y="2574251"/>
            <a:ext cx="7498080" cy="1407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295F99"/>
                </a:solidFill>
                <a:latin typeface="Courier New"/>
                <a:cs typeface="Courier New"/>
              </a:rPr>
              <a:t>Impact:</a:t>
            </a:r>
            <a:r>
              <a:rPr dirty="0" sz="2000" spc="-40" b="1">
                <a:solidFill>
                  <a:srgbClr val="295F9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295F99"/>
                </a:solidFill>
                <a:latin typeface="Courier New"/>
                <a:cs typeface="Courier New"/>
              </a:rPr>
              <a:t>Significant</a:t>
            </a:r>
            <a:r>
              <a:rPr dirty="0" sz="2000" spc="-25">
                <a:solidFill>
                  <a:srgbClr val="295F9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295F99"/>
                </a:solidFill>
                <a:latin typeface="Courier New"/>
                <a:cs typeface="Courier New"/>
              </a:rPr>
              <a:t>reduction</a:t>
            </a:r>
            <a:r>
              <a:rPr dirty="0" sz="2000" spc="-30">
                <a:solidFill>
                  <a:srgbClr val="295F9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295F99"/>
                </a:solidFill>
                <a:latin typeface="Courier New"/>
                <a:cs typeface="Courier New"/>
              </a:rPr>
              <a:t>in</a:t>
            </a:r>
            <a:r>
              <a:rPr dirty="0" sz="2000" spc="-25">
                <a:solidFill>
                  <a:srgbClr val="295F9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295F99"/>
                </a:solidFill>
                <a:latin typeface="Courier New"/>
                <a:cs typeface="Courier New"/>
              </a:rPr>
              <a:t>the</a:t>
            </a:r>
            <a:r>
              <a:rPr dirty="0" sz="2000" spc="-25">
                <a:solidFill>
                  <a:srgbClr val="295F99"/>
                </a:solidFill>
                <a:latin typeface="Courier New"/>
                <a:cs typeface="Courier New"/>
              </a:rPr>
              <a:t> </a:t>
            </a:r>
            <a:r>
              <a:rPr dirty="0" sz="2000" spc="-10">
                <a:solidFill>
                  <a:srgbClr val="295F99"/>
                </a:solidFill>
                <a:latin typeface="Courier New"/>
                <a:cs typeface="Courier New"/>
              </a:rPr>
              <a:t>likelihood </a:t>
            </a:r>
            <a:r>
              <a:rPr dirty="0" sz="2000">
                <a:solidFill>
                  <a:srgbClr val="295F99"/>
                </a:solidFill>
                <a:latin typeface="Courier New"/>
                <a:cs typeface="Courier New"/>
              </a:rPr>
              <a:t>of</a:t>
            </a:r>
            <a:r>
              <a:rPr dirty="0" sz="2000" spc="-30">
                <a:solidFill>
                  <a:srgbClr val="295F9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295F99"/>
                </a:solidFill>
                <a:latin typeface="Courier New"/>
                <a:cs typeface="Courier New"/>
              </a:rPr>
              <a:t>keylogging</a:t>
            </a:r>
            <a:r>
              <a:rPr dirty="0" sz="2000" spc="-30">
                <a:solidFill>
                  <a:srgbClr val="295F9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295F99"/>
                </a:solidFill>
                <a:latin typeface="Courier New"/>
                <a:cs typeface="Courier New"/>
              </a:rPr>
              <a:t>attacks</a:t>
            </a:r>
            <a:r>
              <a:rPr dirty="0" sz="2000" spc="-30">
                <a:solidFill>
                  <a:srgbClr val="295F9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295F99"/>
                </a:solidFill>
                <a:latin typeface="Courier New"/>
                <a:cs typeface="Courier New"/>
              </a:rPr>
              <a:t>through</a:t>
            </a:r>
            <a:r>
              <a:rPr dirty="0" sz="2000" spc="-30">
                <a:solidFill>
                  <a:srgbClr val="295F9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295F99"/>
                </a:solidFill>
                <a:latin typeface="Courier New"/>
                <a:cs typeface="Courier New"/>
              </a:rPr>
              <a:t>proactive</a:t>
            </a:r>
            <a:r>
              <a:rPr dirty="0" sz="2000" spc="-30">
                <a:solidFill>
                  <a:srgbClr val="295F99"/>
                </a:solidFill>
                <a:latin typeface="Courier New"/>
                <a:cs typeface="Courier New"/>
              </a:rPr>
              <a:t> </a:t>
            </a:r>
            <a:r>
              <a:rPr dirty="0" sz="2000" spc="-10">
                <a:solidFill>
                  <a:srgbClr val="295F99"/>
                </a:solidFill>
                <a:latin typeface="Courier New"/>
                <a:cs typeface="Courier New"/>
              </a:rPr>
              <a:t>measures.</a:t>
            </a:r>
            <a:endParaRPr sz="2000">
              <a:latin typeface="Courier New"/>
              <a:cs typeface="Courier New"/>
            </a:endParaRPr>
          </a:p>
          <a:p>
            <a:pPr marL="255904" marR="512445">
              <a:lnSpc>
                <a:spcPct val="100000"/>
              </a:lnSpc>
              <a:spcBef>
                <a:spcPts val="1760"/>
              </a:spcBef>
            </a:pPr>
            <a:r>
              <a:rPr dirty="0" sz="1800" b="1">
                <a:solidFill>
                  <a:srgbClr val="295F99"/>
                </a:solidFill>
                <a:latin typeface="Courier New"/>
                <a:cs typeface="Courier New"/>
              </a:rPr>
              <a:t>Innovative</a:t>
            </a:r>
            <a:r>
              <a:rPr dirty="0" sz="1800" spc="-50" b="1">
                <a:solidFill>
                  <a:srgbClr val="295F99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295F99"/>
                </a:solidFill>
                <a:latin typeface="Courier New"/>
                <a:cs typeface="Courier New"/>
              </a:rPr>
              <a:t>Approach:</a:t>
            </a:r>
            <a:r>
              <a:rPr dirty="0" sz="1800" spc="-45" b="1">
                <a:solidFill>
                  <a:srgbClr val="295F99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295F99"/>
                </a:solidFill>
                <a:latin typeface="Courier New"/>
                <a:cs typeface="Courier New"/>
              </a:rPr>
              <a:t>Combining</a:t>
            </a:r>
            <a:r>
              <a:rPr dirty="0" sz="1800" spc="-45">
                <a:solidFill>
                  <a:srgbClr val="295F99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295F99"/>
                </a:solidFill>
                <a:latin typeface="Courier New"/>
                <a:cs typeface="Courier New"/>
              </a:rPr>
              <a:t>technical</a:t>
            </a:r>
            <a:r>
              <a:rPr dirty="0" sz="1800" spc="-45">
                <a:solidFill>
                  <a:srgbClr val="295F99"/>
                </a:solidFill>
                <a:latin typeface="Courier New"/>
                <a:cs typeface="Courier New"/>
              </a:rPr>
              <a:t> </a:t>
            </a:r>
            <a:r>
              <a:rPr dirty="0" sz="1800" spc="-10">
                <a:solidFill>
                  <a:srgbClr val="295F99"/>
                </a:solidFill>
                <a:latin typeface="Courier New"/>
                <a:cs typeface="Courier New"/>
              </a:rPr>
              <a:t>measures </a:t>
            </a:r>
            <a:r>
              <a:rPr dirty="0" sz="1800">
                <a:solidFill>
                  <a:srgbClr val="295F99"/>
                </a:solidFill>
                <a:latin typeface="Courier New"/>
                <a:cs typeface="Courier New"/>
              </a:rPr>
              <a:t>with</a:t>
            </a:r>
            <a:r>
              <a:rPr dirty="0" sz="1800" spc="-35">
                <a:solidFill>
                  <a:srgbClr val="295F99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295F99"/>
                </a:solidFill>
                <a:latin typeface="Courier New"/>
                <a:cs typeface="Courier New"/>
              </a:rPr>
              <a:t>user</a:t>
            </a:r>
            <a:r>
              <a:rPr dirty="0" sz="1800" spc="-35">
                <a:solidFill>
                  <a:srgbClr val="295F99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295F99"/>
                </a:solidFill>
                <a:latin typeface="Courier New"/>
                <a:cs typeface="Courier New"/>
              </a:rPr>
              <a:t>education</a:t>
            </a:r>
            <a:r>
              <a:rPr dirty="0" sz="1800" spc="-30">
                <a:solidFill>
                  <a:srgbClr val="295F99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295F99"/>
                </a:solidFill>
                <a:latin typeface="Courier New"/>
                <a:cs typeface="Courier New"/>
              </a:rPr>
              <a:t>for</a:t>
            </a:r>
            <a:r>
              <a:rPr dirty="0" sz="1800" spc="-35">
                <a:solidFill>
                  <a:srgbClr val="295F99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295F99"/>
                </a:solidFill>
                <a:latin typeface="Courier New"/>
                <a:cs typeface="Courier New"/>
              </a:rPr>
              <a:t>comprehensive</a:t>
            </a:r>
            <a:r>
              <a:rPr dirty="0" sz="1800" spc="-30">
                <a:solidFill>
                  <a:srgbClr val="295F99"/>
                </a:solidFill>
                <a:latin typeface="Courier New"/>
                <a:cs typeface="Courier New"/>
              </a:rPr>
              <a:t> </a:t>
            </a:r>
            <a:r>
              <a:rPr dirty="0" sz="1800" spc="-10">
                <a:solidFill>
                  <a:srgbClr val="295F99"/>
                </a:solidFill>
                <a:latin typeface="Courier New"/>
                <a:cs typeface="Courier New"/>
              </a:rPr>
              <a:t>protection.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2740609" y="4281241"/>
          <a:ext cx="6860540" cy="805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3890"/>
                <a:gridCol w="548639"/>
                <a:gridCol w="511809"/>
              </a:tblGrid>
              <a:tr h="266065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dirty="0" sz="1800" b="1">
                          <a:solidFill>
                            <a:srgbClr val="295F99"/>
                          </a:solidFill>
                          <a:latin typeface="Courier New"/>
                          <a:cs typeface="Courier New"/>
                        </a:rPr>
                        <a:t>Demonstration:</a:t>
                      </a:r>
                      <a:r>
                        <a:rPr dirty="0" sz="1800" spc="-55" b="1">
                          <a:solidFill>
                            <a:srgbClr val="295F9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10">
                          <a:solidFill>
                            <a:srgbClr val="295F99"/>
                          </a:solidFill>
                          <a:latin typeface="Courier New"/>
                          <a:cs typeface="Courier New"/>
                        </a:rPr>
                        <a:t>Real-</a:t>
                      </a:r>
                      <a:r>
                        <a:rPr dirty="0" sz="1800">
                          <a:solidFill>
                            <a:srgbClr val="295F99"/>
                          </a:solidFill>
                          <a:latin typeface="Courier New"/>
                          <a:cs typeface="Courier New"/>
                        </a:rPr>
                        <a:t>time</a:t>
                      </a:r>
                      <a:r>
                        <a:rPr dirty="0" sz="1800" spc="-45">
                          <a:solidFill>
                            <a:srgbClr val="295F9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>
                          <a:solidFill>
                            <a:srgbClr val="295F99"/>
                          </a:solidFill>
                          <a:latin typeface="Courier New"/>
                          <a:cs typeface="Courier New"/>
                        </a:rPr>
                        <a:t>demonstration</a:t>
                      </a:r>
                      <a:r>
                        <a:rPr dirty="0" sz="1800" spc="-40">
                          <a:solidFill>
                            <a:srgbClr val="295F9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25">
                          <a:solidFill>
                            <a:srgbClr val="295F99"/>
                          </a:solidFill>
                          <a:latin typeface="Courier New"/>
                          <a:cs typeface="Courier New"/>
                        </a:rPr>
                        <a:t>of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60"/>
                        </a:lnSpc>
                      </a:pPr>
                      <a:r>
                        <a:rPr dirty="0" sz="1800" spc="-50">
                          <a:solidFill>
                            <a:srgbClr val="295F99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dirty="0" sz="1800">
                          <a:solidFill>
                            <a:srgbClr val="295F99"/>
                          </a:solidFill>
                          <a:latin typeface="Courier New"/>
                          <a:cs typeface="Courier New"/>
                        </a:rPr>
                        <a:t>simple</a:t>
                      </a:r>
                      <a:r>
                        <a:rPr dirty="0" sz="1800" spc="-30">
                          <a:solidFill>
                            <a:srgbClr val="295F9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>
                          <a:solidFill>
                            <a:srgbClr val="295F99"/>
                          </a:solidFill>
                          <a:latin typeface="Courier New"/>
                          <a:cs typeface="Courier New"/>
                        </a:rPr>
                        <a:t>keylogger</a:t>
                      </a:r>
                      <a:r>
                        <a:rPr dirty="0" sz="1800" spc="-30">
                          <a:solidFill>
                            <a:srgbClr val="295F9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>
                          <a:solidFill>
                            <a:srgbClr val="295F99"/>
                          </a:solidFill>
                          <a:latin typeface="Courier New"/>
                          <a:cs typeface="Courier New"/>
                        </a:rPr>
                        <a:t>to</a:t>
                      </a:r>
                      <a:r>
                        <a:rPr dirty="0" sz="1800" spc="-30">
                          <a:solidFill>
                            <a:srgbClr val="295F9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>
                          <a:solidFill>
                            <a:srgbClr val="295F99"/>
                          </a:solidFill>
                          <a:latin typeface="Courier New"/>
                          <a:cs typeface="Courier New"/>
                        </a:rPr>
                        <a:t>illustrate</a:t>
                      </a:r>
                      <a:r>
                        <a:rPr dirty="0" sz="1800" spc="-30">
                          <a:solidFill>
                            <a:srgbClr val="295F9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>
                          <a:solidFill>
                            <a:srgbClr val="295F99"/>
                          </a:solidFill>
                          <a:latin typeface="Courier New"/>
                          <a:cs typeface="Courier New"/>
                        </a:rPr>
                        <a:t>the</a:t>
                      </a:r>
                      <a:r>
                        <a:rPr dirty="0" sz="1800" spc="-30">
                          <a:solidFill>
                            <a:srgbClr val="295F9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10">
                          <a:solidFill>
                            <a:srgbClr val="295F99"/>
                          </a:solidFill>
                          <a:latin typeface="Courier New"/>
                          <a:cs typeface="Courier New"/>
                        </a:rPr>
                        <a:t>threat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20"/>
                        </a:lnSpc>
                      </a:pPr>
                      <a:r>
                        <a:rPr dirty="0" sz="1800" spc="-25">
                          <a:solidFill>
                            <a:srgbClr val="295F99"/>
                          </a:solidFill>
                          <a:latin typeface="Courier New"/>
                          <a:cs typeface="Courier New"/>
                        </a:rPr>
                        <a:t>and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20"/>
                        </a:lnSpc>
                      </a:pPr>
                      <a:r>
                        <a:rPr dirty="0" sz="1800" spc="-25">
                          <a:solidFill>
                            <a:srgbClr val="295F99"/>
                          </a:solidFill>
                          <a:latin typeface="Courier New"/>
                          <a:cs typeface="Courier New"/>
                        </a:rPr>
                        <a:t>the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66065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dirty="0" sz="1800">
                          <a:solidFill>
                            <a:srgbClr val="295F99"/>
                          </a:solidFill>
                          <a:latin typeface="Courier New"/>
                          <a:cs typeface="Courier New"/>
                        </a:rPr>
                        <a:t>effectiveness</a:t>
                      </a:r>
                      <a:r>
                        <a:rPr dirty="0" sz="1800" spc="-40">
                          <a:solidFill>
                            <a:srgbClr val="295F9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>
                          <a:solidFill>
                            <a:srgbClr val="295F99"/>
                          </a:solidFill>
                          <a:latin typeface="Courier New"/>
                          <a:cs typeface="Courier New"/>
                        </a:rPr>
                        <a:t>of</a:t>
                      </a:r>
                      <a:r>
                        <a:rPr dirty="0" sz="1800" spc="-40">
                          <a:solidFill>
                            <a:srgbClr val="295F9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>
                          <a:solidFill>
                            <a:srgbClr val="295F99"/>
                          </a:solidFill>
                          <a:latin typeface="Courier New"/>
                          <a:cs typeface="Courier New"/>
                        </a:rPr>
                        <a:t>security</a:t>
                      </a:r>
                      <a:r>
                        <a:rPr dirty="0" sz="1800" spc="-35">
                          <a:solidFill>
                            <a:srgbClr val="295F9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10">
                          <a:solidFill>
                            <a:srgbClr val="295F99"/>
                          </a:solidFill>
                          <a:latin typeface="Courier New"/>
                          <a:cs typeface="Courier New"/>
                        </a:rPr>
                        <a:t>measures.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156" y="5362194"/>
            <a:ext cx="455930" cy="455930"/>
          </a:xfrm>
          <a:custGeom>
            <a:avLst/>
            <a:gdLst/>
            <a:ahLst/>
            <a:cxnLst/>
            <a:rect l="l" t="t" r="r" b="b"/>
            <a:pathLst>
              <a:path w="455929" h="455929">
                <a:moveTo>
                  <a:pt x="455764" y="0"/>
                </a:moveTo>
                <a:lnTo>
                  <a:pt x="0" y="0"/>
                </a:lnTo>
                <a:lnTo>
                  <a:pt x="0" y="455764"/>
                </a:lnTo>
                <a:lnTo>
                  <a:pt x="455764" y="455764"/>
                </a:lnTo>
                <a:lnTo>
                  <a:pt x="455764" y="0"/>
                </a:lnTo>
                <a:close/>
              </a:path>
            </a:pathLst>
          </a:custGeom>
          <a:solidFill>
            <a:srgbClr val="41AE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9353524" y="5896076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4" h="179704">
                <a:moveTo>
                  <a:pt x="179641" y="0"/>
                </a:moveTo>
                <a:lnTo>
                  <a:pt x="0" y="0"/>
                </a:lnTo>
                <a:lnTo>
                  <a:pt x="0" y="179641"/>
                </a:lnTo>
                <a:lnTo>
                  <a:pt x="179641" y="179641"/>
                </a:lnTo>
                <a:lnTo>
                  <a:pt x="179641" y="0"/>
                </a:lnTo>
                <a:close/>
              </a:path>
            </a:pathLst>
          </a:custGeom>
          <a:solidFill>
            <a:srgbClr val="2C92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798" y="6467043"/>
            <a:ext cx="74523" cy="17603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1303177" y="6466941"/>
            <a:ext cx="20447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95">
                <a:solidFill>
                  <a:srgbClr val="2C926A"/>
                </a:solidFill>
                <a:latin typeface="Trebuchet MS"/>
                <a:cs typeface="Trebuchet MS"/>
              </a:rPr>
              <a:t>11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38974" y="292214"/>
            <a:ext cx="367411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4800" spc="425">
                <a:solidFill>
                  <a:srgbClr val="4E6127"/>
                </a:solidFill>
              </a:rPr>
              <a:t>MODELLING</a:t>
            </a:r>
            <a:endParaRPr sz="4800"/>
          </a:p>
        </p:txBody>
      </p:sp>
      <p:sp>
        <p:nvSpPr>
          <p:cNvPr id="7" name="object 7" descr=""/>
          <p:cNvSpPr txBox="1"/>
          <p:nvPr/>
        </p:nvSpPr>
        <p:spPr>
          <a:xfrm>
            <a:off x="738974" y="1022299"/>
            <a:ext cx="21844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650">
                <a:solidFill>
                  <a:srgbClr val="4E6127"/>
                </a:solidFill>
                <a:latin typeface="Trebuchet MS"/>
                <a:cs typeface="Trebuchet MS"/>
              </a:rPr>
              <a:t>: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63104" y="1248384"/>
            <a:ext cx="866648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583815" algn="l"/>
                <a:tab pos="5064760" algn="l"/>
              </a:tabLst>
            </a:pPr>
            <a:r>
              <a:rPr dirty="0" sz="1800" spc="85">
                <a:solidFill>
                  <a:srgbClr val="001F5F"/>
                </a:solidFill>
                <a:latin typeface="Trebuchet MS"/>
                <a:cs typeface="Trebuchet MS"/>
              </a:rPr>
              <a:t>Before</a:t>
            </a:r>
            <a:r>
              <a:rPr dirty="0" sz="1800" spc="5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dirty="0" sz="1800" spc="125">
                <a:solidFill>
                  <a:srgbClr val="001F5F"/>
                </a:solidFill>
                <a:latin typeface="Trebuchet MS"/>
                <a:cs typeface="Trebuchet MS"/>
              </a:rPr>
              <a:t>we</a:t>
            </a:r>
            <a:r>
              <a:rPr dirty="0" sz="1800" spc="5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dirty="0" sz="1800" spc="120">
                <a:solidFill>
                  <a:srgbClr val="001F5F"/>
                </a:solidFill>
                <a:latin typeface="Trebuchet MS"/>
                <a:cs typeface="Trebuchet MS"/>
              </a:rPr>
              <a:t>begin</a:t>
            </a:r>
            <a:r>
              <a:rPr dirty="0" sz="1800" spc="5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001F5F"/>
                </a:solidFill>
                <a:latin typeface="Trebuchet MS"/>
                <a:cs typeface="Trebuchet MS"/>
              </a:rPr>
              <a:t>,we</a:t>
            </a:r>
            <a:r>
              <a:rPr dirty="0" sz="1800" spc="55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dirty="0" sz="1800" spc="125">
                <a:solidFill>
                  <a:srgbClr val="001F5F"/>
                </a:solidFill>
                <a:latin typeface="Trebuchet MS"/>
                <a:cs typeface="Trebuchet MS"/>
              </a:rPr>
              <a:t>need</a:t>
            </a:r>
            <a:r>
              <a:rPr dirty="0" sz="1800" spc="55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001F5F"/>
                </a:solidFill>
                <a:latin typeface="Trebuchet MS"/>
                <a:cs typeface="Trebuchet MS"/>
              </a:rPr>
              <a:t>to</a:t>
            </a:r>
            <a:r>
              <a:rPr dirty="0" sz="1800" spc="5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001F5F"/>
                </a:solidFill>
                <a:latin typeface="Trebuchet MS"/>
                <a:cs typeface="Trebuchet MS"/>
              </a:rPr>
              <a:t>install</a:t>
            </a:r>
            <a:r>
              <a:rPr dirty="0" sz="1800" spc="55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dirty="0" sz="1800" spc="110">
                <a:solidFill>
                  <a:srgbClr val="001F5F"/>
                </a:solidFill>
                <a:latin typeface="Trebuchet MS"/>
                <a:cs typeface="Trebuchet MS"/>
              </a:rPr>
              <a:t>python</a:t>
            </a:r>
            <a:r>
              <a:rPr dirty="0" sz="180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dirty="0" sz="1800" spc="140">
                <a:solidFill>
                  <a:srgbClr val="001F5F"/>
                </a:solidFill>
                <a:latin typeface="Trebuchet MS"/>
                <a:cs typeface="Trebuchet MS"/>
              </a:rPr>
              <a:t>and</a:t>
            </a:r>
            <a:r>
              <a:rPr dirty="0" sz="1800" spc="45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dirty="0" sz="1800" spc="170">
                <a:solidFill>
                  <a:srgbClr val="001F5F"/>
                </a:solidFill>
                <a:latin typeface="Trebuchet MS"/>
                <a:cs typeface="Trebuchet MS"/>
              </a:rPr>
              <a:t>some</a:t>
            </a:r>
            <a:r>
              <a:rPr dirty="0" sz="1800" spc="5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001F5F"/>
                </a:solidFill>
                <a:latin typeface="Trebuchet MS"/>
                <a:cs typeface="Trebuchet MS"/>
              </a:rPr>
              <a:t>particular</a:t>
            </a:r>
            <a:r>
              <a:rPr dirty="0" sz="1800" spc="55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001F5F"/>
                </a:solidFill>
                <a:latin typeface="Trebuchet MS"/>
                <a:cs typeface="Trebuchet MS"/>
              </a:rPr>
              <a:t>libraries</a:t>
            </a:r>
            <a:r>
              <a:rPr dirty="0" sz="1800" spc="5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001F5F"/>
                </a:solidFill>
                <a:latin typeface="Trebuchet MS"/>
                <a:cs typeface="Trebuchet MS"/>
              </a:rPr>
              <a:t>of </a:t>
            </a:r>
            <a:r>
              <a:rPr dirty="0" sz="1800" spc="120">
                <a:solidFill>
                  <a:srgbClr val="001F5F"/>
                </a:solidFill>
                <a:latin typeface="Trebuchet MS"/>
                <a:cs typeface="Trebuchet MS"/>
              </a:rPr>
              <a:t>python</a:t>
            </a:r>
            <a:r>
              <a:rPr dirty="0" sz="1800" spc="4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001F5F"/>
                </a:solidFill>
                <a:latin typeface="Trebuchet MS"/>
                <a:cs typeface="Trebuchet MS"/>
              </a:rPr>
              <a:t>in</a:t>
            </a:r>
            <a:r>
              <a:rPr dirty="0" sz="1800" spc="35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dirty="0" sz="1800" spc="80">
                <a:solidFill>
                  <a:srgbClr val="001F5F"/>
                </a:solidFill>
                <a:latin typeface="Trebuchet MS"/>
                <a:cs typeface="Trebuchet MS"/>
              </a:rPr>
              <a:t>the</a:t>
            </a:r>
            <a:r>
              <a:rPr dirty="0" sz="1800" spc="3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dirty="0" sz="1800" spc="145">
                <a:solidFill>
                  <a:srgbClr val="001F5F"/>
                </a:solidFill>
                <a:latin typeface="Trebuchet MS"/>
                <a:cs typeface="Trebuchet MS"/>
              </a:rPr>
              <a:t>system</a:t>
            </a:r>
            <a:r>
              <a:rPr dirty="0" sz="180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dirty="0" sz="1800" spc="100">
                <a:solidFill>
                  <a:srgbClr val="001F5F"/>
                </a:solidFill>
                <a:latin typeface="Trebuchet MS"/>
                <a:cs typeface="Trebuchet MS"/>
              </a:rPr>
              <a:t>which</a:t>
            </a:r>
            <a:r>
              <a:rPr dirty="0" sz="1800" spc="35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dirty="0" sz="1800" spc="125">
                <a:solidFill>
                  <a:srgbClr val="001F5F"/>
                </a:solidFill>
                <a:latin typeface="Trebuchet MS"/>
                <a:cs typeface="Trebuchet MS"/>
              </a:rPr>
              <a:t>can</a:t>
            </a:r>
            <a:r>
              <a:rPr dirty="0" sz="1800" spc="35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dirty="0" sz="1800" spc="70">
                <a:solidFill>
                  <a:srgbClr val="001F5F"/>
                </a:solidFill>
                <a:latin typeface="Trebuchet MS"/>
                <a:cs typeface="Trebuchet MS"/>
              </a:rPr>
              <a:t>installed</a:t>
            </a:r>
            <a:r>
              <a:rPr dirty="0" sz="1800" spc="4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dirty="0" sz="1800" spc="155">
                <a:solidFill>
                  <a:srgbClr val="001F5F"/>
                </a:solidFill>
                <a:latin typeface="Trebuchet MS"/>
                <a:cs typeface="Trebuchet MS"/>
              </a:rPr>
              <a:t>by</a:t>
            </a:r>
            <a:r>
              <a:rPr dirty="0" sz="1800" spc="35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dirty="0" sz="1800" spc="80">
                <a:solidFill>
                  <a:srgbClr val="001F5F"/>
                </a:solidFill>
                <a:latin typeface="Trebuchet MS"/>
                <a:cs typeface="Trebuchet MS"/>
              </a:rPr>
              <a:t>the</a:t>
            </a:r>
            <a:r>
              <a:rPr dirty="0" sz="1800" spc="3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dirty="0" sz="1800" spc="165">
                <a:solidFill>
                  <a:srgbClr val="001F5F"/>
                </a:solidFill>
                <a:latin typeface="Trebuchet MS"/>
                <a:cs typeface="Trebuchet MS"/>
              </a:rPr>
              <a:t>commands</a:t>
            </a:r>
            <a:r>
              <a:rPr dirty="0" sz="1800" spc="35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001F5F"/>
                </a:solidFill>
                <a:latin typeface="Trebuchet MS"/>
                <a:cs typeface="Trebuchet MS"/>
              </a:rPr>
              <a:t>in</a:t>
            </a:r>
            <a:r>
              <a:rPr dirty="0" sz="1800" spc="35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dirty="0" sz="1800" spc="150">
                <a:solidFill>
                  <a:srgbClr val="001F5F"/>
                </a:solidFill>
                <a:latin typeface="Trebuchet MS"/>
                <a:cs typeface="Trebuchet MS"/>
              </a:rPr>
              <a:t>command </a:t>
            </a:r>
            <a:r>
              <a:rPr dirty="0" sz="1800" spc="90">
                <a:solidFill>
                  <a:srgbClr val="001F5F"/>
                </a:solidFill>
                <a:latin typeface="Trebuchet MS"/>
                <a:cs typeface="Trebuchet MS"/>
              </a:rPr>
              <a:t>prompt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64540" y="2033180"/>
            <a:ext cx="13144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90">
                <a:latin typeface="Segoe UI Symbol"/>
                <a:cs typeface="Segoe UI Symbol"/>
              </a:rPr>
              <a:t>▪</a:t>
            </a:r>
            <a:endParaRPr sz="18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</a:pPr>
            <a:r>
              <a:rPr dirty="0" sz="1800" spc="-790">
                <a:latin typeface="Segoe UI Symbol"/>
                <a:cs typeface="Segoe UI Symbol"/>
              </a:rPr>
              <a:t>▪</a:t>
            </a:r>
            <a:endParaRPr sz="18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</a:pPr>
            <a:r>
              <a:rPr dirty="0" sz="1800" spc="-790">
                <a:latin typeface="Segoe UI Symbol"/>
                <a:cs typeface="Segoe UI Symbol"/>
              </a:rPr>
              <a:t>▪</a:t>
            </a:r>
            <a:endParaRPr sz="1800">
              <a:latin typeface="Segoe UI Symbol"/>
              <a:cs typeface="Segoe UI Symbo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048943" y="2071344"/>
            <a:ext cx="833628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047740">
              <a:lnSpc>
                <a:spcPct val="100000"/>
              </a:lnSpc>
              <a:spcBef>
                <a:spcPts val="100"/>
              </a:spcBef>
            </a:pPr>
            <a:r>
              <a:rPr dirty="0" sz="1800" spc="170" b="1">
                <a:latin typeface="Trebuchet MS"/>
                <a:cs typeface="Trebuchet MS"/>
              </a:rPr>
              <a:t>pip</a:t>
            </a:r>
            <a:r>
              <a:rPr dirty="0" sz="1800" spc="90" b="1">
                <a:latin typeface="Trebuchet MS"/>
                <a:cs typeface="Trebuchet MS"/>
              </a:rPr>
              <a:t> </a:t>
            </a:r>
            <a:r>
              <a:rPr dirty="0" sz="1800" spc="155" b="1">
                <a:latin typeface="Trebuchet MS"/>
                <a:cs typeface="Trebuchet MS"/>
              </a:rPr>
              <a:t>install</a:t>
            </a:r>
            <a:r>
              <a:rPr dirty="0" sz="1800" spc="95" b="1">
                <a:latin typeface="Trebuchet MS"/>
                <a:cs typeface="Trebuchet MS"/>
              </a:rPr>
              <a:t> </a:t>
            </a:r>
            <a:r>
              <a:rPr dirty="0" sz="1800" spc="190" b="1">
                <a:latin typeface="Trebuchet MS"/>
                <a:cs typeface="Trebuchet MS"/>
              </a:rPr>
              <a:t>pynput </a:t>
            </a:r>
            <a:r>
              <a:rPr dirty="0" sz="1800" spc="170" b="1">
                <a:latin typeface="Trebuchet MS"/>
                <a:cs typeface="Trebuchet MS"/>
              </a:rPr>
              <a:t>pip</a:t>
            </a:r>
            <a:r>
              <a:rPr dirty="0" sz="1800" spc="90" b="1">
                <a:latin typeface="Trebuchet MS"/>
                <a:cs typeface="Trebuchet MS"/>
              </a:rPr>
              <a:t> </a:t>
            </a:r>
            <a:r>
              <a:rPr dirty="0" sz="1800" spc="155" b="1">
                <a:latin typeface="Trebuchet MS"/>
                <a:cs typeface="Trebuchet MS"/>
              </a:rPr>
              <a:t>install</a:t>
            </a:r>
            <a:r>
              <a:rPr dirty="0" sz="1800" spc="95" b="1">
                <a:latin typeface="Trebuchet MS"/>
                <a:cs typeface="Trebuchet MS"/>
              </a:rPr>
              <a:t> </a:t>
            </a:r>
            <a:r>
              <a:rPr dirty="0" sz="1800" spc="229" b="1">
                <a:latin typeface="Trebuchet MS"/>
                <a:cs typeface="Trebuchet MS"/>
              </a:rPr>
              <a:t>sons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dirty="0" u="heavy" sz="1800" spc="10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Pynput</a:t>
            </a:r>
            <a:r>
              <a:rPr dirty="0" sz="1800" spc="70">
                <a:latin typeface="Trebuchet MS"/>
                <a:cs typeface="Trebuchet MS"/>
              </a:rPr>
              <a:t> </a:t>
            </a:r>
            <a:r>
              <a:rPr dirty="0" sz="1800" spc="110">
                <a:latin typeface="Trebuchet MS"/>
                <a:cs typeface="Trebuchet MS"/>
              </a:rPr>
              <a:t>helps</a:t>
            </a:r>
            <a:r>
              <a:rPr dirty="0" sz="1800" spc="50">
                <a:latin typeface="Trebuchet MS"/>
                <a:cs typeface="Trebuchet MS"/>
              </a:rPr>
              <a:t> </a:t>
            </a:r>
            <a:r>
              <a:rPr dirty="0" sz="1800" spc="65">
                <a:latin typeface="Trebuchet MS"/>
                <a:cs typeface="Trebuchet MS"/>
              </a:rPr>
              <a:t>in</a:t>
            </a:r>
            <a:r>
              <a:rPr dirty="0" sz="1800" spc="55">
                <a:latin typeface="Trebuchet MS"/>
                <a:cs typeface="Trebuchet MS"/>
              </a:rPr>
              <a:t> </a:t>
            </a:r>
            <a:r>
              <a:rPr dirty="0" sz="1800" spc="95">
                <a:latin typeface="Trebuchet MS"/>
                <a:cs typeface="Trebuchet MS"/>
              </a:rPr>
              <a:t>read</a:t>
            </a:r>
            <a:r>
              <a:rPr dirty="0" sz="1800" spc="55">
                <a:latin typeface="Trebuchet MS"/>
                <a:cs typeface="Trebuchet MS"/>
              </a:rPr>
              <a:t> </a:t>
            </a:r>
            <a:r>
              <a:rPr dirty="0" sz="1800" spc="105">
                <a:latin typeface="Trebuchet MS"/>
                <a:cs typeface="Trebuchet MS"/>
              </a:rPr>
              <a:t>keystrokes</a:t>
            </a:r>
            <a:r>
              <a:rPr dirty="0" sz="1800" spc="50">
                <a:latin typeface="Trebuchet MS"/>
                <a:cs typeface="Trebuchet MS"/>
              </a:rPr>
              <a:t> </a:t>
            </a:r>
            <a:r>
              <a:rPr dirty="0" sz="1800" spc="175">
                <a:latin typeface="Trebuchet MS"/>
                <a:cs typeface="Trebuchet MS"/>
              </a:rPr>
              <a:t>as</a:t>
            </a:r>
            <a:r>
              <a:rPr dirty="0" sz="1800" spc="55">
                <a:latin typeface="Trebuchet MS"/>
                <a:cs typeface="Trebuchet MS"/>
              </a:rPr>
              <a:t> </a:t>
            </a:r>
            <a:r>
              <a:rPr dirty="0" sz="1800" spc="80">
                <a:latin typeface="Trebuchet MS"/>
                <a:cs typeface="Trebuchet MS"/>
              </a:rPr>
              <a:t>the</a:t>
            </a:r>
            <a:r>
              <a:rPr dirty="0" sz="1800" spc="50">
                <a:latin typeface="Trebuchet MS"/>
                <a:cs typeface="Trebuchet MS"/>
              </a:rPr>
              <a:t> </a:t>
            </a:r>
            <a:r>
              <a:rPr dirty="0" sz="1800" spc="120">
                <a:latin typeface="Trebuchet MS"/>
                <a:cs typeface="Trebuchet MS"/>
              </a:rPr>
              <a:t>user</a:t>
            </a:r>
            <a:r>
              <a:rPr dirty="0" sz="1800" spc="60">
                <a:latin typeface="Trebuchet MS"/>
                <a:cs typeface="Trebuchet MS"/>
              </a:rPr>
              <a:t> </a:t>
            </a:r>
            <a:r>
              <a:rPr dirty="0" sz="1800" spc="120">
                <a:latin typeface="Trebuchet MS"/>
                <a:cs typeface="Trebuchet MS"/>
              </a:rPr>
              <a:t>types</a:t>
            </a:r>
            <a:r>
              <a:rPr dirty="0" sz="1800" spc="50">
                <a:latin typeface="Trebuchet MS"/>
                <a:cs typeface="Trebuchet MS"/>
              </a:rPr>
              <a:t> </a:t>
            </a:r>
            <a:r>
              <a:rPr dirty="0" sz="1800" spc="65">
                <a:latin typeface="Trebuchet MS"/>
                <a:cs typeface="Trebuchet MS"/>
              </a:rPr>
              <a:t>in</a:t>
            </a:r>
            <a:r>
              <a:rPr dirty="0" sz="1800" spc="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stuff</a:t>
            </a:r>
            <a:r>
              <a:rPr dirty="0" sz="1800" spc="105">
                <a:latin typeface="Trebuchet MS"/>
                <a:cs typeface="Trebuchet MS"/>
              </a:rPr>
              <a:t> </a:t>
            </a:r>
            <a:r>
              <a:rPr dirty="0" u="heavy" sz="1800" spc="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Jsons</a:t>
            </a:r>
            <a:r>
              <a:rPr dirty="0" sz="1800" spc="114">
                <a:latin typeface="Trebuchet MS"/>
                <a:cs typeface="Trebuchet MS"/>
              </a:rPr>
              <a:t> </a:t>
            </a:r>
            <a:r>
              <a:rPr dirty="0" sz="1800" spc="95">
                <a:latin typeface="Trebuchet MS"/>
                <a:cs typeface="Trebuchet MS"/>
              </a:rPr>
              <a:t>is</a:t>
            </a:r>
            <a:r>
              <a:rPr dirty="0" sz="1800" spc="50">
                <a:latin typeface="Trebuchet MS"/>
                <a:cs typeface="Trebuchet MS"/>
              </a:rPr>
              <a:t> </a:t>
            </a:r>
            <a:r>
              <a:rPr dirty="0" sz="1800" spc="150">
                <a:latin typeface="Trebuchet MS"/>
                <a:cs typeface="Trebuchet MS"/>
              </a:rPr>
              <a:t>a</a:t>
            </a:r>
            <a:r>
              <a:rPr dirty="0" sz="1800" spc="55">
                <a:latin typeface="Trebuchet MS"/>
                <a:cs typeface="Trebuchet MS"/>
              </a:rPr>
              <a:t> </a:t>
            </a:r>
            <a:r>
              <a:rPr dirty="0" sz="1800" spc="40">
                <a:latin typeface="Trebuchet MS"/>
                <a:cs typeface="Trebuchet MS"/>
              </a:rPr>
              <a:t>lnter </a:t>
            </a:r>
            <a:r>
              <a:rPr dirty="0" sz="1800" spc="135">
                <a:latin typeface="Trebuchet MS"/>
                <a:cs typeface="Trebuchet MS"/>
              </a:rPr>
              <a:t>changing</a:t>
            </a:r>
            <a:r>
              <a:rPr dirty="0" sz="1800" spc="40">
                <a:latin typeface="Trebuchet MS"/>
                <a:cs typeface="Trebuchet MS"/>
              </a:rPr>
              <a:t> </a:t>
            </a:r>
            <a:r>
              <a:rPr dirty="0" sz="1800" spc="80">
                <a:latin typeface="Trebuchet MS"/>
                <a:cs typeface="Trebuchet MS"/>
              </a:rPr>
              <a:t>format</a:t>
            </a:r>
            <a:r>
              <a:rPr dirty="0" sz="1800" spc="45">
                <a:latin typeface="Trebuchet MS"/>
                <a:cs typeface="Trebuchet MS"/>
              </a:rPr>
              <a:t> </a:t>
            </a:r>
            <a:r>
              <a:rPr dirty="0" sz="1800" spc="95">
                <a:latin typeface="Trebuchet MS"/>
                <a:cs typeface="Trebuchet MS"/>
              </a:rPr>
              <a:t>which</a:t>
            </a:r>
            <a:r>
              <a:rPr dirty="0" sz="1800" spc="40">
                <a:latin typeface="Trebuchet MS"/>
                <a:cs typeface="Trebuchet MS"/>
              </a:rPr>
              <a:t> </a:t>
            </a:r>
            <a:r>
              <a:rPr dirty="0" sz="1800" spc="60">
                <a:latin typeface="Trebuchet MS"/>
                <a:cs typeface="Trebuchet MS"/>
              </a:rPr>
              <a:t>often</a:t>
            </a:r>
            <a:r>
              <a:rPr dirty="0" sz="1800" spc="40">
                <a:latin typeface="Trebuchet MS"/>
                <a:cs typeface="Trebuchet MS"/>
              </a:rPr>
              <a:t> </a:t>
            </a:r>
            <a:r>
              <a:rPr dirty="0" sz="1800" spc="135">
                <a:latin typeface="Trebuchet MS"/>
                <a:cs typeface="Trebuchet MS"/>
              </a:rPr>
              <a:t>exchange</a:t>
            </a:r>
            <a:r>
              <a:rPr dirty="0" sz="1800" spc="35">
                <a:latin typeface="Trebuchet MS"/>
                <a:cs typeface="Trebuchet MS"/>
              </a:rPr>
              <a:t> </a:t>
            </a:r>
            <a:r>
              <a:rPr dirty="0" sz="1800" spc="105">
                <a:latin typeface="Trebuchet MS"/>
                <a:cs typeface="Trebuchet MS"/>
              </a:rPr>
              <a:t>data</a:t>
            </a:r>
            <a:r>
              <a:rPr dirty="0" sz="1800" spc="45">
                <a:latin typeface="Trebuchet MS"/>
                <a:cs typeface="Trebuchet MS"/>
              </a:rPr>
              <a:t> </a:t>
            </a:r>
            <a:r>
              <a:rPr dirty="0" sz="1800" spc="100">
                <a:latin typeface="Trebuchet MS"/>
                <a:cs typeface="Trebuchet MS"/>
              </a:rPr>
              <a:t>between</a:t>
            </a:r>
            <a:r>
              <a:rPr dirty="0" sz="1800" spc="50">
                <a:latin typeface="Trebuchet MS"/>
                <a:cs typeface="Trebuchet MS"/>
              </a:rPr>
              <a:t> </a:t>
            </a:r>
            <a:r>
              <a:rPr dirty="0" sz="1800" spc="150">
                <a:latin typeface="Trebuchet MS"/>
                <a:cs typeface="Trebuchet MS"/>
              </a:rPr>
              <a:t>a</a:t>
            </a:r>
            <a:r>
              <a:rPr dirty="0" sz="1800" spc="45">
                <a:latin typeface="Trebuchet MS"/>
                <a:cs typeface="Trebuchet MS"/>
              </a:rPr>
              <a:t> </a:t>
            </a:r>
            <a:r>
              <a:rPr dirty="0" sz="1800" spc="110">
                <a:latin typeface="Trebuchet MS"/>
                <a:cs typeface="Trebuchet MS"/>
              </a:rPr>
              <a:t>webserver</a:t>
            </a:r>
            <a:r>
              <a:rPr dirty="0" sz="1800" spc="55">
                <a:latin typeface="Trebuchet MS"/>
                <a:cs typeface="Trebuchet MS"/>
              </a:rPr>
              <a:t> </a:t>
            </a:r>
            <a:r>
              <a:rPr dirty="0" sz="1800" spc="110">
                <a:latin typeface="Trebuchet MS"/>
                <a:cs typeface="Trebuchet MS"/>
              </a:rPr>
              <a:t>and </a:t>
            </a:r>
            <a:r>
              <a:rPr dirty="0" sz="1800" spc="120">
                <a:latin typeface="Trebuchet MS"/>
                <a:cs typeface="Trebuchet MS"/>
              </a:rPr>
              <a:t>user</a:t>
            </a:r>
            <a:r>
              <a:rPr dirty="0" sz="1800" spc="50">
                <a:latin typeface="Trebuchet MS"/>
                <a:cs typeface="Trebuchet MS"/>
              </a:rPr>
              <a:t> </a:t>
            </a:r>
            <a:r>
              <a:rPr dirty="0" sz="1800" spc="110">
                <a:latin typeface="Trebuchet MS"/>
                <a:cs typeface="Trebuchet MS"/>
              </a:rPr>
              <a:t>agent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01040" y="3442944"/>
            <a:ext cx="8426450" cy="3042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8140" indent="-281940">
              <a:lnSpc>
                <a:spcPct val="100000"/>
              </a:lnSpc>
              <a:spcBef>
                <a:spcPts val="100"/>
              </a:spcBef>
              <a:buFont typeface="Segoe UI Symbol"/>
              <a:buChar char="➢"/>
              <a:tabLst>
                <a:tab pos="358140" algn="l"/>
                <a:tab pos="2134235" algn="l"/>
              </a:tabLst>
            </a:pPr>
            <a:r>
              <a:rPr dirty="0" sz="1800" spc="95" b="1" i="1">
                <a:solidFill>
                  <a:srgbClr val="D50092"/>
                </a:solidFill>
                <a:latin typeface="Trebuchet MS"/>
                <a:cs typeface="Trebuchet MS"/>
              </a:rPr>
              <a:t>Initialization</a:t>
            </a:r>
            <a:r>
              <a:rPr dirty="0" sz="1800" b="1" i="1">
                <a:solidFill>
                  <a:srgbClr val="D50092"/>
                </a:solidFill>
                <a:latin typeface="Trebuchet MS"/>
                <a:cs typeface="Trebuchet MS"/>
              </a:rPr>
              <a:t>	</a:t>
            </a:r>
            <a:r>
              <a:rPr dirty="0" sz="1800" spc="114" b="1" i="1">
                <a:solidFill>
                  <a:srgbClr val="D50092"/>
                </a:solidFill>
                <a:latin typeface="Trebuchet MS"/>
                <a:cs typeface="Trebuchet MS"/>
              </a:rPr>
              <a:t>of</a:t>
            </a:r>
            <a:r>
              <a:rPr dirty="0" sz="1800" spc="85" b="1" i="1">
                <a:solidFill>
                  <a:srgbClr val="D50092"/>
                </a:solidFill>
                <a:latin typeface="Trebuchet MS"/>
                <a:cs typeface="Trebuchet MS"/>
              </a:rPr>
              <a:t> </a:t>
            </a:r>
            <a:r>
              <a:rPr dirty="0" sz="1800" spc="185" b="1" i="1">
                <a:solidFill>
                  <a:srgbClr val="D50092"/>
                </a:solidFill>
                <a:latin typeface="Trebuchet MS"/>
                <a:cs typeface="Trebuchet MS"/>
              </a:rPr>
              <a:t>keylogger</a:t>
            </a:r>
            <a:r>
              <a:rPr dirty="0" sz="1800" spc="120" b="1" i="1">
                <a:solidFill>
                  <a:srgbClr val="D50092"/>
                </a:solidFill>
                <a:latin typeface="Trebuchet MS"/>
                <a:cs typeface="Trebuchet MS"/>
              </a:rPr>
              <a:t> </a:t>
            </a:r>
            <a:r>
              <a:rPr dirty="0" sz="1800" spc="-50" i="1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360045">
              <a:lnSpc>
                <a:spcPct val="100000"/>
              </a:lnSpc>
            </a:pPr>
            <a:r>
              <a:rPr dirty="0" sz="1800" spc="120">
                <a:solidFill>
                  <a:srgbClr val="1E487C"/>
                </a:solidFill>
                <a:latin typeface="Trebuchet MS"/>
                <a:cs typeface="Trebuchet MS"/>
              </a:rPr>
              <a:t>Set</a:t>
            </a:r>
            <a:r>
              <a:rPr dirty="0" sz="1800" spc="40">
                <a:solidFill>
                  <a:srgbClr val="1E487C"/>
                </a:solidFill>
                <a:latin typeface="Trebuchet MS"/>
                <a:cs typeface="Trebuchet MS"/>
              </a:rPr>
              <a:t> </a:t>
            </a:r>
            <a:r>
              <a:rPr dirty="0" sz="1800" spc="135">
                <a:solidFill>
                  <a:srgbClr val="1E487C"/>
                </a:solidFill>
                <a:latin typeface="Trebuchet MS"/>
                <a:cs typeface="Trebuchet MS"/>
              </a:rPr>
              <a:t>up</a:t>
            </a:r>
            <a:r>
              <a:rPr dirty="0" sz="1800" spc="30">
                <a:solidFill>
                  <a:srgbClr val="1E487C"/>
                </a:solidFill>
                <a:latin typeface="Trebuchet MS"/>
                <a:cs typeface="Trebuchet MS"/>
              </a:rPr>
              <a:t> </a:t>
            </a:r>
            <a:r>
              <a:rPr dirty="0" sz="1800" spc="80">
                <a:solidFill>
                  <a:srgbClr val="1E487C"/>
                </a:solidFill>
                <a:latin typeface="Trebuchet MS"/>
                <a:cs typeface="Trebuchet MS"/>
              </a:rPr>
              <a:t>the</a:t>
            </a:r>
            <a:r>
              <a:rPr dirty="0" sz="1800" spc="35">
                <a:solidFill>
                  <a:srgbClr val="1E487C"/>
                </a:solidFill>
                <a:latin typeface="Trebuchet MS"/>
                <a:cs typeface="Trebuchet MS"/>
              </a:rPr>
              <a:t> </a:t>
            </a:r>
            <a:r>
              <a:rPr dirty="0" sz="1800" spc="125">
                <a:solidFill>
                  <a:srgbClr val="1E487C"/>
                </a:solidFill>
                <a:latin typeface="Trebuchet MS"/>
                <a:cs typeface="Trebuchet MS"/>
              </a:rPr>
              <a:t>main</a:t>
            </a:r>
            <a:r>
              <a:rPr dirty="0" sz="1800" spc="30">
                <a:solidFill>
                  <a:srgbClr val="1E487C"/>
                </a:solidFill>
                <a:latin typeface="Trebuchet MS"/>
                <a:cs typeface="Trebuchet MS"/>
              </a:rPr>
              <a:t> </a:t>
            </a:r>
            <a:r>
              <a:rPr dirty="0" sz="1800" spc="120">
                <a:solidFill>
                  <a:srgbClr val="1E487C"/>
                </a:solidFill>
                <a:latin typeface="Trebuchet MS"/>
                <a:cs typeface="Trebuchet MS"/>
              </a:rPr>
              <a:t>GUI</a:t>
            </a:r>
            <a:r>
              <a:rPr dirty="0" sz="1800" spc="30">
                <a:solidFill>
                  <a:srgbClr val="1E487C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1E487C"/>
                </a:solidFill>
                <a:latin typeface="Trebuchet MS"/>
                <a:cs typeface="Trebuchet MS"/>
              </a:rPr>
              <a:t>window.</a:t>
            </a:r>
            <a:endParaRPr sz="1800">
              <a:latin typeface="Trebuchet MS"/>
              <a:cs typeface="Trebuchet MS"/>
            </a:endParaRPr>
          </a:p>
          <a:p>
            <a:pPr marL="360045">
              <a:lnSpc>
                <a:spcPct val="100000"/>
              </a:lnSpc>
            </a:pPr>
            <a:r>
              <a:rPr dirty="0" sz="1800">
                <a:solidFill>
                  <a:srgbClr val="1E487C"/>
                </a:solidFill>
                <a:latin typeface="Trebuchet MS"/>
                <a:cs typeface="Trebuchet MS"/>
              </a:rPr>
              <a:t>Initialize</a:t>
            </a:r>
            <a:r>
              <a:rPr dirty="0" sz="1800" spc="145">
                <a:solidFill>
                  <a:srgbClr val="1E487C"/>
                </a:solidFill>
                <a:latin typeface="Trebuchet MS"/>
                <a:cs typeface="Trebuchet MS"/>
              </a:rPr>
              <a:t> </a:t>
            </a:r>
            <a:r>
              <a:rPr dirty="0" sz="1800" spc="95">
                <a:solidFill>
                  <a:srgbClr val="1E487C"/>
                </a:solidFill>
                <a:latin typeface="Trebuchet MS"/>
                <a:cs typeface="Trebuchet MS"/>
              </a:rPr>
              <a:t>global</a:t>
            </a:r>
            <a:r>
              <a:rPr dirty="0" sz="1800" spc="155">
                <a:solidFill>
                  <a:srgbClr val="1E487C"/>
                </a:solidFill>
                <a:latin typeface="Trebuchet MS"/>
                <a:cs typeface="Trebuchet MS"/>
              </a:rPr>
              <a:t> </a:t>
            </a:r>
            <a:r>
              <a:rPr dirty="0" sz="1800" spc="100">
                <a:solidFill>
                  <a:srgbClr val="1E487C"/>
                </a:solidFill>
                <a:latin typeface="Trebuchet MS"/>
                <a:cs typeface="Trebuchet MS"/>
              </a:rPr>
              <a:t>variables</a:t>
            </a:r>
            <a:r>
              <a:rPr dirty="0" sz="1800" spc="160">
                <a:solidFill>
                  <a:srgbClr val="1E487C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1E487C"/>
                </a:solidFill>
                <a:latin typeface="Trebuchet MS"/>
                <a:cs typeface="Trebuchet MS"/>
              </a:rPr>
              <a:t>for</a:t>
            </a:r>
            <a:r>
              <a:rPr dirty="0" sz="1800" spc="160">
                <a:solidFill>
                  <a:srgbClr val="1E487C"/>
                </a:solidFill>
                <a:latin typeface="Trebuchet MS"/>
                <a:cs typeface="Trebuchet MS"/>
              </a:rPr>
              <a:t> </a:t>
            </a:r>
            <a:r>
              <a:rPr dirty="0" sz="1800" spc="114">
                <a:solidFill>
                  <a:srgbClr val="1E487C"/>
                </a:solidFill>
                <a:latin typeface="Trebuchet MS"/>
                <a:cs typeface="Trebuchet MS"/>
              </a:rPr>
              <a:t>key</a:t>
            </a:r>
            <a:r>
              <a:rPr dirty="0" sz="1800" spc="155">
                <a:solidFill>
                  <a:srgbClr val="1E487C"/>
                </a:solidFill>
                <a:latin typeface="Trebuchet MS"/>
                <a:cs typeface="Trebuchet MS"/>
              </a:rPr>
              <a:t> </a:t>
            </a:r>
            <a:r>
              <a:rPr dirty="0" sz="1800" spc="90">
                <a:solidFill>
                  <a:srgbClr val="1E487C"/>
                </a:solidFill>
                <a:latin typeface="Trebuchet MS"/>
                <a:cs typeface="Trebuchet MS"/>
              </a:rPr>
              <a:t>logging.</a:t>
            </a:r>
            <a:endParaRPr sz="1800">
              <a:latin typeface="Trebuchet MS"/>
              <a:cs typeface="Trebuchet MS"/>
            </a:endParaRPr>
          </a:p>
          <a:p>
            <a:pPr marL="358140" indent="-281940">
              <a:lnSpc>
                <a:spcPct val="100000"/>
              </a:lnSpc>
              <a:buFont typeface="Segoe UI Symbol"/>
              <a:buChar char="➢"/>
              <a:tabLst>
                <a:tab pos="358140" algn="l"/>
              </a:tabLst>
            </a:pPr>
            <a:r>
              <a:rPr dirty="0" sz="1800" spc="175" b="1" i="1">
                <a:solidFill>
                  <a:srgbClr val="D50092"/>
                </a:solidFill>
                <a:latin typeface="Trebuchet MS"/>
                <a:cs typeface="Trebuchet MS"/>
              </a:rPr>
              <a:t>Event</a:t>
            </a:r>
            <a:r>
              <a:rPr dirty="0" sz="1800" spc="85" b="1" i="1">
                <a:solidFill>
                  <a:srgbClr val="D50092"/>
                </a:solidFill>
                <a:latin typeface="Trebuchet MS"/>
                <a:cs typeface="Trebuchet MS"/>
              </a:rPr>
              <a:t> </a:t>
            </a:r>
            <a:r>
              <a:rPr dirty="0" sz="1800" spc="175" b="1" i="1">
                <a:solidFill>
                  <a:srgbClr val="D50092"/>
                </a:solidFill>
                <a:latin typeface="Trebuchet MS"/>
                <a:cs typeface="Trebuchet MS"/>
              </a:rPr>
              <a:t>Capturing</a:t>
            </a:r>
            <a:r>
              <a:rPr dirty="0" sz="1800" spc="85" b="1" i="1">
                <a:solidFill>
                  <a:srgbClr val="D50092"/>
                </a:solidFill>
                <a:latin typeface="Trebuchet MS"/>
                <a:cs typeface="Trebuchet MS"/>
              </a:rPr>
              <a:t> </a:t>
            </a:r>
            <a:r>
              <a:rPr dirty="0" sz="1800" spc="120" b="1" i="1">
                <a:solidFill>
                  <a:srgbClr val="D50092"/>
                </a:solidFill>
                <a:latin typeface="Trebuchet MS"/>
                <a:cs typeface="Trebuchet MS"/>
              </a:rPr>
              <a:t>of</a:t>
            </a:r>
            <a:r>
              <a:rPr dirty="0" sz="1800" spc="80" b="1" i="1">
                <a:solidFill>
                  <a:srgbClr val="D50092"/>
                </a:solidFill>
                <a:latin typeface="Trebuchet MS"/>
                <a:cs typeface="Trebuchet MS"/>
              </a:rPr>
              <a:t> </a:t>
            </a:r>
            <a:r>
              <a:rPr dirty="0" sz="1800" spc="170" b="1" i="1">
                <a:solidFill>
                  <a:srgbClr val="D50092"/>
                </a:solidFill>
                <a:latin typeface="Trebuchet MS"/>
                <a:cs typeface="Trebuchet MS"/>
              </a:rPr>
              <a:t>keystrokes</a:t>
            </a:r>
            <a:r>
              <a:rPr dirty="0" sz="1800" spc="114" b="1" i="1">
                <a:solidFill>
                  <a:srgbClr val="D50092"/>
                </a:solidFill>
                <a:latin typeface="Trebuchet MS"/>
                <a:cs typeface="Trebuchet MS"/>
              </a:rPr>
              <a:t> </a:t>
            </a:r>
            <a:r>
              <a:rPr dirty="0" sz="1800" spc="-50" i="1">
                <a:solidFill>
                  <a:srgbClr val="D50092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360045" marR="916940">
              <a:lnSpc>
                <a:spcPct val="100000"/>
              </a:lnSpc>
            </a:pPr>
            <a:r>
              <a:rPr dirty="0" sz="1800" spc="85">
                <a:solidFill>
                  <a:srgbClr val="1E487C"/>
                </a:solidFill>
                <a:latin typeface="Trebuchet MS"/>
                <a:cs typeface="Trebuchet MS"/>
              </a:rPr>
              <a:t>Start</a:t>
            </a:r>
            <a:r>
              <a:rPr dirty="0" sz="1800" spc="45">
                <a:solidFill>
                  <a:srgbClr val="1E487C"/>
                </a:solidFill>
                <a:latin typeface="Trebuchet MS"/>
                <a:cs typeface="Trebuchet MS"/>
              </a:rPr>
              <a:t> </a:t>
            </a:r>
            <a:r>
              <a:rPr dirty="0" sz="1800" spc="95">
                <a:solidFill>
                  <a:srgbClr val="1E487C"/>
                </a:solidFill>
                <a:latin typeface="Trebuchet MS"/>
                <a:cs typeface="Trebuchet MS"/>
              </a:rPr>
              <a:t>capturing</a:t>
            </a:r>
            <a:r>
              <a:rPr dirty="0" sz="1800" spc="45">
                <a:solidFill>
                  <a:srgbClr val="1E487C"/>
                </a:solidFill>
                <a:latin typeface="Trebuchet MS"/>
                <a:cs typeface="Trebuchet MS"/>
              </a:rPr>
              <a:t> </a:t>
            </a:r>
            <a:r>
              <a:rPr dirty="0" sz="1800" spc="114">
                <a:solidFill>
                  <a:srgbClr val="1E487C"/>
                </a:solidFill>
                <a:latin typeface="Trebuchet MS"/>
                <a:cs typeface="Trebuchet MS"/>
              </a:rPr>
              <a:t>key</a:t>
            </a:r>
            <a:r>
              <a:rPr dirty="0" sz="1800" spc="50">
                <a:solidFill>
                  <a:srgbClr val="1E487C"/>
                </a:solidFill>
                <a:latin typeface="Trebuchet MS"/>
                <a:cs typeface="Trebuchet MS"/>
              </a:rPr>
              <a:t> </a:t>
            </a:r>
            <a:r>
              <a:rPr dirty="0" sz="1800" spc="120">
                <a:solidFill>
                  <a:srgbClr val="1E487C"/>
                </a:solidFill>
                <a:latin typeface="Trebuchet MS"/>
                <a:cs typeface="Trebuchet MS"/>
              </a:rPr>
              <a:t>events</a:t>
            </a:r>
            <a:r>
              <a:rPr dirty="0" sz="1800" spc="40">
                <a:solidFill>
                  <a:srgbClr val="1E487C"/>
                </a:solidFill>
                <a:latin typeface="Trebuchet MS"/>
                <a:cs typeface="Trebuchet MS"/>
              </a:rPr>
              <a:t> </a:t>
            </a:r>
            <a:r>
              <a:rPr dirty="0" sz="1800" spc="130">
                <a:solidFill>
                  <a:srgbClr val="1E487C"/>
                </a:solidFill>
                <a:latin typeface="Trebuchet MS"/>
                <a:cs typeface="Trebuchet MS"/>
              </a:rPr>
              <a:t>when</a:t>
            </a:r>
            <a:r>
              <a:rPr dirty="0" sz="1800" spc="45">
                <a:solidFill>
                  <a:srgbClr val="1E487C"/>
                </a:solidFill>
                <a:latin typeface="Trebuchet MS"/>
                <a:cs typeface="Trebuchet MS"/>
              </a:rPr>
              <a:t> </a:t>
            </a:r>
            <a:r>
              <a:rPr dirty="0" sz="1800" spc="80">
                <a:solidFill>
                  <a:srgbClr val="1E487C"/>
                </a:solidFill>
                <a:latin typeface="Trebuchet MS"/>
                <a:cs typeface="Trebuchet MS"/>
              </a:rPr>
              <a:t>the</a:t>
            </a:r>
            <a:r>
              <a:rPr dirty="0" sz="1800" spc="40">
                <a:solidFill>
                  <a:srgbClr val="1E487C"/>
                </a:solidFill>
                <a:latin typeface="Trebuchet MS"/>
                <a:cs typeface="Trebuchet MS"/>
              </a:rPr>
              <a:t> </a:t>
            </a:r>
            <a:r>
              <a:rPr dirty="0" sz="1800" spc="125">
                <a:solidFill>
                  <a:srgbClr val="1E487C"/>
                </a:solidFill>
                <a:latin typeface="Trebuchet MS"/>
                <a:cs typeface="Trebuchet MS"/>
              </a:rPr>
              <a:t>"Start"</a:t>
            </a:r>
            <a:r>
              <a:rPr dirty="0" sz="1800" spc="40">
                <a:solidFill>
                  <a:srgbClr val="1E487C"/>
                </a:solidFill>
                <a:latin typeface="Trebuchet MS"/>
                <a:cs typeface="Trebuchet MS"/>
              </a:rPr>
              <a:t> </a:t>
            </a:r>
            <a:r>
              <a:rPr dirty="0" sz="1800" spc="90">
                <a:solidFill>
                  <a:srgbClr val="1E487C"/>
                </a:solidFill>
                <a:latin typeface="Trebuchet MS"/>
                <a:cs typeface="Trebuchet MS"/>
              </a:rPr>
              <a:t>button</a:t>
            </a:r>
            <a:r>
              <a:rPr dirty="0" sz="1800" spc="40">
                <a:solidFill>
                  <a:srgbClr val="1E487C"/>
                </a:solidFill>
                <a:latin typeface="Trebuchet MS"/>
                <a:cs typeface="Trebuchet MS"/>
              </a:rPr>
              <a:t> </a:t>
            </a:r>
            <a:r>
              <a:rPr dirty="0" sz="1800" spc="95">
                <a:solidFill>
                  <a:srgbClr val="1E487C"/>
                </a:solidFill>
                <a:latin typeface="Trebuchet MS"/>
                <a:cs typeface="Trebuchet MS"/>
              </a:rPr>
              <a:t>is</a:t>
            </a:r>
            <a:r>
              <a:rPr dirty="0" sz="1800" spc="40">
                <a:solidFill>
                  <a:srgbClr val="1E487C"/>
                </a:solidFill>
                <a:latin typeface="Trebuchet MS"/>
                <a:cs typeface="Trebuchet MS"/>
              </a:rPr>
              <a:t> </a:t>
            </a:r>
            <a:r>
              <a:rPr dirty="0" sz="1800" spc="85">
                <a:solidFill>
                  <a:srgbClr val="1E487C"/>
                </a:solidFill>
                <a:latin typeface="Trebuchet MS"/>
                <a:cs typeface="Trebuchet MS"/>
              </a:rPr>
              <a:t>pressed. </a:t>
            </a:r>
            <a:r>
              <a:rPr dirty="0" sz="1800" spc="135">
                <a:solidFill>
                  <a:srgbClr val="1E487C"/>
                </a:solidFill>
                <a:latin typeface="Trebuchet MS"/>
                <a:cs typeface="Trebuchet MS"/>
              </a:rPr>
              <a:t>Log</a:t>
            </a:r>
            <a:r>
              <a:rPr dirty="0" sz="1800" spc="35">
                <a:solidFill>
                  <a:srgbClr val="1E487C"/>
                </a:solidFill>
                <a:latin typeface="Trebuchet MS"/>
                <a:cs typeface="Trebuchet MS"/>
              </a:rPr>
              <a:t> </a:t>
            </a:r>
            <a:r>
              <a:rPr dirty="0" sz="1800" spc="114">
                <a:solidFill>
                  <a:srgbClr val="1E487C"/>
                </a:solidFill>
                <a:latin typeface="Trebuchet MS"/>
                <a:cs typeface="Trebuchet MS"/>
              </a:rPr>
              <a:t>key</a:t>
            </a:r>
            <a:r>
              <a:rPr dirty="0" sz="1800" spc="35">
                <a:solidFill>
                  <a:srgbClr val="1E487C"/>
                </a:solidFill>
                <a:latin typeface="Trebuchet MS"/>
                <a:cs typeface="Trebuchet MS"/>
              </a:rPr>
              <a:t> </a:t>
            </a:r>
            <a:r>
              <a:rPr dirty="0" sz="1800" spc="130">
                <a:solidFill>
                  <a:srgbClr val="1E487C"/>
                </a:solidFill>
                <a:latin typeface="Trebuchet MS"/>
                <a:cs typeface="Trebuchet MS"/>
              </a:rPr>
              <a:t>press</a:t>
            </a:r>
            <a:r>
              <a:rPr dirty="0" sz="1800" spc="30">
                <a:solidFill>
                  <a:srgbClr val="1E487C"/>
                </a:solidFill>
                <a:latin typeface="Trebuchet MS"/>
                <a:cs typeface="Trebuchet MS"/>
              </a:rPr>
              <a:t> </a:t>
            </a:r>
            <a:r>
              <a:rPr dirty="0" sz="1800" spc="140">
                <a:solidFill>
                  <a:srgbClr val="1E487C"/>
                </a:solidFill>
                <a:latin typeface="Trebuchet MS"/>
                <a:cs typeface="Trebuchet MS"/>
              </a:rPr>
              <a:t>and</a:t>
            </a:r>
            <a:r>
              <a:rPr dirty="0" sz="1800" spc="40">
                <a:solidFill>
                  <a:srgbClr val="1E487C"/>
                </a:solidFill>
                <a:latin typeface="Trebuchet MS"/>
                <a:cs typeface="Trebuchet MS"/>
              </a:rPr>
              <a:t> </a:t>
            </a:r>
            <a:r>
              <a:rPr dirty="0" sz="1800" spc="95">
                <a:solidFill>
                  <a:srgbClr val="1E487C"/>
                </a:solidFill>
                <a:latin typeface="Trebuchet MS"/>
                <a:cs typeface="Trebuchet MS"/>
              </a:rPr>
              <a:t>release</a:t>
            </a:r>
            <a:r>
              <a:rPr dirty="0" sz="1800" spc="30">
                <a:solidFill>
                  <a:srgbClr val="1E487C"/>
                </a:solidFill>
                <a:latin typeface="Trebuchet MS"/>
                <a:cs typeface="Trebuchet MS"/>
              </a:rPr>
              <a:t> </a:t>
            </a:r>
            <a:r>
              <a:rPr dirty="0" sz="1800" spc="80">
                <a:solidFill>
                  <a:srgbClr val="1E487C"/>
                </a:solidFill>
                <a:latin typeface="Trebuchet MS"/>
                <a:cs typeface="Trebuchet MS"/>
              </a:rPr>
              <a:t>events.</a:t>
            </a:r>
            <a:endParaRPr sz="1800">
              <a:latin typeface="Trebuchet MS"/>
              <a:cs typeface="Trebuchet MS"/>
            </a:endParaRPr>
          </a:p>
          <a:p>
            <a:pPr marL="358140" indent="-281940">
              <a:lnSpc>
                <a:spcPct val="100000"/>
              </a:lnSpc>
              <a:buFont typeface="Segoe UI Symbol"/>
              <a:buChar char="➢"/>
              <a:tabLst>
                <a:tab pos="358140" algn="l"/>
                <a:tab pos="4055745" algn="l"/>
              </a:tabLst>
            </a:pPr>
            <a:r>
              <a:rPr dirty="0" sz="1800" spc="175" b="1" i="1">
                <a:solidFill>
                  <a:srgbClr val="D50092"/>
                </a:solidFill>
                <a:latin typeface="Trebuchet MS"/>
                <a:cs typeface="Trebuchet MS"/>
              </a:rPr>
              <a:t>Data</a:t>
            </a:r>
            <a:r>
              <a:rPr dirty="0" sz="1800" spc="90" b="1" i="1">
                <a:solidFill>
                  <a:srgbClr val="D50092"/>
                </a:solidFill>
                <a:latin typeface="Trebuchet MS"/>
                <a:cs typeface="Trebuchet MS"/>
              </a:rPr>
              <a:t> </a:t>
            </a:r>
            <a:r>
              <a:rPr dirty="0" sz="1800" spc="229" b="1" i="1">
                <a:solidFill>
                  <a:srgbClr val="D50092"/>
                </a:solidFill>
                <a:latin typeface="Trebuchet MS"/>
                <a:cs typeface="Trebuchet MS"/>
              </a:rPr>
              <a:t>Logging</a:t>
            </a:r>
            <a:r>
              <a:rPr dirty="0" sz="1800" spc="85" b="1" i="1">
                <a:solidFill>
                  <a:srgbClr val="D50092"/>
                </a:solidFill>
                <a:latin typeface="Trebuchet MS"/>
                <a:cs typeface="Trebuchet MS"/>
              </a:rPr>
              <a:t> </a:t>
            </a:r>
            <a:r>
              <a:rPr dirty="0" sz="1800" spc="135" b="1" i="1">
                <a:solidFill>
                  <a:srgbClr val="D50092"/>
                </a:solidFill>
                <a:latin typeface="Trebuchet MS"/>
                <a:cs typeface="Trebuchet MS"/>
              </a:rPr>
              <a:t>into</a:t>
            </a:r>
            <a:r>
              <a:rPr dirty="0" sz="1800" spc="85" b="1" i="1">
                <a:solidFill>
                  <a:srgbClr val="D50092"/>
                </a:solidFill>
                <a:latin typeface="Trebuchet MS"/>
                <a:cs typeface="Trebuchet MS"/>
              </a:rPr>
              <a:t> </a:t>
            </a:r>
            <a:r>
              <a:rPr dirty="0" sz="1800" spc="120" b="1" i="1">
                <a:solidFill>
                  <a:srgbClr val="D50092"/>
                </a:solidFill>
                <a:latin typeface="Trebuchet MS"/>
                <a:cs typeface="Trebuchet MS"/>
              </a:rPr>
              <a:t>text</a:t>
            </a:r>
            <a:r>
              <a:rPr dirty="0" sz="1800" spc="100" b="1" i="1">
                <a:solidFill>
                  <a:srgbClr val="D50092"/>
                </a:solidFill>
                <a:latin typeface="Trebuchet MS"/>
                <a:cs typeface="Trebuchet MS"/>
              </a:rPr>
              <a:t> </a:t>
            </a:r>
            <a:r>
              <a:rPr dirty="0" sz="1800" spc="95" b="1" i="1">
                <a:solidFill>
                  <a:srgbClr val="D50092"/>
                </a:solidFill>
                <a:latin typeface="Trebuchet MS"/>
                <a:cs typeface="Trebuchet MS"/>
              </a:rPr>
              <a:t>files</a:t>
            </a:r>
            <a:r>
              <a:rPr dirty="0" sz="1800" b="1" i="1">
                <a:solidFill>
                  <a:srgbClr val="D50092"/>
                </a:solidFill>
                <a:latin typeface="Trebuchet MS"/>
                <a:cs typeface="Trebuchet MS"/>
              </a:rPr>
              <a:t>	</a:t>
            </a:r>
            <a:r>
              <a:rPr dirty="0" sz="1800" spc="-50" i="1">
                <a:solidFill>
                  <a:srgbClr val="D50092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360045">
              <a:lnSpc>
                <a:spcPct val="100000"/>
              </a:lnSpc>
            </a:pPr>
            <a:r>
              <a:rPr dirty="0" sz="1800" spc="110">
                <a:solidFill>
                  <a:srgbClr val="1E487C"/>
                </a:solidFill>
                <a:latin typeface="Trebuchet MS"/>
                <a:cs typeface="Trebuchet MS"/>
              </a:rPr>
              <a:t>Continuously</a:t>
            </a:r>
            <a:r>
              <a:rPr dirty="0" sz="1800" spc="60">
                <a:solidFill>
                  <a:srgbClr val="1E487C"/>
                </a:solidFill>
                <a:latin typeface="Trebuchet MS"/>
                <a:cs typeface="Trebuchet MS"/>
              </a:rPr>
              <a:t> </a:t>
            </a:r>
            <a:r>
              <a:rPr dirty="0" sz="1800" spc="110">
                <a:solidFill>
                  <a:srgbClr val="1E487C"/>
                </a:solidFill>
                <a:latin typeface="Trebuchet MS"/>
                <a:cs typeface="Trebuchet MS"/>
              </a:rPr>
              <a:t>update</a:t>
            </a:r>
            <a:r>
              <a:rPr dirty="0" sz="1800" spc="60">
                <a:solidFill>
                  <a:srgbClr val="1E487C"/>
                </a:solidFill>
                <a:latin typeface="Trebuchet MS"/>
                <a:cs typeface="Trebuchet MS"/>
              </a:rPr>
              <a:t> </a:t>
            </a:r>
            <a:r>
              <a:rPr dirty="0" sz="1800" spc="55">
                <a:solidFill>
                  <a:srgbClr val="1E487C"/>
                </a:solidFill>
                <a:latin typeface="Trebuchet MS"/>
                <a:cs typeface="Trebuchet MS"/>
              </a:rPr>
              <a:t>text</a:t>
            </a:r>
            <a:r>
              <a:rPr dirty="0" sz="1800" spc="65">
                <a:solidFill>
                  <a:srgbClr val="1E487C"/>
                </a:solidFill>
                <a:latin typeface="Trebuchet MS"/>
                <a:cs typeface="Trebuchet MS"/>
              </a:rPr>
              <a:t> </a:t>
            </a:r>
            <a:r>
              <a:rPr dirty="0" sz="1800" spc="140">
                <a:solidFill>
                  <a:srgbClr val="1E487C"/>
                </a:solidFill>
                <a:latin typeface="Trebuchet MS"/>
                <a:cs typeface="Trebuchet MS"/>
              </a:rPr>
              <a:t>and</a:t>
            </a:r>
            <a:r>
              <a:rPr dirty="0" sz="1800" spc="60">
                <a:solidFill>
                  <a:srgbClr val="1E487C"/>
                </a:solidFill>
                <a:latin typeface="Trebuchet MS"/>
                <a:cs typeface="Trebuchet MS"/>
              </a:rPr>
              <a:t> </a:t>
            </a:r>
            <a:r>
              <a:rPr dirty="0" sz="1800" spc="80">
                <a:solidFill>
                  <a:srgbClr val="1E487C"/>
                </a:solidFill>
                <a:latin typeface="Trebuchet MS"/>
                <a:cs typeface="Trebuchet MS"/>
              </a:rPr>
              <a:t>JSON</a:t>
            </a:r>
            <a:r>
              <a:rPr dirty="0" sz="1800" spc="60">
                <a:solidFill>
                  <a:srgbClr val="1E487C"/>
                </a:solidFill>
                <a:latin typeface="Trebuchet MS"/>
                <a:cs typeface="Trebuchet MS"/>
              </a:rPr>
              <a:t> </a:t>
            </a:r>
            <a:r>
              <a:rPr dirty="0" sz="1800" spc="105">
                <a:solidFill>
                  <a:srgbClr val="1E487C"/>
                </a:solidFill>
                <a:latin typeface="Trebuchet MS"/>
                <a:cs typeface="Trebuchet MS"/>
              </a:rPr>
              <a:t>log</a:t>
            </a:r>
            <a:r>
              <a:rPr dirty="0" sz="1800" spc="65">
                <a:solidFill>
                  <a:srgbClr val="1E487C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1E487C"/>
                </a:solidFill>
                <a:latin typeface="Trebuchet MS"/>
                <a:cs typeface="Trebuchet MS"/>
              </a:rPr>
              <a:t>files</a:t>
            </a:r>
            <a:r>
              <a:rPr dirty="0" sz="1800" spc="60">
                <a:solidFill>
                  <a:srgbClr val="1E487C"/>
                </a:solidFill>
                <a:latin typeface="Trebuchet MS"/>
                <a:cs typeface="Trebuchet MS"/>
              </a:rPr>
              <a:t> with</a:t>
            </a:r>
            <a:r>
              <a:rPr dirty="0" sz="1800" spc="55">
                <a:solidFill>
                  <a:srgbClr val="1E487C"/>
                </a:solidFill>
                <a:latin typeface="Trebuchet MS"/>
                <a:cs typeface="Trebuchet MS"/>
              </a:rPr>
              <a:t> </a:t>
            </a:r>
            <a:r>
              <a:rPr dirty="0" sz="1800" spc="90">
                <a:solidFill>
                  <a:srgbClr val="1E487C"/>
                </a:solidFill>
                <a:latin typeface="Trebuchet MS"/>
                <a:cs typeface="Trebuchet MS"/>
              </a:rPr>
              <a:t>captured</a:t>
            </a:r>
            <a:r>
              <a:rPr dirty="0" sz="1800" spc="65">
                <a:solidFill>
                  <a:srgbClr val="1E487C"/>
                </a:solidFill>
                <a:latin typeface="Trebuchet MS"/>
                <a:cs typeface="Trebuchet MS"/>
              </a:rPr>
              <a:t> </a:t>
            </a:r>
            <a:r>
              <a:rPr dirty="0" sz="1800" spc="114">
                <a:solidFill>
                  <a:srgbClr val="1E487C"/>
                </a:solidFill>
                <a:latin typeface="Trebuchet MS"/>
                <a:cs typeface="Trebuchet MS"/>
              </a:rPr>
              <a:t>key</a:t>
            </a:r>
            <a:r>
              <a:rPr dirty="0" sz="1800" spc="70">
                <a:solidFill>
                  <a:srgbClr val="1E487C"/>
                </a:solidFill>
                <a:latin typeface="Trebuchet MS"/>
                <a:cs typeface="Trebuchet MS"/>
              </a:rPr>
              <a:t> </a:t>
            </a:r>
            <a:r>
              <a:rPr dirty="0" sz="1800" spc="80">
                <a:solidFill>
                  <a:srgbClr val="1E487C"/>
                </a:solidFill>
                <a:latin typeface="Trebuchet MS"/>
                <a:cs typeface="Trebuchet MS"/>
              </a:rPr>
              <a:t>events.</a:t>
            </a:r>
            <a:endParaRPr sz="1800">
              <a:latin typeface="Trebuchet MS"/>
              <a:cs typeface="Trebuchet MS"/>
            </a:endParaRPr>
          </a:p>
          <a:p>
            <a:pPr marL="358140" indent="-281940">
              <a:lnSpc>
                <a:spcPct val="100000"/>
              </a:lnSpc>
              <a:buFont typeface="Segoe UI Symbol"/>
              <a:buChar char="➢"/>
              <a:tabLst>
                <a:tab pos="358140" algn="l"/>
                <a:tab pos="2226310" algn="l"/>
              </a:tabLst>
            </a:pPr>
            <a:r>
              <a:rPr dirty="0" sz="1800" spc="215" b="1" i="1">
                <a:solidFill>
                  <a:srgbClr val="D50092"/>
                </a:solidFill>
                <a:latin typeface="Trebuchet MS"/>
                <a:cs typeface="Trebuchet MS"/>
              </a:rPr>
              <a:t>Stop</a:t>
            </a:r>
            <a:r>
              <a:rPr dirty="0" sz="1800" spc="75" b="1" i="1">
                <a:solidFill>
                  <a:srgbClr val="D50092"/>
                </a:solidFill>
                <a:latin typeface="Trebuchet MS"/>
                <a:cs typeface="Trebuchet MS"/>
              </a:rPr>
              <a:t> </a:t>
            </a:r>
            <a:r>
              <a:rPr dirty="0" sz="1800" spc="220" b="1" i="1">
                <a:solidFill>
                  <a:srgbClr val="D50092"/>
                </a:solidFill>
                <a:latin typeface="Trebuchet MS"/>
                <a:cs typeface="Trebuchet MS"/>
              </a:rPr>
              <a:t>Logging</a:t>
            </a:r>
            <a:r>
              <a:rPr dirty="0" sz="1800" b="1" i="1">
                <a:solidFill>
                  <a:srgbClr val="D50092"/>
                </a:solidFill>
                <a:latin typeface="Trebuchet MS"/>
                <a:cs typeface="Trebuchet MS"/>
              </a:rPr>
              <a:t>	</a:t>
            </a:r>
            <a:r>
              <a:rPr dirty="0" sz="1800" spc="-50" i="1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360045" marR="995680">
              <a:lnSpc>
                <a:spcPct val="100000"/>
              </a:lnSpc>
            </a:pPr>
            <a:r>
              <a:rPr dirty="0" sz="1800" spc="130">
                <a:solidFill>
                  <a:srgbClr val="1E487C"/>
                </a:solidFill>
                <a:latin typeface="Trebuchet MS"/>
                <a:cs typeface="Trebuchet MS"/>
              </a:rPr>
              <a:t>Stop</a:t>
            </a:r>
            <a:r>
              <a:rPr dirty="0" sz="1800" spc="35">
                <a:solidFill>
                  <a:srgbClr val="1E487C"/>
                </a:solidFill>
                <a:latin typeface="Trebuchet MS"/>
                <a:cs typeface="Trebuchet MS"/>
              </a:rPr>
              <a:t> </a:t>
            </a:r>
            <a:r>
              <a:rPr dirty="0" sz="1800" spc="100">
                <a:solidFill>
                  <a:srgbClr val="1E487C"/>
                </a:solidFill>
                <a:latin typeface="Trebuchet MS"/>
                <a:cs typeface="Trebuchet MS"/>
              </a:rPr>
              <a:t>capturing</a:t>
            </a:r>
            <a:r>
              <a:rPr dirty="0" sz="1800" spc="35">
                <a:solidFill>
                  <a:srgbClr val="1E487C"/>
                </a:solidFill>
                <a:latin typeface="Trebuchet MS"/>
                <a:cs typeface="Trebuchet MS"/>
              </a:rPr>
              <a:t> </a:t>
            </a:r>
            <a:r>
              <a:rPr dirty="0" sz="1800" spc="114">
                <a:solidFill>
                  <a:srgbClr val="1E487C"/>
                </a:solidFill>
                <a:latin typeface="Trebuchet MS"/>
                <a:cs typeface="Trebuchet MS"/>
              </a:rPr>
              <a:t>key</a:t>
            </a:r>
            <a:r>
              <a:rPr dirty="0" sz="1800" spc="45">
                <a:solidFill>
                  <a:srgbClr val="1E487C"/>
                </a:solidFill>
                <a:latin typeface="Trebuchet MS"/>
                <a:cs typeface="Trebuchet MS"/>
              </a:rPr>
              <a:t> </a:t>
            </a:r>
            <a:r>
              <a:rPr dirty="0" sz="1800" spc="120">
                <a:solidFill>
                  <a:srgbClr val="1E487C"/>
                </a:solidFill>
                <a:latin typeface="Trebuchet MS"/>
                <a:cs typeface="Trebuchet MS"/>
              </a:rPr>
              <a:t>events</a:t>
            </a:r>
            <a:r>
              <a:rPr dirty="0" sz="1800" spc="35">
                <a:solidFill>
                  <a:srgbClr val="1E487C"/>
                </a:solidFill>
                <a:latin typeface="Trebuchet MS"/>
                <a:cs typeface="Trebuchet MS"/>
              </a:rPr>
              <a:t> </a:t>
            </a:r>
            <a:r>
              <a:rPr dirty="0" sz="1800" spc="130">
                <a:solidFill>
                  <a:srgbClr val="1E487C"/>
                </a:solidFill>
                <a:latin typeface="Trebuchet MS"/>
                <a:cs typeface="Trebuchet MS"/>
              </a:rPr>
              <a:t>when</a:t>
            </a:r>
            <a:r>
              <a:rPr dirty="0" sz="1800" spc="40">
                <a:solidFill>
                  <a:srgbClr val="1E487C"/>
                </a:solidFill>
                <a:latin typeface="Trebuchet MS"/>
                <a:cs typeface="Trebuchet MS"/>
              </a:rPr>
              <a:t> </a:t>
            </a:r>
            <a:r>
              <a:rPr dirty="0" sz="1800" spc="80">
                <a:solidFill>
                  <a:srgbClr val="1E487C"/>
                </a:solidFill>
                <a:latin typeface="Trebuchet MS"/>
                <a:cs typeface="Trebuchet MS"/>
              </a:rPr>
              <a:t>the</a:t>
            </a:r>
            <a:r>
              <a:rPr dirty="0" sz="1800" spc="35">
                <a:solidFill>
                  <a:srgbClr val="1E487C"/>
                </a:solidFill>
                <a:latin typeface="Trebuchet MS"/>
                <a:cs typeface="Trebuchet MS"/>
              </a:rPr>
              <a:t> </a:t>
            </a:r>
            <a:r>
              <a:rPr dirty="0" sz="1800" spc="165">
                <a:solidFill>
                  <a:srgbClr val="1E487C"/>
                </a:solidFill>
                <a:latin typeface="Trebuchet MS"/>
                <a:cs typeface="Trebuchet MS"/>
              </a:rPr>
              <a:t>"Stop"</a:t>
            </a:r>
            <a:r>
              <a:rPr dirty="0" sz="1800" spc="35">
                <a:solidFill>
                  <a:srgbClr val="1E487C"/>
                </a:solidFill>
                <a:latin typeface="Trebuchet MS"/>
                <a:cs typeface="Trebuchet MS"/>
              </a:rPr>
              <a:t> </a:t>
            </a:r>
            <a:r>
              <a:rPr dirty="0" sz="1800" spc="85">
                <a:solidFill>
                  <a:srgbClr val="1E487C"/>
                </a:solidFill>
                <a:latin typeface="Trebuchet MS"/>
                <a:cs typeface="Trebuchet MS"/>
              </a:rPr>
              <a:t>button</a:t>
            </a:r>
            <a:r>
              <a:rPr dirty="0" sz="1800" spc="40">
                <a:solidFill>
                  <a:srgbClr val="1E487C"/>
                </a:solidFill>
                <a:latin typeface="Trebuchet MS"/>
                <a:cs typeface="Trebuchet MS"/>
              </a:rPr>
              <a:t> </a:t>
            </a:r>
            <a:r>
              <a:rPr dirty="0" sz="1800" spc="95">
                <a:solidFill>
                  <a:srgbClr val="1E487C"/>
                </a:solidFill>
                <a:latin typeface="Trebuchet MS"/>
                <a:cs typeface="Trebuchet MS"/>
              </a:rPr>
              <a:t>is</a:t>
            </a:r>
            <a:r>
              <a:rPr dirty="0" sz="1800" spc="35">
                <a:solidFill>
                  <a:srgbClr val="1E487C"/>
                </a:solidFill>
                <a:latin typeface="Trebuchet MS"/>
                <a:cs typeface="Trebuchet MS"/>
              </a:rPr>
              <a:t> </a:t>
            </a:r>
            <a:r>
              <a:rPr dirty="0" sz="1800" spc="90">
                <a:solidFill>
                  <a:srgbClr val="1E487C"/>
                </a:solidFill>
                <a:latin typeface="Trebuchet MS"/>
                <a:cs typeface="Trebuchet MS"/>
              </a:rPr>
              <a:t>pressed. </a:t>
            </a:r>
            <a:r>
              <a:rPr dirty="0" sz="1800" spc="110">
                <a:solidFill>
                  <a:srgbClr val="1E487C"/>
                </a:solidFill>
                <a:latin typeface="Trebuchet MS"/>
                <a:cs typeface="Trebuchet MS"/>
              </a:rPr>
              <a:t>Update</a:t>
            </a:r>
            <a:r>
              <a:rPr dirty="0" sz="1800" spc="35">
                <a:solidFill>
                  <a:srgbClr val="1E487C"/>
                </a:solidFill>
                <a:latin typeface="Trebuchet MS"/>
                <a:cs typeface="Trebuchet MS"/>
              </a:rPr>
              <a:t> </a:t>
            </a:r>
            <a:r>
              <a:rPr dirty="0" sz="1800" spc="80">
                <a:solidFill>
                  <a:srgbClr val="1E487C"/>
                </a:solidFill>
                <a:latin typeface="Trebuchet MS"/>
                <a:cs typeface="Trebuchet MS"/>
              </a:rPr>
              <a:t>the</a:t>
            </a:r>
            <a:r>
              <a:rPr dirty="0" sz="1800" spc="35">
                <a:solidFill>
                  <a:srgbClr val="1E487C"/>
                </a:solidFill>
                <a:latin typeface="Trebuchet MS"/>
                <a:cs typeface="Trebuchet MS"/>
              </a:rPr>
              <a:t> </a:t>
            </a:r>
            <a:r>
              <a:rPr dirty="0" sz="1800" spc="114">
                <a:solidFill>
                  <a:srgbClr val="1E487C"/>
                </a:solidFill>
                <a:latin typeface="Trebuchet MS"/>
                <a:cs typeface="Trebuchet MS"/>
              </a:rPr>
              <a:t>GUI</a:t>
            </a:r>
            <a:r>
              <a:rPr dirty="0" sz="1800" spc="40">
                <a:solidFill>
                  <a:srgbClr val="1E487C"/>
                </a:solidFill>
                <a:latin typeface="Trebuchet MS"/>
                <a:cs typeface="Trebuchet MS"/>
              </a:rPr>
              <a:t> </a:t>
            </a:r>
            <a:r>
              <a:rPr dirty="0" sz="1800" spc="114">
                <a:solidFill>
                  <a:srgbClr val="1E487C"/>
                </a:solidFill>
                <a:latin typeface="Trebuchet MS"/>
                <a:cs typeface="Trebuchet MS"/>
              </a:rPr>
              <a:t>status</a:t>
            </a:r>
            <a:r>
              <a:rPr dirty="0" sz="1800" spc="35">
                <a:solidFill>
                  <a:srgbClr val="1E487C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1E487C"/>
                </a:solidFill>
                <a:latin typeface="Trebuchet MS"/>
                <a:cs typeface="Trebuchet MS"/>
              </a:rPr>
              <a:t>to</a:t>
            </a:r>
            <a:r>
              <a:rPr dirty="0" sz="1800" spc="45">
                <a:solidFill>
                  <a:srgbClr val="1E487C"/>
                </a:solidFill>
                <a:latin typeface="Trebuchet MS"/>
                <a:cs typeface="Trebuchet MS"/>
              </a:rPr>
              <a:t> </a:t>
            </a:r>
            <a:r>
              <a:rPr dirty="0" sz="1800" spc="70">
                <a:solidFill>
                  <a:srgbClr val="1E487C"/>
                </a:solidFill>
                <a:latin typeface="Trebuchet MS"/>
                <a:cs typeface="Trebuchet MS"/>
              </a:rPr>
              <a:t>indicate</a:t>
            </a:r>
            <a:r>
              <a:rPr dirty="0" sz="1800" spc="35">
                <a:solidFill>
                  <a:srgbClr val="1E487C"/>
                </a:solidFill>
                <a:latin typeface="Trebuchet MS"/>
                <a:cs typeface="Trebuchet MS"/>
              </a:rPr>
              <a:t> </a:t>
            </a:r>
            <a:r>
              <a:rPr dirty="0" sz="1800" spc="80">
                <a:solidFill>
                  <a:srgbClr val="1E487C"/>
                </a:solidFill>
                <a:latin typeface="Trebuchet MS"/>
                <a:cs typeface="Trebuchet MS"/>
              </a:rPr>
              <a:t>the</a:t>
            </a:r>
            <a:r>
              <a:rPr dirty="0" sz="1800" spc="40">
                <a:solidFill>
                  <a:srgbClr val="1E487C"/>
                </a:solidFill>
                <a:latin typeface="Trebuchet MS"/>
                <a:cs typeface="Trebuchet MS"/>
              </a:rPr>
              <a:t> </a:t>
            </a:r>
            <a:r>
              <a:rPr dirty="0" sz="1800" spc="114">
                <a:solidFill>
                  <a:srgbClr val="1E487C"/>
                </a:solidFill>
                <a:latin typeface="Trebuchet MS"/>
                <a:cs typeface="Trebuchet MS"/>
              </a:rPr>
              <a:t>keylogger</a:t>
            </a:r>
            <a:r>
              <a:rPr dirty="0" sz="1800" spc="45">
                <a:solidFill>
                  <a:srgbClr val="1E487C"/>
                </a:solidFill>
                <a:latin typeface="Trebuchet MS"/>
                <a:cs typeface="Trebuchet MS"/>
              </a:rPr>
              <a:t> </a:t>
            </a:r>
            <a:r>
              <a:rPr dirty="0" sz="1800" spc="95">
                <a:solidFill>
                  <a:srgbClr val="1E487C"/>
                </a:solidFill>
                <a:latin typeface="Trebuchet MS"/>
                <a:cs typeface="Trebuchet MS"/>
              </a:rPr>
              <a:t>is</a:t>
            </a:r>
            <a:r>
              <a:rPr dirty="0" sz="1800" spc="50">
                <a:solidFill>
                  <a:srgbClr val="1E487C"/>
                </a:solidFill>
                <a:latin typeface="Trebuchet MS"/>
                <a:cs typeface="Trebuchet MS"/>
              </a:rPr>
              <a:t> </a:t>
            </a:r>
            <a:r>
              <a:rPr dirty="0" sz="1800" spc="80">
                <a:solidFill>
                  <a:srgbClr val="1E487C"/>
                </a:solidFill>
                <a:latin typeface="Trebuchet MS"/>
                <a:cs typeface="Trebuchet MS"/>
              </a:rPr>
              <a:t>stopped.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403" y="1515605"/>
            <a:ext cx="2968205" cy="292103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155054"/>
            <a:ext cx="35953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75" b="1">
                <a:latin typeface="Trebuchet MS"/>
                <a:cs typeface="Trebuchet MS"/>
              </a:rPr>
              <a:t>Wire</a:t>
            </a:r>
            <a:r>
              <a:rPr dirty="0" spc="175" b="1">
                <a:latin typeface="Trebuchet MS"/>
                <a:cs typeface="Trebuchet MS"/>
              </a:rPr>
              <a:t> </a:t>
            </a:r>
            <a:r>
              <a:rPr dirty="0" spc="400" b="1">
                <a:latin typeface="Trebuchet MS"/>
                <a:cs typeface="Trebuchet MS"/>
              </a:rPr>
              <a:t>Frames</a:t>
            </a:r>
            <a:r>
              <a:rPr dirty="0" spc="180" b="1">
                <a:latin typeface="Trebuchet MS"/>
                <a:cs typeface="Trebuchet MS"/>
              </a:rPr>
              <a:t> </a:t>
            </a:r>
            <a:r>
              <a:rPr dirty="0" spc="55" b="1">
                <a:latin typeface="Trebuchet MS"/>
                <a:cs typeface="Trebuchet MS"/>
              </a:rPr>
              <a:t>: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80206" y="1495082"/>
            <a:ext cx="2968205" cy="2921038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30440" y="1535760"/>
            <a:ext cx="2968205" cy="2921038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068019" y="1022299"/>
            <a:ext cx="66802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204" b="1">
                <a:latin typeface="Trebuchet MS"/>
                <a:cs typeface="Trebuchet MS"/>
              </a:rPr>
              <a:t>STEP </a:t>
            </a:r>
            <a:r>
              <a:rPr dirty="0" sz="1800" spc="145" b="1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078304" y="1018705"/>
            <a:ext cx="66802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204" b="1">
                <a:latin typeface="Trebuchet MS"/>
                <a:cs typeface="Trebuchet MS"/>
              </a:rPr>
              <a:t>STEP </a:t>
            </a:r>
            <a:r>
              <a:rPr dirty="0" sz="1800" spc="145" b="1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571898" y="1018705"/>
            <a:ext cx="66865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210" b="1">
                <a:latin typeface="Trebuchet MS"/>
                <a:cs typeface="Trebuchet MS"/>
              </a:rPr>
              <a:t>STEP </a:t>
            </a:r>
            <a:r>
              <a:rPr dirty="0" sz="1800" spc="145" b="1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069454" y="4832184"/>
            <a:ext cx="8202930" cy="1671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12995" algn="l"/>
              </a:tabLst>
            </a:pPr>
            <a:r>
              <a:rPr dirty="0" sz="1800" spc="125">
                <a:solidFill>
                  <a:srgbClr val="D89593"/>
                </a:solidFill>
                <a:latin typeface="Trebuchet MS"/>
                <a:cs typeface="Trebuchet MS"/>
              </a:rPr>
              <a:t>Step</a:t>
            </a:r>
            <a:r>
              <a:rPr dirty="0" sz="1800" spc="80">
                <a:solidFill>
                  <a:srgbClr val="D89593"/>
                </a:solidFill>
                <a:latin typeface="Trebuchet MS"/>
                <a:cs typeface="Trebuchet MS"/>
              </a:rPr>
              <a:t> </a:t>
            </a:r>
            <a:r>
              <a:rPr dirty="0" sz="1800" spc="190">
                <a:solidFill>
                  <a:srgbClr val="D89593"/>
                </a:solidFill>
                <a:latin typeface="Trebuchet MS"/>
                <a:cs typeface="Trebuchet MS"/>
              </a:rPr>
              <a:t>1</a:t>
            </a:r>
            <a:r>
              <a:rPr dirty="0" sz="1800" spc="75">
                <a:solidFill>
                  <a:srgbClr val="D89593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89593"/>
                </a:solidFill>
                <a:latin typeface="Trebuchet MS"/>
                <a:cs typeface="Trebuchet MS"/>
              </a:rPr>
              <a:t>:</a:t>
            </a:r>
            <a:r>
              <a:rPr dirty="0" sz="1800" spc="100">
                <a:solidFill>
                  <a:srgbClr val="D89593"/>
                </a:solidFill>
                <a:latin typeface="Trebuchet MS"/>
                <a:cs typeface="Trebuchet MS"/>
              </a:rPr>
              <a:t> </a:t>
            </a:r>
            <a:r>
              <a:rPr dirty="0" sz="1800" spc="95">
                <a:latin typeface="Trebuchet MS"/>
                <a:cs typeface="Trebuchet MS"/>
              </a:rPr>
              <a:t>The</a:t>
            </a:r>
            <a:r>
              <a:rPr dirty="0" sz="1800" spc="75">
                <a:latin typeface="Trebuchet MS"/>
                <a:cs typeface="Trebuchet MS"/>
              </a:rPr>
              <a:t> </a:t>
            </a:r>
            <a:r>
              <a:rPr dirty="0" sz="1800" spc="70">
                <a:latin typeface="Trebuchet MS"/>
                <a:cs typeface="Trebuchet MS"/>
              </a:rPr>
              <a:t>start</a:t>
            </a:r>
            <a:r>
              <a:rPr dirty="0" sz="1800" spc="80">
                <a:latin typeface="Trebuchet MS"/>
                <a:cs typeface="Trebuchet MS"/>
              </a:rPr>
              <a:t> </a:t>
            </a:r>
            <a:r>
              <a:rPr dirty="0" sz="1800" spc="90">
                <a:latin typeface="Trebuchet MS"/>
                <a:cs typeface="Trebuchet MS"/>
              </a:rPr>
              <a:t>button</a:t>
            </a:r>
            <a:r>
              <a:rPr dirty="0" sz="1800" spc="7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initialize</a:t>
            </a:r>
            <a:r>
              <a:rPr dirty="0" sz="1800" spc="80">
                <a:latin typeface="Trebuchet MS"/>
                <a:cs typeface="Trebuchet MS"/>
              </a:rPr>
              <a:t> </a:t>
            </a:r>
            <a:r>
              <a:rPr dirty="0" sz="1800" spc="60">
                <a:latin typeface="Trebuchet MS"/>
                <a:cs typeface="Trebuchet MS"/>
              </a:rPr>
              <a:t>to</a:t>
            </a:r>
            <a:r>
              <a:rPr dirty="0" sz="1800" spc="80">
                <a:latin typeface="Trebuchet MS"/>
                <a:cs typeface="Trebuchet MS"/>
              </a:rPr>
              <a:t> </a:t>
            </a:r>
            <a:r>
              <a:rPr dirty="0" sz="1800" spc="50">
                <a:latin typeface="Trebuchet MS"/>
                <a:cs typeface="Trebuchet MS"/>
              </a:rPr>
              <a:t>start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125">
                <a:latin typeface="Trebuchet MS"/>
                <a:cs typeface="Trebuchet MS"/>
              </a:rPr>
              <a:t>keylogging</a:t>
            </a:r>
            <a:r>
              <a:rPr dirty="0" sz="1800" spc="35">
                <a:latin typeface="Trebuchet MS"/>
                <a:cs typeface="Trebuchet MS"/>
              </a:rPr>
              <a:t> </a:t>
            </a:r>
            <a:r>
              <a:rPr dirty="0" sz="1800" spc="65">
                <a:latin typeface="Trebuchet MS"/>
                <a:cs typeface="Trebuchet MS"/>
              </a:rPr>
              <a:t>in</a:t>
            </a:r>
            <a:r>
              <a:rPr dirty="0" sz="1800" spc="35">
                <a:latin typeface="Trebuchet MS"/>
                <a:cs typeface="Trebuchet MS"/>
              </a:rPr>
              <a:t> </a:t>
            </a:r>
            <a:r>
              <a:rPr dirty="0" sz="1800" spc="80">
                <a:latin typeface="Trebuchet MS"/>
                <a:cs typeface="Trebuchet MS"/>
              </a:rPr>
              <a:t>the</a:t>
            </a:r>
            <a:r>
              <a:rPr dirty="0" sz="1800" spc="35">
                <a:latin typeface="Trebuchet MS"/>
                <a:cs typeface="Trebuchet MS"/>
              </a:rPr>
              <a:t> </a:t>
            </a:r>
            <a:r>
              <a:rPr dirty="0" sz="1800" spc="110">
                <a:latin typeface="Trebuchet MS"/>
                <a:cs typeface="Trebuchet MS"/>
              </a:rPr>
              <a:t>machine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1844039" algn="l"/>
              </a:tabLst>
            </a:pPr>
            <a:r>
              <a:rPr dirty="0" sz="1800" spc="125">
                <a:solidFill>
                  <a:srgbClr val="D89593"/>
                </a:solidFill>
                <a:latin typeface="Trebuchet MS"/>
                <a:cs typeface="Trebuchet MS"/>
              </a:rPr>
              <a:t>Step</a:t>
            </a:r>
            <a:r>
              <a:rPr dirty="0" sz="1800" spc="15">
                <a:solidFill>
                  <a:srgbClr val="D89593"/>
                </a:solidFill>
                <a:latin typeface="Trebuchet MS"/>
                <a:cs typeface="Trebuchet MS"/>
              </a:rPr>
              <a:t> </a:t>
            </a:r>
            <a:r>
              <a:rPr dirty="0" sz="1800" spc="190">
                <a:solidFill>
                  <a:srgbClr val="D89593"/>
                </a:solidFill>
                <a:latin typeface="Trebuchet MS"/>
                <a:cs typeface="Trebuchet MS"/>
              </a:rPr>
              <a:t>2</a:t>
            </a:r>
            <a:r>
              <a:rPr dirty="0" sz="1800" spc="15">
                <a:solidFill>
                  <a:srgbClr val="D89593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D89593"/>
                </a:solidFill>
                <a:latin typeface="Trebuchet MS"/>
                <a:cs typeface="Trebuchet MS"/>
              </a:rPr>
              <a:t>:</a:t>
            </a:r>
            <a:r>
              <a:rPr dirty="0" sz="1800" spc="35">
                <a:solidFill>
                  <a:srgbClr val="D89593"/>
                </a:solidFill>
                <a:latin typeface="Trebuchet MS"/>
                <a:cs typeface="Trebuchet MS"/>
              </a:rPr>
              <a:t> </a:t>
            </a:r>
            <a:r>
              <a:rPr dirty="0" sz="1800" spc="180">
                <a:latin typeface="Trebuchet MS"/>
                <a:cs typeface="Trebuchet MS"/>
              </a:rPr>
              <a:t>As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 spc="55">
                <a:latin typeface="Trebuchet MS"/>
                <a:cs typeface="Trebuchet MS"/>
              </a:rPr>
              <a:t>the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114">
                <a:latin typeface="Trebuchet MS"/>
                <a:cs typeface="Trebuchet MS"/>
              </a:rPr>
              <a:t>keylogger</a:t>
            </a:r>
            <a:r>
              <a:rPr dirty="0" sz="1800" spc="35">
                <a:latin typeface="Trebuchet MS"/>
                <a:cs typeface="Trebuchet MS"/>
              </a:rPr>
              <a:t> </a:t>
            </a:r>
            <a:r>
              <a:rPr dirty="0" sz="1800" spc="114">
                <a:latin typeface="Trebuchet MS"/>
                <a:cs typeface="Trebuchet MS"/>
              </a:rPr>
              <a:t>running</a:t>
            </a:r>
            <a:r>
              <a:rPr dirty="0" sz="1800" spc="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it</a:t>
            </a:r>
            <a:r>
              <a:rPr dirty="0" sz="1800" spc="50">
                <a:latin typeface="Trebuchet MS"/>
                <a:cs typeface="Trebuchet MS"/>
              </a:rPr>
              <a:t> </a:t>
            </a:r>
            <a:r>
              <a:rPr dirty="0" sz="1800" spc="170">
                <a:latin typeface="Trebuchet MS"/>
                <a:cs typeface="Trebuchet MS"/>
              </a:rPr>
              <a:t>saves</a:t>
            </a:r>
            <a:r>
              <a:rPr dirty="0" sz="1800" spc="35">
                <a:latin typeface="Trebuchet MS"/>
                <a:cs typeface="Trebuchet MS"/>
              </a:rPr>
              <a:t> </a:t>
            </a:r>
            <a:r>
              <a:rPr dirty="0" sz="1800" spc="80">
                <a:latin typeface="Trebuchet MS"/>
                <a:cs typeface="Trebuchet MS"/>
              </a:rPr>
              <a:t>the</a:t>
            </a:r>
            <a:r>
              <a:rPr dirty="0" sz="1800" spc="40">
                <a:latin typeface="Trebuchet MS"/>
                <a:cs typeface="Trebuchet MS"/>
              </a:rPr>
              <a:t> </a:t>
            </a:r>
            <a:r>
              <a:rPr dirty="0" sz="1800" spc="140">
                <a:latin typeface="Trebuchet MS"/>
                <a:cs typeface="Trebuchet MS"/>
              </a:rPr>
              <a:t>keys</a:t>
            </a:r>
            <a:r>
              <a:rPr dirty="0" sz="1800" spc="35">
                <a:latin typeface="Trebuchet MS"/>
                <a:cs typeface="Trebuchet MS"/>
              </a:rPr>
              <a:t> </a:t>
            </a:r>
            <a:r>
              <a:rPr dirty="0" sz="1800" spc="65">
                <a:latin typeface="Trebuchet MS"/>
                <a:cs typeface="Trebuchet MS"/>
              </a:rPr>
              <a:t>in</a:t>
            </a:r>
            <a:r>
              <a:rPr dirty="0" sz="1800" spc="40">
                <a:latin typeface="Trebuchet MS"/>
                <a:cs typeface="Trebuchet MS"/>
              </a:rPr>
              <a:t> </a:t>
            </a:r>
            <a:r>
              <a:rPr dirty="0" sz="1800" spc="70">
                <a:latin typeface="Trebuchet MS"/>
                <a:cs typeface="Trebuchet MS"/>
              </a:rPr>
              <a:t>keylogger.txt</a:t>
            </a:r>
            <a:r>
              <a:rPr dirty="0" sz="1800" spc="50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file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800">
              <a:latin typeface="Trebuchet MS"/>
              <a:cs typeface="Trebuchet MS"/>
            </a:endParaRPr>
          </a:p>
          <a:p>
            <a:pPr marL="12700" marR="688340">
              <a:lnSpc>
                <a:spcPct val="100000"/>
              </a:lnSpc>
              <a:spcBef>
                <a:spcPts val="5"/>
              </a:spcBef>
            </a:pPr>
            <a:r>
              <a:rPr dirty="0" sz="1800" spc="125">
                <a:solidFill>
                  <a:srgbClr val="D89593"/>
                </a:solidFill>
                <a:latin typeface="Trebuchet MS"/>
                <a:cs typeface="Trebuchet MS"/>
              </a:rPr>
              <a:t>Step</a:t>
            </a:r>
            <a:r>
              <a:rPr dirty="0" sz="1800" spc="30">
                <a:solidFill>
                  <a:srgbClr val="D89593"/>
                </a:solidFill>
                <a:latin typeface="Trebuchet MS"/>
                <a:cs typeface="Trebuchet MS"/>
              </a:rPr>
              <a:t> </a:t>
            </a:r>
            <a:r>
              <a:rPr dirty="0" sz="1800" spc="190">
                <a:solidFill>
                  <a:srgbClr val="D89593"/>
                </a:solidFill>
                <a:latin typeface="Trebuchet MS"/>
                <a:cs typeface="Trebuchet MS"/>
              </a:rPr>
              <a:t>3</a:t>
            </a:r>
            <a:r>
              <a:rPr dirty="0" sz="1800" spc="35">
                <a:solidFill>
                  <a:srgbClr val="D89593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:</a:t>
            </a:r>
            <a:r>
              <a:rPr dirty="0" sz="1800" spc="40">
                <a:latin typeface="Trebuchet MS"/>
                <a:cs typeface="Trebuchet MS"/>
              </a:rPr>
              <a:t> </a:t>
            </a:r>
            <a:r>
              <a:rPr dirty="0" sz="1800" spc="95">
                <a:latin typeface="Trebuchet MS"/>
                <a:cs typeface="Trebuchet MS"/>
              </a:rPr>
              <a:t>The</a:t>
            </a:r>
            <a:r>
              <a:rPr dirty="0" sz="1800" spc="25">
                <a:latin typeface="Trebuchet MS"/>
                <a:cs typeface="Trebuchet MS"/>
              </a:rPr>
              <a:t> </a:t>
            </a:r>
            <a:r>
              <a:rPr dirty="0" sz="1800" spc="114">
                <a:latin typeface="Trebuchet MS"/>
                <a:cs typeface="Trebuchet MS"/>
              </a:rPr>
              <a:t>keylogger</a:t>
            </a:r>
            <a:r>
              <a:rPr dirty="0" sz="1800" spc="40">
                <a:latin typeface="Trebuchet MS"/>
                <a:cs typeface="Trebuchet MS"/>
              </a:rPr>
              <a:t> </a:t>
            </a:r>
            <a:r>
              <a:rPr dirty="0" sz="1800" spc="135">
                <a:latin typeface="Trebuchet MS"/>
                <a:cs typeface="Trebuchet MS"/>
              </a:rPr>
              <a:t>stops</a:t>
            </a:r>
            <a:r>
              <a:rPr dirty="0" sz="1800" spc="25">
                <a:latin typeface="Trebuchet MS"/>
                <a:cs typeface="Trebuchet MS"/>
              </a:rPr>
              <a:t> </a:t>
            </a:r>
            <a:r>
              <a:rPr dirty="0" sz="1800" spc="140">
                <a:latin typeface="Trebuchet MS"/>
                <a:cs typeface="Trebuchet MS"/>
              </a:rPr>
              <a:t>and</a:t>
            </a:r>
            <a:r>
              <a:rPr dirty="0" sz="1800" spc="35">
                <a:latin typeface="Trebuchet MS"/>
                <a:cs typeface="Trebuchet MS"/>
              </a:rPr>
              <a:t> </a:t>
            </a:r>
            <a:r>
              <a:rPr dirty="0" sz="1800" spc="140">
                <a:latin typeface="Trebuchet MS"/>
                <a:cs typeface="Trebuchet MS"/>
              </a:rPr>
              <a:t>keys</a:t>
            </a:r>
            <a:r>
              <a:rPr dirty="0" sz="1800" spc="25">
                <a:latin typeface="Trebuchet MS"/>
                <a:cs typeface="Trebuchet MS"/>
              </a:rPr>
              <a:t> </a:t>
            </a:r>
            <a:r>
              <a:rPr dirty="0" sz="1800" spc="165">
                <a:latin typeface="Trebuchet MS"/>
                <a:cs typeface="Trebuchet MS"/>
              </a:rPr>
              <a:t>has</a:t>
            </a:r>
            <a:r>
              <a:rPr dirty="0" sz="1800" spc="30">
                <a:latin typeface="Trebuchet MS"/>
                <a:cs typeface="Trebuchet MS"/>
              </a:rPr>
              <a:t> </a:t>
            </a:r>
            <a:r>
              <a:rPr dirty="0" sz="1800" spc="125">
                <a:latin typeface="Trebuchet MS"/>
                <a:cs typeface="Trebuchet MS"/>
              </a:rPr>
              <a:t>been</a:t>
            </a:r>
            <a:r>
              <a:rPr dirty="0" sz="1800" spc="30">
                <a:latin typeface="Trebuchet MS"/>
                <a:cs typeface="Trebuchet MS"/>
              </a:rPr>
              <a:t> </a:t>
            </a:r>
            <a:r>
              <a:rPr dirty="0" sz="1800" spc="155">
                <a:latin typeface="Trebuchet MS"/>
                <a:cs typeface="Trebuchet MS"/>
              </a:rPr>
              <a:t>saved</a:t>
            </a:r>
            <a:r>
              <a:rPr dirty="0" sz="1800" spc="30">
                <a:latin typeface="Trebuchet MS"/>
                <a:cs typeface="Trebuchet MS"/>
              </a:rPr>
              <a:t> </a:t>
            </a:r>
            <a:r>
              <a:rPr dirty="0" sz="1800" spc="65">
                <a:latin typeface="Trebuchet MS"/>
                <a:cs typeface="Trebuchet MS"/>
              </a:rPr>
              <a:t>in</a:t>
            </a:r>
            <a:r>
              <a:rPr dirty="0" sz="1800" spc="25">
                <a:latin typeface="Trebuchet MS"/>
                <a:cs typeface="Trebuchet MS"/>
              </a:rPr>
              <a:t> </a:t>
            </a:r>
            <a:r>
              <a:rPr dirty="0" sz="1800" spc="80">
                <a:latin typeface="Trebuchet MS"/>
                <a:cs typeface="Trebuchet MS"/>
              </a:rPr>
              <a:t>the</a:t>
            </a:r>
            <a:r>
              <a:rPr dirty="0" sz="1800" spc="25">
                <a:latin typeface="Trebuchet MS"/>
                <a:cs typeface="Trebuchet MS"/>
              </a:rPr>
              <a:t> </a:t>
            </a:r>
            <a:r>
              <a:rPr dirty="0" sz="1800" spc="35">
                <a:latin typeface="Trebuchet MS"/>
                <a:cs typeface="Trebuchet MS"/>
              </a:rPr>
              <a:t>text </a:t>
            </a:r>
            <a:r>
              <a:rPr dirty="0" sz="1800" spc="120">
                <a:latin typeface="Trebuchet MS"/>
                <a:cs typeface="Trebuchet MS"/>
              </a:rPr>
              <a:t>document</a:t>
            </a:r>
            <a:r>
              <a:rPr dirty="0" sz="1800" spc="60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file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005" y="1010170"/>
            <a:ext cx="5904001" cy="41734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0261" rIns="0" bIns="0" rtlCol="0" vert="horz">
            <a:spAutoFit/>
          </a:bodyPr>
          <a:lstStyle/>
          <a:p>
            <a:pPr marL="575945">
              <a:lnSpc>
                <a:spcPct val="100000"/>
              </a:lnSpc>
              <a:spcBef>
                <a:spcPts val="100"/>
              </a:spcBef>
            </a:pPr>
            <a:r>
              <a:rPr dirty="0" sz="3000" spc="350" b="1">
                <a:latin typeface="Trebuchet MS"/>
                <a:cs typeface="Trebuchet MS"/>
              </a:rPr>
              <a:t>Outputs</a:t>
            </a:r>
            <a:r>
              <a:rPr dirty="0" sz="3000" spc="160" b="1">
                <a:latin typeface="Trebuchet MS"/>
                <a:cs typeface="Trebuchet MS"/>
              </a:rPr>
              <a:t> </a:t>
            </a:r>
            <a:r>
              <a:rPr dirty="0" sz="3000" spc="45" b="1">
                <a:latin typeface="Trebuchet MS"/>
                <a:cs typeface="Trebuchet MS"/>
              </a:rPr>
              <a:t>: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934225" y="5360657"/>
            <a:ext cx="171831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0" b="1">
                <a:latin typeface="Arial"/>
                <a:cs typeface="Arial"/>
              </a:rPr>
              <a:t>key_log.json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445298" y="5503938"/>
            <a:ext cx="13544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latin typeface="Arial"/>
                <a:cs typeface="Arial"/>
              </a:rPr>
              <a:t>key_log.txt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91999" y="999363"/>
            <a:ext cx="5975997" cy="418428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156" y="5362194"/>
            <a:ext cx="455930" cy="455930"/>
          </a:xfrm>
          <a:custGeom>
            <a:avLst/>
            <a:gdLst/>
            <a:ahLst/>
            <a:cxnLst/>
            <a:rect l="l" t="t" r="r" b="b"/>
            <a:pathLst>
              <a:path w="455929" h="455929">
                <a:moveTo>
                  <a:pt x="455764" y="0"/>
                </a:moveTo>
                <a:lnTo>
                  <a:pt x="0" y="0"/>
                </a:lnTo>
                <a:lnTo>
                  <a:pt x="0" y="455764"/>
                </a:lnTo>
                <a:lnTo>
                  <a:pt x="455764" y="455764"/>
                </a:lnTo>
                <a:lnTo>
                  <a:pt x="455764" y="0"/>
                </a:lnTo>
                <a:close/>
              </a:path>
            </a:pathLst>
          </a:custGeom>
          <a:solidFill>
            <a:srgbClr val="41AE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9353524" y="5896076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4" h="179704">
                <a:moveTo>
                  <a:pt x="179641" y="0"/>
                </a:moveTo>
                <a:lnTo>
                  <a:pt x="0" y="0"/>
                </a:lnTo>
                <a:lnTo>
                  <a:pt x="0" y="179641"/>
                </a:lnTo>
                <a:lnTo>
                  <a:pt x="179641" y="179641"/>
                </a:lnTo>
                <a:lnTo>
                  <a:pt x="179641" y="0"/>
                </a:lnTo>
                <a:close/>
              </a:path>
            </a:pathLst>
          </a:custGeom>
          <a:solidFill>
            <a:srgbClr val="2C92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798" y="6467043"/>
            <a:ext cx="74523" cy="17603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1139" y="238937"/>
            <a:ext cx="308864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640" b="1">
                <a:latin typeface="Trebuchet MS"/>
                <a:cs typeface="Trebuchet MS"/>
              </a:rPr>
              <a:t>RESULTS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81139" y="969009"/>
            <a:ext cx="26924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4800" spc="9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: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1303177" y="6466941"/>
            <a:ext cx="20447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95">
                <a:solidFill>
                  <a:srgbClr val="2C926A"/>
                </a:solidFill>
                <a:latin typeface="Trebuchet MS"/>
                <a:cs typeface="Trebuchet MS"/>
              </a:rPr>
              <a:t>14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37465">
              <a:lnSpc>
                <a:spcPct val="100000"/>
              </a:lnSpc>
              <a:spcBef>
                <a:spcPts val="100"/>
              </a:spcBef>
            </a:pPr>
            <a:r>
              <a:rPr dirty="0" spc="125"/>
              <a:t>The</a:t>
            </a:r>
            <a:r>
              <a:rPr dirty="0" spc="35"/>
              <a:t> </a:t>
            </a:r>
            <a:r>
              <a:rPr dirty="0" spc="105"/>
              <a:t>implementation</a:t>
            </a:r>
            <a:r>
              <a:rPr dirty="0" spc="35"/>
              <a:t> </a:t>
            </a:r>
            <a:r>
              <a:rPr dirty="0" spc="50"/>
              <a:t>of</a:t>
            </a:r>
            <a:r>
              <a:rPr dirty="0" spc="40"/>
              <a:t> </a:t>
            </a:r>
            <a:r>
              <a:rPr dirty="0" spc="135"/>
              <a:t>keylogger</a:t>
            </a:r>
            <a:r>
              <a:rPr dirty="0" spc="55"/>
              <a:t> </a:t>
            </a:r>
            <a:r>
              <a:rPr dirty="0" spc="75"/>
              <a:t>that</a:t>
            </a:r>
            <a:r>
              <a:rPr dirty="0" spc="40"/>
              <a:t> </a:t>
            </a:r>
            <a:r>
              <a:rPr dirty="0" spc="120"/>
              <a:t>captures</a:t>
            </a:r>
            <a:r>
              <a:rPr dirty="0" spc="40"/>
              <a:t> </a:t>
            </a:r>
            <a:r>
              <a:rPr dirty="0" spc="120"/>
              <a:t>keystrokes</a:t>
            </a:r>
            <a:r>
              <a:rPr dirty="0" spc="45"/>
              <a:t> </a:t>
            </a:r>
            <a:r>
              <a:rPr dirty="0" spc="140"/>
              <a:t>and </a:t>
            </a:r>
            <a:r>
              <a:rPr dirty="0" spc="110"/>
              <a:t>records</a:t>
            </a:r>
            <a:r>
              <a:rPr dirty="0" spc="40"/>
              <a:t> </a:t>
            </a:r>
            <a:r>
              <a:rPr dirty="0" spc="145"/>
              <a:t>them</a:t>
            </a:r>
            <a:r>
              <a:rPr dirty="0" spc="45"/>
              <a:t> </a:t>
            </a:r>
            <a:r>
              <a:rPr dirty="0" spc="65"/>
              <a:t>into</a:t>
            </a:r>
            <a:r>
              <a:rPr dirty="0" spc="40"/>
              <a:t> </a:t>
            </a:r>
            <a:r>
              <a:rPr dirty="0" spc="110"/>
              <a:t>both</a:t>
            </a:r>
            <a:r>
              <a:rPr dirty="0" spc="45"/>
              <a:t> </a:t>
            </a:r>
            <a:r>
              <a:rPr dirty="0" spc="65"/>
              <a:t>text</a:t>
            </a:r>
            <a:r>
              <a:rPr dirty="0" spc="30"/>
              <a:t> </a:t>
            </a:r>
            <a:r>
              <a:rPr dirty="0" spc="165"/>
              <a:t>and</a:t>
            </a:r>
            <a:r>
              <a:rPr dirty="0" spc="40"/>
              <a:t> </a:t>
            </a:r>
            <a:r>
              <a:rPr dirty="0" spc="90"/>
              <a:t>JSON</a:t>
            </a:r>
            <a:r>
              <a:rPr dirty="0" spc="50"/>
              <a:t> files</a:t>
            </a:r>
            <a:r>
              <a:rPr dirty="0" spc="35"/>
              <a:t> </a:t>
            </a:r>
            <a:r>
              <a:rPr dirty="0" spc="100"/>
              <a:t>is</a:t>
            </a:r>
            <a:r>
              <a:rPr dirty="0" spc="40"/>
              <a:t> </a:t>
            </a:r>
            <a:r>
              <a:rPr dirty="0" spc="95"/>
              <a:t>successful.</a:t>
            </a:r>
          </a:p>
          <a:p>
            <a:pPr>
              <a:lnSpc>
                <a:spcPct val="100000"/>
              </a:lnSpc>
              <a:spcBef>
                <a:spcPts val="75"/>
              </a:spcBef>
            </a:pPr>
          </a:p>
          <a:p>
            <a:pPr marL="299720" marR="262890" indent="-28511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720" algn="l"/>
              </a:tabLst>
            </a:pPr>
            <a:r>
              <a:rPr dirty="0" sz="1900" spc="105"/>
              <a:t>The</a:t>
            </a:r>
            <a:r>
              <a:rPr dirty="0" sz="1900" spc="25"/>
              <a:t> </a:t>
            </a:r>
            <a:r>
              <a:rPr dirty="0" sz="1900" spc="114"/>
              <a:t>GUI</a:t>
            </a:r>
            <a:r>
              <a:rPr dirty="0" sz="1900" spc="40"/>
              <a:t> </a:t>
            </a:r>
            <a:r>
              <a:rPr dirty="0" sz="1900" spc="100"/>
              <a:t>provided</a:t>
            </a:r>
            <a:r>
              <a:rPr dirty="0" sz="1900" spc="35"/>
              <a:t> </a:t>
            </a:r>
            <a:r>
              <a:rPr dirty="0" sz="1900" spc="160"/>
              <a:t>a</a:t>
            </a:r>
            <a:r>
              <a:rPr dirty="0" sz="1900" spc="35"/>
              <a:t> </a:t>
            </a:r>
            <a:r>
              <a:rPr dirty="0" sz="1900" spc="70"/>
              <a:t>user-</a:t>
            </a:r>
            <a:r>
              <a:rPr dirty="0" sz="1900" spc="65"/>
              <a:t>friendly</a:t>
            </a:r>
            <a:r>
              <a:rPr dirty="0" sz="1900" spc="45"/>
              <a:t> </a:t>
            </a:r>
            <a:r>
              <a:rPr dirty="0" sz="1900" spc="150"/>
              <a:t>way</a:t>
            </a:r>
            <a:r>
              <a:rPr dirty="0" sz="1900" spc="35"/>
              <a:t> </a:t>
            </a:r>
            <a:r>
              <a:rPr dirty="0" sz="1900" spc="60"/>
              <a:t>to</a:t>
            </a:r>
            <a:r>
              <a:rPr dirty="0" sz="1900" spc="40"/>
              <a:t> </a:t>
            </a:r>
            <a:r>
              <a:rPr dirty="0" sz="1900" spc="60"/>
              <a:t>control</a:t>
            </a:r>
            <a:r>
              <a:rPr dirty="0" sz="1900" spc="40"/>
              <a:t> </a:t>
            </a:r>
            <a:r>
              <a:rPr dirty="0" sz="1900" spc="85"/>
              <a:t>the</a:t>
            </a:r>
            <a:r>
              <a:rPr dirty="0" sz="1900" spc="40"/>
              <a:t> </a:t>
            </a:r>
            <a:r>
              <a:rPr dirty="0" sz="1900" spc="85"/>
              <a:t>keylogger, </a:t>
            </a:r>
            <a:r>
              <a:rPr dirty="0" sz="1900" spc="155"/>
              <a:t>making</a:t>
            </a:r>
            <a:r>
              <a:rPr dirty="0" sz="1900" spc="25"/>
              <a:t> </a:t>
            </a:r>
            <a:r>
              <a:rPr dirty="0" sz="1900"/>
              <a:t>it</a:t>
            </a:r>
            <a:r>
              <a:rPr dirty="0" sz="1900" spc="30"/>
              <a:t> </a:t>
            </a:r>
            <a:r>
              <a:rPr dirty="0" sz="1900" spc="105"/>
              <a:t>accessible</a:t>
            </a:r>
            <a:r>
              <a:rPr dirty="0" sz="1900" spc="25"/>
              <a:t> </a:t>
            </a:r>
            <a:r>
              <a:rPr dirty="0" sz="1900" spc="150"/>
              <a:t>and</a:t>
            </a:r>
            <a:r>
              <a:rPr dirty="0" sz="1900" spc="25"/>
              <a:t> </a:t>
            </a:r>
            <a:r>
              <a:rPr dirty="0" sz="1900" spc="160"/>
              <a:t>easy</a:t>
            </a:r>
            <a:r>
              <a:rPr dirty="0" sz="1900" spc="40"/>
              <a:t> </a:t>
            </a:r>
            <a:r>
              <a:rPr dirty="0" sz="1900" spc="55"/>
              <a:t>to</a:t>
            </a:r>
            <a:r>
              <a:rPr dirty="0" sz="1900" spc="40"/>
              <a:t> </a:t>
            </a:r>
            <a:r>
              <a:rPr dirty="0" sz="1900" spc="70"/>
              <a:t>use.</a:t>
            </a:r>
            <a:endParaRPr sz="1900"/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1E487C"/>
              </a:buClr>
              <a:buFont typeface="Arial MT"/>
              <a:buChar char="•"/>
            </a:pPr>
            <a:endParaRPr sz="1900"/>
          </a:p>
          <a:p>
            <a:pPr marL="299720" marR="5080" indent="-285115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dirty="0" sz="1900" spc="105"/>
              <a:t>The</a:t>
            </a:r>
            <a:r>
              <a:rPr dirty="0" sz="1900" spc="60"/>
              <a:t> </a:t>
            </a:r>
            <a:r>
              <a:rPr dirty="0" sz="1900" spc="120"/>
              <a:t>keylogger</a:t>
            </a:r>
            <a:r>
              <a:rPr dirty="0" sz="1900" spc="70"/>
              <a:t> </a:t>
            </a:r>
            <a:r>
              <a:rPr dirty="0" sz="1900"/>
              <a:t>project</a:t>
            </a:r>
            <a:r>
              <a:rPr dirty="0" sz="1900" spc="80"/>
              <a:t> </a:t>
            </a:r>
            <a:r>
              <a:rPr dirty="0" sz="1900" spc="114"/>
              <a:t>demonstrated</a:t>
            </a:r>
            <a:r>
              <a:rPr dirty="0" sz="1900" spc="70"/>
              <a:t> </a:t>
            </a:r>
            <a:r>
              <a:rPr dirty="0" sz="1900" spc="85"/>
              <a:t>the</a:t>
            </a:r>
            <a:r>
              <a:rPr dirty="0" sz="1900" spc="60"/>
              <a:t> </a:t>
            </a:r>
            <a:r>
              <a:rPr dirty="0" sz="1900" spc="75"/>
              <a:t>capability</a:t>
            </a:r>
            <a:r>
              <a:rPr dirty="0" sz="1900" spc="80"/>
              <a:t> </a:t>
            </a:r>
            <a:r>
              <a:rPr dirty="0" sz="1900" spc="60"/>
              <a:t>to</a:t>
            </a:r>
            <a:r>
              <a:rPr dirty="0" sz="1900" spc="70"/>
              <a:t> </a:t>
            </a:r>
            <a:r>
              <a:rPr dirty="0" sz="1900" spc="45"/>
              <a:t>effectively </a:t>
            </a:r>
            <a:r>
              <a:rPr dirty="0" sz="1900" spc="90"/>
              <a:t>capture</a:t>
            </a:r>
            <a:r>
              <a:rPr dirty="0" sz="1900" spc="65"/>
              <a:t> </a:t>
            </a:r>
            <a:r>
              <a:rPr dirty="0" sz="1900" spc="150"/>
              <a:t>and</a:t>
            </a:r>
            <a:r>
              <a:rPr dirty="0" sz="1900" spc="75"/>
              <a:t> </a:t>
            </a:r>
            <a:r>
              <a:rPr dirty="0" sz="1900" spc="110"/>
              <a:t>log</a:t>
            </a:r>
            <a:r>
              <a:rPr dirty="0" sz="1900" spc="70"/>
              <a:t> </a:t>
            </a:r>
            <a:r>
              <a:rPr dirty="0" sz="1900" spc="100"/>
              <a:t>keystrokes</a:t>
            </a:r>
            <a:r>
              <a:rPr dirty="0" sz="1900" spc="80"/>
              <a:t> </a:t>
            </a:r>
            <a:r>
              <a:rPr dirty="0" sz="1900" spc="70"/>
              <a:t>in</a:t>
            </a:r>
            <a:r>
              <a:rPr dirty="0" sz="1900" spc="75"/>
              <a:t> </a:t>
            </a:r>
            <a:r>
              <a:rPr dirty="0" sz="1900"/>
              <a:t>real-</a:t>
            </a:r>
            <a:r>
              <a:rPr dirty="0" sz="1900" spc="40"/>
              <a:t>time.</a:t>
            </a:r>
            <a:endParaRPr sz="1900"/>
          </a:p>
          <a:p>
            <a:pPr>
              <a:lnSpc>
                <a:spcPct val="100000"/>
              </a:lnSpc>
              <a:spcBef>
                <a:spcPts val="75"/>
              </a:spcBef>
              <a:buClr>
                <a:srgbClr val="1E487C"/>
              </a:buClr>
              <a:buFont typeface="Arial MT"/>
              <a:buChar char="•"/>
            </a:pPr>
            <a:endParaRPr sz="1900"/>
          </a:p>
          <a:p>
            <a:pPr marL="299720" marR="66040" indent="-285115">
              <a:lnSpc>
                <a:spcPct val="100000"/>
              </a:lnSpc>
              <a:buChar char="•"/>
              <a:tabLst>
                <a:tab pos="299720" algn="l"/>
                <a:tab pos="375285" algn="l"/>
              </a:tabLst>
            </a:pPr>
            <a:r>
              <a:rPr dirty="0" baseline="2923" sz="2850">
                <a:latin typeface="Arial MT"/>
                <a:cs typeface="Arial MT"/>
              </a:rPr>
              <a:t>	</a:t>
            </a:r>
            <a:r>
              <a:rPr dirty="0" sz="1900" spc="140"/>
              <a:t>Emphasized</a:t>
            </a:r>
            <a:r>
              <a:rPr dirty="0" sz="1900" spc="40"/>
              <a:t> </a:t>
            </a:r>
            <a:r>
              <a:rPr dirty="0" sz="1900" spc="90"/>
              <a:t>the</a:t>
            </a:r>
            <a:r>
              <a:rPr dirty="0" sz="1900" spc="35"/>
              <a:t> </a:t>
            </a:r>
            <a:r>
              <a:rPr dirty="0" sz="1900" spc="65"/>
              <a:t>ethical</a:t>
            </a:r>
            <a:r>
              <a:rPr dirty="0" sz="1900" spc="45"/>
              <a:t> </a:t>
            </a:r>
            <a:r>
              <a:rPr dirty="0" sz="1900" spc="160"/>
              <a:t>use</a:t>
            </a:r>
            <a:r>
              <a:rPr dirty="0" sz="1900" spc="45"/>
              <a:t> </a:t>
            </a:r>
            <a:r>
              <a:rPr dirty="0" sz="1900"/>
              <a:t>of</a:t>
            </a:r>
            <a:r>
              <a:rPr dirty="0" sz="1900" spc="55"/>
              <a:t> </a:t>
            </a:r>
            <a:r>
              <a:rPr dirty="0" sz="1900" spc="125"/>
              <a:t>keyloggers</a:t>
            </a:r>
            <a:r>
              <a:rPr dirty="0" sz="1900" spc="35"/>
              <a:t> </a:t>
            </a:r>
            <a:r>
              <a:rPr dirty="0" sz="1900" spc="150"/>
              <a:t>and</a:t>
            </a:r>
            <a:r>
              <a:rPr dirty="0" sz="1900" spc="40"/>
              <a:t> </a:t>
            </a:r>
            <a:r>
              <a:rPr dirty="0" sz="1900" spc="90"/>
              <a:t>the</a:t>
            </a:r>
            <a:r>
              <a:rPr dirty="0" sz="1900" spc="35"/>
              <a:t> </a:t>
            </a:r>
            <a:r>
              <a:rPr dirty="0" sz="1900" spc="95"/>
              <a:t>importance </a:t>
            </a:r>
            <a:r>
              <a:rPr dirty="0" sz="1900"/>
              <a:t>of</a:t>
            </a:r>
            <a:r>
              <a:rPr dirty="0" sz="1900" spc="50"/>
              <a:t> </a:t>
            </a:r>
            <a:r>
              <a:rPr dirty="0" sz="1900" spc="110"/>
              <a:t>implementing</a:t>
            </a:r>
            <a:r>
              <a:rPr dirty="0" sz="1900" spc="50"/>
              <a:t> </a:t>
            </a:r>
            <a:r>
              <a:rPr dirty="0" sz="1900" spc="95"/>
              <a:t>security</a:t>
            </a:r>
            <a:r>
              <a:rPr dirty="0" sz="1900" spc="60"/>
              <a:t> </a:t>
            </a:r>
            <a:r>
              <a:rPr dirty="0" sz="1900" spc="150"/>
              <a:t>measures</a:t>
            </a:r>
            <a:r>
              <a:rPr dirty="0" sz="1900" spc="55"/>
              <a:t> to </a:t>
            </a:r>
            <a:r>
              <a:rPr dirty="0" sz="1900" spc="60"/>
              <a:t>protect </a:t>
            </a:r>
            <a:r>
              <a:rPr dirty="0" sz="1900" spc="125"/>
              <a:t>against</a:t>
            </a:r>
            <a:r>
              <a:rPr dirty="0" sz="1900" spc="50"/>
              <a:t> </a:t>
            </a:r>
            <a:r>
              <a:rPr dirty="0" sz="1900" spc="95"/>
              <a:t>malicious </a:t>
            </a:r>
            <a:r>
              <a:rPr dirty="0" sz="1900" spc="75"/>
              <a:t>use.</a:t>
            </a:r>
            <a:endParaRPr sz="1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5"/>
              </a:spcBef>
              <a:buClr>
                <a:srgbClr val="1E487C"/>
              </a:buClr>
              <a:buFont typeface="Arial MT"/>
              <a:buChar char="•"/>
            </a:pPr>
            <a:endParaRPr sz="1900"/>
          </a:p>
          <a:p>
            <a:pPr marL="299720" marR="22860" indent="-285115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dirty="0" sz="1900" spc="65"/>
              <a:t>Real-</a:t>
            </a:r>
            <a:r>
              <a:rPr dirty="0" sz="1900" spc="85"/>
              <a:t>time</a:t>
            </a:r>
            <a:r>
              <a:rPr dirty="0" sz="1900" spc="45"/>
              <a:t> </a:t>
            </a:r>
            <a:r>
              <a:rPr dirty="0" sz="1900" spc="130"/>
              <a:t>keylogging</a:t>
            </a:r>
            <a:r>
              <a:rPr dirty="0" sz="1900" spc="40"/>
              <a:t> </a:t>
            </a:r>
            <a:r>
              <a:rPr dirty="0" sz="1900" spc="65"/>
              <a:t>with</a:t>
            </a:r>
            <a:r>
              <a:rPr dirty="0" sz="1900" spc="40"/>
              <a:t> </a:t>
            </a:r>
            <a:r>
              <a:rPr dirty="0" sz="1900" spc="70"/>
              <a:t>start</a:t>
            </a:r>
            <a:r>
              <a:rPr dirty="0" sz="1900" spc="45"/>
              <a:t> </a:t>
            </a:r>
            <a:r>
              <a:rPr dirty="0" sz="1900" spc="150"/>
              <a:t>and</a:t>
            </a:r>
            <a:r>
              <a:rPr dirty="0" sz="1900" spc="40"/>
              <a:t> </a:t>
            </a:r>
            <a:r>
              <a:rPr dirty="0" sz="1900" spc="110"/>
              <a:t>stop</a:t>
            </a:r>
            <a:r>
              <a:rPr dirty="0" sz="1900" spc="40"/>
              <a:t> </a:t>
            </a:r>
            <a:r>
              <a:rPr dirty="0" sz="1900" spc="65"/>
              <a:t>functionality</a:t>
            </a:r>
            <a:r>
              <a:rPr dirty="0" sz="1900" spc="50"/>
              <a:t> </a:t>
            </a:r>
            <a:r>
              <a:rPr dirty="0" sz="1900" spc="55"/>
              <a:t>controlled </a:t>
            </a:r>
            <a:r>
              <a:rPr dirty="0" sz="1900" spc="110"/>
              <a:t>via</a:t>
            </a:r>
            <a:r>
              <a:rPr dirty="0" sz="1900" spc="35"/>
              <a:t> </a:t>
            </a:r>
            <a:r>
              <a:rPr dirty="0" sz="1900" spc="160"/>
              <a:t>a</a:t>
            </a:r>
            <a:r>
              <a:rPr dirty="0" sz="1900" spc="30"/>
              <a:t> </a:t>
            </a:r>
            <a:r>
              <a:rPr dirty="0" sz="1900" spc="105"/>
              <a:t>simple</a:t>
            </a:r>
            <a:r>
              <a:rPr dirty="0" sz="1900" spc="25"/>
              <a:t> </a:t>
            </a:r>
            <a:r>
              <a:rPr dirty="0" sz="1900" spc="40"/>
              <a:t>GUI.</a:t>
            </a:r>
            <a:endParaRPr sz="1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99707" rIns="0" bIns="0" rtlCol="0" vert="horz">
            <a:spAutoFit/>
          </a:bodyPr>
          <a:lstStyle/>
          <a:p>
            <a:pPr marL="956944">
              <a:lnSpc>
                <a:spcPct val="100000"/>
              </a:lnSpc>
              <a:spcBef>
                <a:spcPts val="100"/>
              </a:spcBef>
            </a:pPr>
            <a:r>
              <a:rPr dirty="0" spc="50"/>
              <a:t>Project</a:t>
            </a:r>
            <a:r>
              <a:rPr dirty="0" spc="65"/>
              <a:t> </a:t>
            </a:r>
            <a:r>
              <a:rPr dirty="0" spc="110"/>
              <a:t>link</a:t>
            </a:r>
            <a:r>
              <a:rPr dirty="0" spc="75"/>
              <a:t> </a:t>
            </a:r>
            <a:r>
              <a:rPr dirty="0" spc="-50"/>
              <a:t>: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76425" y="2241626"/>
            <a:ext cx="5134610" cy="1344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335" marR="3023870">
              <a:lnSpc>
                <a:spcPct val="100000"/>
              </a:lnSpc>
              <a:spcBef>
                <a:spcPts val="100"/>
              </a:spcBef>
            </a:pPr>
            <a:r>
              <a:rPr dirty="0" u="heavy" sz="1800" spc="22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GITHUB</a:t>
            </a:r>
            <a:r>
              <a:rPr dirty="0" u="heavy" sz="1800" spc="7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800" spc="22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LINK</a:t>
            </a:r>
            <a:r>
              <a:rPr dirty="0" u="heavy" sz="1800" spc="8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800" spc="19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OF</a:t>
            </a:r>
            <a:r>
              <a:rPr dirty="0" sz="1800" spc="195" b="1">
                <a:latin typeface="Trebuchet MS"/>
                <a:cs typeface="Trebuchet MS"/>
              </a:rPr>
              <a:t> </a:t>
            </a:r>
            <a:r>
              <a:rPr dirty="0" u="heavy" sz="1800" spc="14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PROJECT</a:t>
            </a:r>
            <a:r>
              <a:rPr dirty="0" u="heavy" sz="1800" spc="9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80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810"/>
              </a:spcBef>
            </a:pP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u="sng" sz="18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https://github.com/Abhinaya-Aggunna/APSSDC.git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144" y="999617"/>
            <a:ext cx="5539105" cy="13671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161790" algn="l"/>
              </a:tabLst>
            </a:pPr>
            <a:r>
              <a:rPr dirty="0" u="none" sz="4400" spc="535" b="1">
                <a:solidFill>
                  <a:srgbClr val="76923B"/>
                </a:solidFill>
                <a:latin typeface="Trebuchet MS"/>
                <a:cs typeface="Trebuchet MS"/>
              </a:rPr>
              <a:t>KEYLOGGER</a:t>
            </a:r>
            <a:r>
              <a:rPr dirty="0" u="none" sz="4400" b="1">
                <a:solidFill>
                  <a:srgbClr val="76923B"/>
                </a:solidFill>
                <a:latin typeface="Trebuchet MS"/>
                <a:cs typeface="Trebuchet MS"/>
              </a:rPr>
              <a:t>	</a:t>
            </a:r>
            <a:r>
              <a:rPr dirty="0" u="none" sz="4400" spc="685" b="1">
                <a:solidFill>
                  <a:srgbClr val="76923B"/>
                </a:solidFill>
                <a:latin typeface="Trebuchet MS"/>
                <a:cs typeface="Trebuchet MS"/>
              </a:rPr>
              <a:t>AND </a:t>
            </a:r>
            <a:r>
              <a:rPr dirty="0" u="none" sz="4400" spc="535" b="1">
                <a:solidFill>
                  <a:srgbClr val="76923B"/>
                </a:solidFill>
                <a:latin typeface="Trebuchet MS"/>
                <a:cs typeface="Trebuchet MS"/>
              </a:rPr>
              <a:t>SECURITY</a:t>
            </a:r>
            <a:endParaRPr sz="4400">
              <a:latin typeface="Trebuchet MS"/>
              <a:cs typeface="Trebuchet MS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466559" y="6409804"/>
            <a:ext cx="3703320" cy="294005"/>
            <a:chOff x="466559" y="6409804"/>
            <a:chExt cx="3703320" cy="29400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440" y="6467043"/>
              <a:ext cx="2141283" cy="198361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559" y="6409804"/>
              <a:ext cx="3703320" cy="293395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11378056" y="6466941"/>
            <a:ext cx="1143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70">
                <a:solidFill>
                  <a:srgbClr val="2C926A"/>
                </a:solidFill>
                <a:latin typeface="Trebuchet MS"/>
                <a:cs typeface="Trebuchet MS"/>
              </a:rPr>
              <a:t>2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95882" y="2343594"/>
            <a:ext cx="6593763" cy="390024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355" y="-4667"/>
            <a:ext cx="11243310" cy="6862445"/>
            <a:chOff x="-355" y="-4667"/>
            <a:chExt cx="11243310" cy="6862445"/>
          </a:xfrm>
        </p:grpSpPr>
        <p:sp>
          <p:nvSpPr>
            <p:cNvPr id="3" name="object 3" descr=""/>
            <p:cNvSpPr/>
            <p:nvPr/>
          </p:nvSpPr>
          <p:spPr>
            <a:xfrm>
              <a:off x="0" y="198716"/>
              <a:ext cx="11111230" cy="6659245"/>
            </a:xfrm>
            <a:custGeom>
              <a:avLst/>
              <a:gdLst/>
              <a:ahLst/>
              <a:cxnLst/>
              <a:rect l="l" t="t" r="r" b="b"/>
              <a:pathLst>
                <a:path w="11111230" h="6659245">
                  <a:moveTo>
                    <a:pt x="11110683" y="0"/>
                  </a:moveTo>
                  <a:lnTo>
                    <a:pt x="0" y="0"/>
                  </a:lnTo>
                  <a:lnTo>
                    <a:pt x="0" y="6658927"/>
                  </a:lnTo>
                  <a:lnTo>
                    <a:pt x="11110683" y="6658927"/>
                  </a:lnTo>
                  <a:lnTo>
                    <a:pt x="11110683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6496202" y="12"/>
              <a:ext cx="4742180" cy="6668770"/>
            </a:xfrm>
            <a:custGeom>
              <a:avLst/>
              <a:gdLst/>
              <a:ahLst/>
              <a:cxnLst/>
              <a:rect l="l" t="t" r="r" b="b"/>
              <a:pathLst>
                <a:path w="4742180" h="6668770">
                  <a:moveTo>
                    <a:pt x="1961485" y="0"/>
                  </a:moveTo>
                  <a:lnTo>
                    <a:pt x="3145675" y="6667906"/>
                  </a:lnTo>
                </a:path>
                <a:path w="4742180" h="6668770">
                  <a:moveTo>
                    <a:pt x="4741557" y="3506749"/>
                  </a:moveTo>
                  <a:lnTo>
                    <a:pt x="0" y="6668262"/>
                  </a:lnTo>
                </a:path>
              </a:pathLst>
            </a:custGeom>
            <a:ln w="9359">
              <a:solidFill>
                <a:srgbClr val="5E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229955" y="12"/>
              <a:ext cx="3008630" cy="6668134"/>
            </a:xfrm>
            <a:custGeom>
              <a:avLst/>
              <a:gdLst/>
              <a:ahLst/>
              <a:cxnLst/>
              <a:rect l="l" t="t" r="r" b="b"/>
              <a:pathLst>
                <a:path w="3008629" h="6668134">
                  <a:moveTo>
                    <a:pt x="3008160" y="0"/>
                  </a:moveTo>
                  <a:lnTo>
                    <a:pt x="1987249" y="0"/>
                  </a:lnTo>
                  <a:lnTo>
                    <a:pt x="0" y="6667906"/>
                  </a:lnTo>
                  <a:lnTo>
                    <a:pt x="3008160" y="6667906"/>
                  </a:lnTo>
                  <a:lnTo>
                    <a:pt x="3008160" y="0"/>
                  </a:lnTo>
                  <a:close/>
                </a:path>
              </a:pathLst>
            </a:custGeom>
            <a:solidFill>
              <a:srgbClr val="5EC9ED">
                <a:alpha val="3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683974" y="12"/>
              <a:ext cx="2554605" cy="6668134"/>
            </a:xfrm>
            <a:custGeom>
              <a:avLst/>
              <a:gdLst/>
              <a:ahLst/>
              <a:cxnLst/>
              <a:rect l="l" t="t" r="r" b="b"/>
              <a:pathLst>
                <a:path w="2554604" h="6668134">
                  <a:moveTo>
                    <a:pt x="2554140" y="0"/>
                  </a:moveTo>
                  <a:lnTo>
                    <a:pt x="0" y="0"/>
                  </a:lnTo>
                  <a:lnTo>
                    <a:pt x="1174984" y="6667906"/>
                  </a:lnTo>
                  <a:lnTo>
                    <a:pt x="2554140" y="6667906"/>
                  </a:lnTo>
                  <a:lnTo>
                    <a:pt x="2554140" y="0"/>
                  </a:lnTo>
                  <a:close/>
                </a:path>
              </a:pathLst>
            </a:custGeom>
            <a:solidFill>
              <a:srgbClr val="5E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982280" y="2860205"/>
              <a:ext cx="3256279" cy="3808729"/>
            </a:xfrm>
            <a:custGeom>
              <a:avLst/>
              <a:gdLst/>
              <a:ahLst/>
              <a:cxnLst/>
              <a:rect l="l" t="t" r="r" b="b"/>
              <a:pathLst>
                <a:path w="3256279" h="3808729">
                  <a:moveTo>
                    <a:pt x="3256203" y="0"/>
                  </a:moveTo>
                  <a:lnTo>
                    <a:pt x="0" y="3808437"/>
                  </a:lnTo>
                  <a:lnTo>
                    <a:pt x="3256203" y="3808437"/>
                  </a:lnTo>
                  <a:lnTo>
                    <a:pt x="3256203" y="0"/>
                  </a:lnTo>
                  <a:close/>
                </a:path>
              </a:pathLst>
            </a:custGeom>
            <a:solidFill>
              <a:srgbClr val="16AEE2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453627" y="12"/>
              <a:ext cx="2785110" cy="6668134"/>
            </a:xfrm>
            <a:custGeom>
              <a:avLst/>
              <a:gdLst/>
              <a:ahLst/>
              <a:cxnLst/>
              <a:rect l="l" t="t" r="r" b="b"/>
              <a:pathLst>
                <a:path w="2785109" h="6668134">
                  <a:moveTo>
                    <a:pt x="2784856" y="0"/>
                  </a:moveTo>
                  <a:lnTo>
                    <a:pt x="0" y="0"/>
                  </a:lnTo>
                  <a:lnTo>
                    <a:pt x="2400731" y="6667906"/>
                  </a:lnTo>
                  <a:lnTo>
                    <a:pt x="2784856" y="6667906"/>
                  </a:lnTo>
                  <a:lnTo>
                    <a:pt x="2784856" y="0"/>
                  </a:lnTo>
                  <a:close/>
                </a:path>
              </a:pathLst>
            </a:custGeom>
            <a:solidFill>
              <a:srgbClr val="16AEE2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943921" y="12"/>
              <a:ext cx="1293495" cy="6668134"/>
            </a:xfrm>
            <a:custGeom>
              <a:avLst/>
              <a:gdLst/>
              <a:ahLst/>
              <a:cxnLst/>
              <a:rect l="l" t="t" r="r" b="b"/>
              <a:pathLst>
                <a:path w="1293495" h="6668134">
                  <a:moveTo>
                    <a:pt x="1293482" y="0"/>
                  </a:moveTo>
                  <a:lnTo>
                    <a:pt x="992914" y="0"/>
                  </a:lnTo>
                  <a:lnTo>
                    <a:pt x="0" y="6667906"/>
                  </a:lnTo>
                  <a:lnTo>
                    <a:pt x="1293482" y="6667906"/>
                  </a:lnTo>
                  <a:lnTo>
                    <a:pt x="1293482" y="0"/>
                  </a:lnTo>
                  <a:close/>
                </a:path>
              </a:pathLst>
            </a:custGeom>
            <a:solidFill>
              <a:srgbClr val="2C82C2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014446" y="12"/>
              <a:ext cx="1224280" cy="6668134"/>
            </a:xfrm>
            <a:custGeom>
              <a:avLst/>
              <a:gdLst/>
              <a:ahLst/>
              <a:cxnLst/>
              <a:rect l="l" t="t" r="r" b="b"/>
              <a:pathLst>
                <a:path w="1224279" h="6668134">
                  <a:moveTo>
                    <a:pt x="1223669" y="0"/>
                  </a:moveTo>
                  <a:lnTo>
                    <a:pt x="0" y="0"/>
                  </a:lnTo>
                  <a:lnTo>
                    <a:pt x="1082559" y="6667906"/>
                  </a:lnTo>
                  <a:lnTo>
                    <a:pt x="1223669" y="6667906"/>
                  </a:lnTo>
                  <a:lnTo>
                    <a:pt x="1223669" y="0"/>
                  </a:lnTo>
                  <a:close/>
                </a:path>
              </a:pathLst>
            </a:custGeom>
            <a:solidFill>
              <a:srgbClr val="216091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420123" y="3403079"/>
              <a:ext cx="1818005" cy="3265804"/>
            </a:xfrm>
            <a:custGeom>
              <a:avLst/>
              <a:gdLst/>
              <a:ahLst/>
              <a:cxnLst/>
              <a:rect l="l" t="t" r="r" b="b"/>
              <a:pathLst>
                <a:path w="1818004" h="3265804">
                  <a:moveTo>
                    <a:pt x="1817992" y="0"/>
                  </a:moveTo>
                  <a:lnTo>
                    <a:pt x="0" y="3265563"/>
                  </a:lnTo>
                  <a:lnTo>
                    <a:pt x="1817992" y="3265563"/>
                  </a:lnTo>
                  <a:lnTo>
                    <a:pt x="1817992" y="0"/>
                  </a:lnTo>
                  <a:close/>
                </a:path>
              </a:pathLst>
            </a:custGeom>
            <a:solidFill>
              <a:srgbClr val="16AEE2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410515" y="259918"/>
              <a:ext cx="360680" cy="360680"/>
            </a:xfrm>
            <a:custGeom>
              <a:avLst/>
              <a:gdLst/>
              <a:ahLst/>
              <a:cxnLst/>
              <a:rect l="l" t="t" r="r" b="b"/>
              <a:pathLst>
                <a:path w="360679" h="360680">
                  <a:moveTo>
                    <a:pt x="180009" y="0"/>
                  </a:moveTo>
                  <a:lnTo>
                    <a:pt x="132130" y="6121"/>
                  </a:lnTo>
                  <a:lnTo>
                    <a:pt x="88925" y="24485"/>
                  </a:lnTo>
                  <a:lnTo>
                    <a:pt x="52565" y="52565"/>
                  </a:lnTo>
                  <a:lnTo>
                    <a:pt x="24485" y="88925"/>
                  </a:lnTo>
                  <a:lnTo>
                    <a:pt x="6121" y="132118"/>
                  </a:lnTo>
                  <a:lnTo>
                    <a:pt x="0" y="179997"/>
                  </a:lnTo>
                  <a:lnTo>
                    <a:pt x="6121" y="227876"/>
                  </a:lnTo>
                  <a:lnTo>
                    <a:pt x="24485" y="271081"/>
                  </a:lnTo>
                  <a:lnTo>
                    <a:pt x="52565" y="307441"/>
                  </a:lnTo>
                  <a:lnTo>
                    <a:pt x="88925" y="335521"/>
                  </a:lnTo>
                  <a:lnTo>
                    <a:pt x="132130" y="353885"/>
                  </a:lnTo>
                  <a:lnTo>
                    <a:pt x="180009" y="360362"/>
                  </a:lnTo>
                  <a:lnTo>
                    <a:pt x="227888" y="353885"/>
                  </a:lnTo>
                  <a:lnTo>
                    <a:pt x="271081" y="335521"/>
                  </a:lnTo>
                  <a:lnTo>
                    <a:pt x="307441" y="307441"/>
                  </a:lnTo>
                  <a:lnTo>
                    <a:pt x="335521" y="271081"/>
                  </a:lnTo>
                  <a:lnTo>
                    <a:pt x="353885" y="227876"/>
                  </a:lnTo>
                  <a:lnTo>
                    <a:pt x="360362" y="179997"/>
                  </a:lnTo>
                  <a:lnTo>
                    <a:pt x="353885" y="132118"/>
                  </a:lnTo>
                  <a:lnTo>
                    <a:pt x="335521" y="88925"/>
                  </a:lnTo>
                  <a:lnTo>
                    <a:pt x="307441" y="52565"/>
                  </a:lnTo>
                  <a:lnTo>
                    <a:pt x="271081" y="24485"/>
                  </a:lnTo>
                  <a:lnTo>
                    <a:pt x="227888" y="6121"/>
                  </a:lnTo>
                  <a:lnTo>
                    <a:pt x="180009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0058755" y="5422315"/>
              <a:ext cx="646430" cy="646430"/>
            </a:xfrm>
            <a:custGeom>
              <a:avLst/>
              <a:gdLst/>
              <a:ahLst/>
              <a:cxnLst/>
              <a:rect l="l" t="t" r="r" b="b"/>
              <a:pathLst>
                <a:path w="646429" h="646429">
                  <a:moveTo>
                    <a:pt x="322922" y="0"/>
                  </a:moveTo>
                  <a:lnTo>
                    <a:pt x="275043" y="3238"/>
                  </a:lnTo>
                  <a:lnTo>
                    <a:pt x="229679" y="13322"/>
                  </a:lnTo>
                  <a:lnTo>
                    <a:pt x="186842" y="29883"/>
                  </a:lnTo>
                  <a:lnTo>
                    <a:pt x="146888" y="51841"/>
                  </a:lnTo>
                  <a:lnTo>
                    <a:pt x="110883" y="79209"/>
                  </a:lnTo>
                  <a:lnTo>
                    <a:pt x="79209" y="110883"/>
                  </a:lnTo>
                  <a:lnTo>
                    <a:pt x="51841" y="146888"/>
                  </a:lnTo>
                  <a:lnTo>
                    <a:pt x="29883" y="186842"/>
                  </a:lnTo>
                  <a:lnTo>
                    <a:pt x="13690" y="229679"/>
                  </a:lnTo>
                  <a:lnTo>
                    <a:pt x="3238" y="275043"/>
                  </a:lnTo>
                  <a:lnTo>
                    <a:pt x="0" y="322922"/>
                  </a:lnTo>
                  <a:lnTo>
                    <a:pt x="3238" y="370801"/>
                  </a:lnTo>
                  <a:lnTo>
                    <a:pt x="13690" y="416166"/>
                  </a:lnTo>
                  <a:lnTo>
                    <a:pt x="29883" y="459003"/>
                  </a:lnTo>
                  <a:lnTo>
                    <a:pt x="51841" y="498970"/>
                  </a:lnTo>
                  <a:lnTo>
                    <a:pt x="79209" y="534962"/>
                  </a:lnTo>
                  <a:lnTo>
                    <a:pt x="110883" y="566648"/>
                  </a:lnTo>
                  <a:lnTo>
                    <a:pt x="146888" y="594004"/>
                  </a:lnTo>
                  <a:lnTo>
                    <a:pt x="186842" y="615962"/>
                  </a:lnTo>
                  <a:lnTo>
                    <a:pt x="229679" y="632167"/>
                  </a:lnTo>
                  <a:lnTo>
                    <a:pt x="275043" y="642607"/>
                  </a:lnTo>
                  <a:lnTo>
                    <a:pt x="322922" y="646201"/>
                  </a:lnTo>
                  <a:lnTo>
                    <a:pt x="370801" y="642607"/>
                  </a:lnTo>
                  <a:lnTo>
                    <a:pt x="416166" y="632167"/>
                  </a:lnTo>
                  <a:lnTo>
                    <a:pt x="459003" y="615962"/>
                  </a:lnTo>
                  <a:lnTo>
                    <a:pt x="498970" y="594004"/>
                  </a:lnTo>
                  <a:lnTo>
                    <a:pt x="534962" y="566648"/>
                  </a:lnTo>
                  <a:lnTo>
                    <a:pt x="566648" y="534962"/>
                  </a:lnTo>
                  <a:lnTo>
                    <a:pt x="594004" y="498970"/>
                  </a:lnTo>
                  <a:lnTo>
                    <a:pt x="615962" y="459003"/>
                  </a:lnTo>
                  <a:lnTo>
                    <a:pt x="632167" y="416166"/>
                  </a:lnTo>
                  <a:lnTo>
                    <a:pt x="642607" y="370801"/>
                  </a:lnTo>
                  <a:lnTo>
                    <a:pt x="646201" y="322922"/>
                  </a:lnTo>
                  <a:lnTo>
                    <a:pt x="642607" y="275043"/>
                  </a:lnTo>
                  <a:lnTo>
                    <a:pt x="632167" y="229679"/>
                  </a:lnTo>
                  <a:lnTo>
                    <a:pt x="615962" y="186842"/>
                  </a:lnTo>
                  <a:lnTo>
                    <a:pt x="594004" y="146888"/>
                  </a:lnTo>
                  <a:lnTo>
                    <a:pt x="566648" y="110883"/>
                  </a:lnTo>
                  <a:lnTo>
                    <a:pt x="534962" y="79209"/>
                  </a:lnTo>
                  <a:lnTo>
                    <a:pt x="498970" y="51841"/>
                  </a:lnTo>
                  <a:lnTo>
                    <a:pt x="459003" y="29883"/>
                  </a:lnTo>
                  <a:lnTo>
                    <a:pt x="416166" y="13322"/>
                  </a:lnTo>
                  <a:lnTo>
                    <a:pt x="370801" y="3238"/>
                  </a:lnTo>
                  <a:lnTo>
                    <a:pt x="322922" y="0"/>
                  </a:lnTo>
                  <a:close/>
                </a:path>
              </a:pathLst>
            </a:custGeom>
            <a:solidFill>
              <a:srgbClr val="2C82C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34765" y="5945759"/>
              <a:ext cx="245884" cy="245884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88081" y="3774249"/>
              <a:ext cx="4531321" cy="293395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3437" y="1183322"/>
              <a:ext cx="2118956" cy="3008160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10426586" y="6279019"/>
            <a:ext cx="1143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70">
                <a:solidFill>
                  <a:srgbClr val="2C926A"/>
                </a:solidFill>
                <a:latin typeface="Trebuchet MS"/>
                <a:cs typeface="Trebuchet MS"/>
              </a:rPr>
              <a:t>3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708736" y="491655"/>
            <a:ext cx="26320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4400" spc="-10" b="1">
                <a:latin typeface="Arial"/>
                <a:cs typeface="Arial"/>
              </a:rPr>
              <a:t>AGENDA:</a:t>
            </a:r>
            <a:endParaRPr sz="440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308936" y="6080658"/>
            <a:ext cx="14827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 MT"/>
                <a:cs typeface="Arial MT"/>
              </a:rPr>
              <a:t>Project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20">
                <a:latin typeface="Arial MT"/>
                <a:cs typeface="Arial MT"/>
              </a:rPr>
              <a:t>Links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165299" y="1420007"/>
            <a:ext cx="3571240" cy="4486910"/>
          </a:xfrm>
          <a:prstGeom prst="rect">
            <a:avLst/>
          </a:prstGeom>
        </p:spPr>
        <p:txBody>
          <a:bodyPr wrap="square" lIns="0" tIns="165735" rIns="0" bIns="0" rtlCol="0" vert="horz">
            <a:spAutoFit/>
          </a:bodyPr>
          <a:lstStyle/>
          <a:p>
            <a:pPr marL="84455">
              <a:lnSpc>
                <a:spcPct val="100000"/>
              </a:lnSpc>
              <a:spcBef>
                <a:spcPts val="1305"/>
              </a:spcBef>
            </a:pPr>
            <a:r>
              <a:rPr dirty="0" sz="2200" spc="-10">
                <a:latin typeface="Arial MT"/>
                <a:cs typeface="Arial MT"/>
              </a:rPr>
              <a:t>Introduction</a:t>
            </a:r>
            <a:endParaRPr sz="2200">
              <a:latin typeface="Arial MT"/>
              <a:cs typeface="Arial MT"/>
            </a:endParaRPr>
          </a:p>
          <a:p>
            <a:pPr marL="12700" marR="1094105" indent="71755">
              <a:lnSpc>
                <a:spcPct val="120400"/>
              </a:lnSpc>
              <a:spcBef>
                <a:spcPts val="610"/>
              </a:spcBef>
            </a:pPr>
            <a:r>
              <a:rPr dirty="0" sz="2000">
                <a:latin typeface="Arial MT"/>
                <a:cs typeface="Arial MT"/>
              </a:rPr>
              <a:t>Problem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statement </a:t>
            </a:r>
            <a:r>
              <a:rPr dirty="0" sz="2000">
                <a:latin typeface="Arial MT"/>
                <a:cs typeface="Arial MT"/>
              </a:rPr>
              <a:t>Project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Overview</a:t>
            </a:r>
            <a:r>
              <a:rPr dirty="0" sz="2000" spc="50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Who</a:t>
            </a:r>
            <a:r>
              <a:rPr dirty="0" sz="1800" spc="-1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Are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End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20">
                <a:latin typeface="Arial MT"/>
                <a:cs typeface="Arial MT"/>
              </a:rPr>
              <a:t>Users</a:t>
            </a:r>
            <a:endParaRPr sz="1800">
              <a:latin typeface="Arial MT"/>
              <a:cs typeface="Arial MT"/>
            </a:endParaRPr>
          </a:p>
          <a:p>
            <a:pPr marL="12700" marR="5080" indent="71755">
              <a:lnSpc>
                <a:spcPct val="146700"/>
              </a:lnSpc>
              <a:spcBef>
                <a:spcPts val="1140"/>
              </a:spcBef>
            </a:pPr>
            <a:r>
              <a:rPr dirty="0" sz="2000" spc="-10">
                <a:latin typeface="Arial MT"/>
                <a:cs typeface="Arial MT"/>
              </a:rPr>
              <a:t>Solution</a:t>
            </a:r>
            <a:r>
              <a:rPr dirty="0" sz="2000" spc="-1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And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Value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Proposition </a:t>
            </a:r>
            <a:r>
              <a:rPr dirty="0" sz="2000">
                <a:latin typeface="Arial MT"/>
                <a:cs typeface="Arial MT"/>
              </a:rPr>
              <a:t>Wow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in</a:t>
            </a:r>
            <a:r>
              <a:rPr dirty="0" sz="2000" spc="-80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Your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Solution</a:t>
            </a:r>
            <a:endParaRPr sz="2000">
              <a:latin typeface="Arial MT"/>
              <a:cs typeface="Arial MT"/>
            </a:endParaRPr>
          </a:p>
          <a:p>
            <a:pPr marL="106045">
              <a:lnSpc>
                <a:spcPct val="100000"/>
              </a:lnSpc>
              <a:spcBef>
                <a:spcPts val="1000"/>
              </a:spcBef>
            </a:pPr>
            <a:r>
              <a:rPr dirty="0" sz="2000" spc="-10">
                <a:latin typeface="Arial MT"/>
                <a:cs typeface="Arial MT"/>
              </a:rPr>
              <a:t>Modeling</a:t>
            </a:r>
            <a:endParaRPr sz="2000">
              <a:latin typeface="Arial MT"/>
              <a:cs typeface="Arial MT"/>
            </a:endParaRPr>
          </a:p>
          <a:p>
            <a:pPr marL="189230" marR="2021839" indent="-104775">
              <a:lnSpc>
                <a:spcPct val="141700"/>
              </a:lnSpc>
              <a:spcBef>
                <a:spcPts val="459"/>
              </a:spcBef>
            </a:pPr>
            <a:r>
              <a:rPr dirty="0" sz="2000">
                <a:latin typeface="Arial MT"/>
                <a:cs typeface="Arial MT"/>
              </a:rPr>
              <a:t>Wire</a:t>
            </a:r>
            <a:r>
              <a:rPr dirty="0" sz="2000" spc="-10">
                <a:latin typeface="Arial MT"/>
                <a:cs typeface="Arial MT"/>
              </a:rPr>
              <a:t> Frames Outputs Results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104" y="579132"/>
            <a:ext cx="3856990" cy="127698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1459230">
              <a:lnSpc>
                <a:spcPct val="100000"/>
              </a:lnSpc>
              <a:spcBef>
                <a:spcPts val="100"/>
              </a:spcBef>
            </a:pPr>
            <a:r>
              <a:rPr dirty="0" sz="3000" spc="204"/>
              <a:t>INTRODUCTI</a:t>
            </a:r>
            <a:r>
              <a:rPr dirty="0" u="none" sz="3000" spc="204"/>
              <a:t> </a:t>
            </a:r>
            <a:r>
              <a:rPr dirty="0" sz="3000" spc="285"/>
              <a:t>ON</a:t>
            </a:r>
            <a:endParaRPr sz="3000"/>
          </a:p>
          <a:p>
            <a:pPr marL="393700">
              <a:lnSpc>
                <a:spcPts val="2650"/>
              </a:lnSpc>
            </a:pPr>
            <a:r>
              <a:rPr dirty="0" u="none" sz="2300" spc="310" b="1">
                <a:solidFill>
                  <a:srgbClr val="061C2A"/>
                </a:solidFill>
                <a:latin typeface="Trebuchet MS"/>
                <a:cs typeface="Trebuchet MS"/>
              </a:rPr>
              <a:t>What</a:t>
            </a:r>
            <a:r>
              <a:rPr dirty="0" u="none" sz="2300" spc="110" b="1">
                <a:solidFill>
                  <a:srgbClr val="061C2A"/>
                </a:solidFill>
                <a:latin typeface="Trebuchet MS"/>
                <a:cs typeface="Trebuchet MS"/>
              </a:rPr>
              <a:t> </a:t>
            </a:r>
            <a:r>
              <a:rPr dirty="0" u="none" sz="2300" spc="229" b="1">
                <a:solidFill>
                  <a:srgbClr val="061C2A"/>
                </a:solidFill>
                <a:latin typeface="Trebuchet MS"/>
                <a:cs typeface="Trebuchet MS"/>
              </a:rPr>
              <a:t>is</a:t>
            </a:r>
            <a:r>
              <a:rPr dirty="0" u="none" sz="2300" spc="120" b="1">
                <a:solidFill>
                  <a:srgbClr val="061C2A"/>
                </a:solidFill>
                <a:latin typeface="Trebuchet MS"/>
                <a:cs typeface="Trebuchet MS"/>
              </a:rPr>
              <a:t> </a:t>
            </a:r>
            <a:r>
              <a:rPr dirty="0" u="none" sz="2300" spc="315" b="1">
                <a:solidFill>
                  <a:srgbClr val="061C2A"/>
                </a:solidFill>
                <a:latin typeface="Trebuchet MS"/>
                <a:cs typeface="Trebuchet MS"/>
              </a:rPr>
              <a:t>a</a:t>
            </a:r>
            <a:r>
              <a:rPr dirty="0" u="none" sz="2300" spc="120" b="1">
                <a:solidFill>
                  <a:srgbClr val="061C2A"/>
                </a:solidFill>
                <a:latin typeface="Trebuchet MS"/>
                <a:cs typeface="Trebuchet MS"/>
              </a:rPr>
              <a:t> </a:t>
            </a:r>
            <a:r>
              <a:rPr dirty="0" u="none" sz="2300" spc="260" b="1">
                <a:solidFill>
                  <a:srgbClr val="061C2A"/>
                </a:solidFill>
                <a:latin typeface="Trebuchet MS"/>
                <a:cs typeface="Trebuchet MS"/>
              </a:rPr>
              <a:t>keylogger?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766519" y="4285081"/>
            <a:ext cx="5811520" cy="951865"/>
          </a:xfrm>
          <a:custGeom>
            <a:avLst/>
            <a:gdLst/>
            <a:ahLst/>
            <a:cxnLst/>
            <a:rect l="l" t="t" r="r" b="b"/>
            <a:pathLst>
              <a:path w="5811520" h="951864">
                <a:moveTo>
                  <a:pt x="5707443" y="640080"/>
                </a:moveTo>
                <a:lnTo>
                  <a:pt x="0" y="640080"/>
                </a:lnTo>
                <a:lnTo>
                  <a:pt x="0" y="951484"/>
                </a:lnTo>
                <a:lnTo>
                  <a:pt x="5707443" y="951484"/>
                </a:lnTo>
                <a:lnTo>
                  <a:pt x="5707443" y="640080"/>
                </a:lnTo>
                <a:close/>
              </a:path>
              <a:path w="5811520" h="951864">
                <a:moveTo>
                  <a:pt x="5755678" y="320040"/>
                </a:moveTo>
                <a:lnTo>
                  <a:pt x="0" y="320040"/>
                </a:lnTo>
                <a:lnTo>
                  <a:pt x="0" y="631444"/>
                </a:lnTo>
                <a:lnTo>
                  <a:pt x="5755678" y="631444"/>
                </a:lnTo>
                <a:lnTo>
                  <a:pt x="5755678" y="320040"/>
                </a:lnTo>
                <a:close/>
              </a:path>
              <a:path w="5811520" h="951864">
                <a:moveTo>
                  <a:pt x="5811482" y="0"/>
                </a:moveTo>
                <a:lnTo>
                  <a:pt x="0" y="0"/>
                </a:lnTo>
                <a:lnTo>
                  <a:pt x="0" y="311404"/>
                </a:lnTo>
                <a:lnTo>
                  <a:pt x="5811482" y="311404"/>
                </a:lnTo>
                <a:lnTo>
                  <a:pt x="5811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753819" y="2195893"/>
            <a:ext cx="5832475" cy="3363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5560">
              <a:lnSpc>
                <a:spcPct val="100000"/>
              </a:lnSpc>
              <a:spcBef>
                <a:spcPts val="100"/>
              </a:spcBef>
              <a:tabLst>
                <a:tab pos="3444240" algn="l"/>
              </a:tabLst>
            </a:pPr>
            <a:r>
              <a:rPr dirty="0" sz="2100" spc="145">
                <a:solidFill>
                  <a:srgbClr val="20445B"/>
                </a:solidFill>
                <a:latin typeface="Trebuchet MS"/>
                <a:cs typeface="Trebuchet MS"/>
              </a:rPr>
              <a:t>Keyloggers</a:t>
            </a:r>
            <a:r>
              <a:rPr dirty="0" sz="2100" spc="4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100" spc="100">
                <a:solidFill>
                  <a:srgbClr val="20445B"/>
                </a:solidFill>
                <a:latin typeface="Trebuchet MS"/>
                <a:cs typeface="Trebuchet MS"/>
              </a:rPr>
              <a:t>are</a:t>
            </a:r>
            <a:r>
              <a:rPr dirty="0" sz="2100" spc="3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100" spc="175">
                <a:solidFill>
                  <a:srgbClr val="20445B"/>
                </a:solidFill>
                <a:latin typeface="Trebuchet MS"/>
                <a:cs typeface="Trebuchet MS"/>
              </a:rPr>
              <a:t>a</a:t>
            </a:r>
            <a:r>
              <a:rPr dirty="0" sz="2100" spc="4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100" spc="114">
                <a:solidFill>
                  <a:srgbClr val="20445B"/>
                </a:solidFill>
                <a:latin typeface="Trebuchet MS"/>
                <a:cs typeface="Trebuchet MS"/>
              </a:rPr>
              <a:t>type</a:t>
            </a:r>
            <a:r>
              <a:rPr dirty="0" sz="2100" spc="3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100" spc="30">
                <a:solidFill>
                  <a:srgbClr val="20445B"/>
                </a:solidFill>
                <a:latin typeface="Trebuchet MS"/>
                <a:cs typeface="Trebuchet MS"/>
              </a:rPr>
              <a:t>of</a:t>
            </a:r>
            <a:r>
              <a:rPr dirty="0" sz="2100">
                <a:solidFill>
                  <a:srgbClr val="20445B"/>
                </a:solidFill>
                <a:latin typeface="Trebuchet MS"/>
                <a:cs typeface="Trebuchet MS"/>
              </a:rPr>
              <a:t>	</a:t>
            </a:r>
            <a:r>
              <a:rPr dirty="0" sz="2100" spc="145">
                <a:solidFill>
                  <a:srgbClr val="20445B"/>
                </a:solidFill>
                <a:latin typeface="Trebuchet MS"/>
                <a:cs typeface="Trebuchet MS"/>
              </a:rPr>
              <a:t>spyware</a:t>
            </a:r>
            <a:r>
              <a:rPr dirty="0" sz="2100" spc="4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100" spc="110">
                <a:solidFill>
                  <a:srgbClr val="20445B"/>
                </a:solidFill>
                <a:latin typeface="Trebuchet MS"/>
                <a:cs typeface="Trebuchet MS"/>
              </a:rPr>
              <a:t>malware </a:t>
            </a:r>
            <a:r>
              <a:rPr dirty="0" sz="2100" spc="155">
                <a:solidFill>
                  <a:srgbClr val="20445B"/>
                </a:solidFill>
                <a:latin typeface="Trebuchet MS"/>
                <a:cs typeface="Trebuchet MS"/>
              </a:rPr>
              <a:t>designed</a:t>
            </a:r>
            <a:r>
              <a:rPr dirty="0" sz="2100" spc="4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100" spc="70">
                <a:solidFill>
                  <a:srgbClr val="20445B"/>
                </a:solidFill>
                <a:latin typeface="Trebuchet MS"/>
                <a:cs typeface="Trebuchet MS"/>
              </a:rPr>
              <a:t>to</a:t>
            </a:r>
            <a:r>
              <a:rPr dirty="0" sz="2100" spc="5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100" spc="190">
                <a:solidFill>
                  <a:srgbClr val="20445B"/>
                </a:solidFill>
                <a:latin typeface="Trebuchet MS"/>
                <a:cs typeface="Trebuchet MS"/>
              </a:rPr>
              <a:t>spy</a:t>
            </a:r>
            <a:r>
              <a:rPr dirty="0" sz="2100" spc="4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100" spc="160">
                <a:solidFill>
                  <a:srgbClr val="20445B"/>
                </a:solidFill>
                <a:latin typeface="Trebuchet MS"/>
                <a:cs typeface="Trebuchet MS"/>
              </a:rPr>
              <a:t>on</a:t>
            </a:r>
            <a:r>
              <a:rPr dirty="0" sz="2100" spc="5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100" spc="80">
                <a:solidFill>
                  <a:srgbClr val="20445B"/>
                </a:solidFill>
                <a:latin typeface="Trebuchet MS"/>
                <a:cs typeface="Trebuchet MS"/>
              </a:rPr>
              <a:t>victims.</a:t>
            </a:r>
            <a:r>
              <a:rPr dirty="0" sz="2100" spc="5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100" spc="170">
                <a:solidFill>
                  <a:srgbClr val="20445B"/>
                </a:solidFill>
                <a:latin typeface="Trebuchet MS"/>
                <a:cs typeface="Trebuchet MS"/>
              </a:rPr>
              <a:t>Because</a:t>
            </a:r>
            <a:r>
              <a:rPr dirty="0" sz="2100" spc="5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100" spc="105">
                <a:solidFill>
                  <a:srgbClr val="20445B"/>
                </a:solidFill>
                <a:latin typeface="Trebuchet MS"/>
                <a:cs typeface="Trebuchet MS"/>
              </a:rPr>
              <a:t>they </a:t>
            </a:r>
            <a:r>
              <a:rPr dirty="0" sz="2100" spc="145">
                <a:solidFill>
                  <a:srgbClr val="20445B"/>
                </a:solidFill>
                <a:latin typeface="Trebuchet MS"/>
                <a:cs typeface="Trebuchet MS"/>
              </a:rPr>
              <a:t>can</a:t>
            </a:r>
            <a:r>
              <a:rPr dirty="0" sz="2100" spc="5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100" spc="100">
                <a:solidFill>
                  <a:srgbClr val="20445B"/>
                </a:solidFill>
                <a:latin typeface="Trebuchet MS"/>
                <a:cs typeface="Trebuchet MS"/>
              </a:rPr>
              <a:t>capture</a:t>
            </a:r>
            <a:r>
              <a:rPr dirty="0" sz="2100" spc="5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100" spc="130">
                <a:solidFill>
                  <a:srgbClr val="20445B"/>
                </a:solidFill>
                <a:latin typeface="Trebuchet MS"/>
                <a:cs typeface="Trebuchet MS"/>
              </a:rPr>
              <a:t>everything</a:t>
            </a:r>
            <a:r>
              <a:rPr dirty="0" sz="2100" spc="5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100" spc="170">
                <a:solidFill>
                  <a:srgbClr val="20445B"/>
                </a:solidFill>
                <a:latin typeface="Trebuchet MS"/>
                <a:cs typeface="Trebuchet MS"/>
              </a:rPr>
              <a:t>you</a:t>
            </a:r>
            <a:r>
              <a:rPr dirty="0" sz="2100" spc="4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100" spc="50">
                <a:solidFill>
                  <a:srgbClr val="20445B"/>
                </a:solidFill>
                <a:latin typeface="Trebuchet MS"/>
                <a:cs typeface="Trebuchet MS"/>
              </a:rPr>
              <a:t>type, </a:t>
            </a:r>
            <a:r>
              <a:rPr dirty="0" sz="2100" spc="145">
                <a:solidFill>
                  <a:srgbClr val="20445B"/>
                </a:solidFill>
                <a:latin typeface="Trebuchet MS"/>
                <a:cs typeface="Trebuchet MS"/>
              </a:rPr>
              <a:t>keyloggers</a:t>
            </a:r>
            <a:r>
              <a:rPr dirty="0" sz="2100" spc="4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100" spc="100">
                <a:solidFill>
                  <a:srgbClr val="20445B"/>
                </a:solidFill>
                <a:latin typeface="Trebuchet MS"/>
                <a:cs typeface="Trebuchet MS"/>
              </a:rPr>
              <a:t>are</a:t>
            </a:r>
            <a:r>
              <a:rPr dirty="0" sz="2100" spc="5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100" spc="155">
                <a:solidFill>
                  <a:srgbClr val="20445B"/>
                </a:solidFill>
                <a:latin typeface="Trebuchet MS"/>
                <a:cs typeface="Trebuchet MS"/>
              </a:rPr>
              <a:t>one</a:t>
            </a:r>
            <a:r>
              <a:rPr dirty="0" sz="2100" spc="4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100" spc="55">
                <a:solidFill>
                  <a:srgbClr val="20445B"/>
                </a:solidFill>
                <a:latin typeface="Trebuchet MS"/>
                <a:cs typeface="Trebuchet MS"/>
              </a:rPr>
              <a:t>of</a:t>
            </a:r>
            <a:r>
              <a:rPr dirty="0" sz="2100" spc="6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100" spc="95">
                <a:solidFill>
                  <a:srgbClr val="20445B"/>
                </a:solidFill>
                <a:latin typeface="Trebuchet MS"/>
                <a:cs typeface="Trebuchet MS"/>
              </a:rPr>
              <a:t>the</a:t>
            </a:r>
            <a:r>
              <a:rPr dirty="0" sz="2100" spc="4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100" spc="160">
                <a:solidFill>
                  <a:srgbClr val="20445B"/>
                </a:solidFill>
                <a:latin typeface="Trebuchet MS"/>
                <a:cs typeface="Trebuchet MS"/>
              </a:rPr>
              <a:t>most</a:t>
            </a:r>
            <a:r>
              <a:rPr dirty="0" sz="2100" spc="5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100" spc="125">
                <a:solidFill>
                  <a:srgbClr val="20445B"/>
                </a:solidFill>
                <a:latin typeface="Trebuchet MS"/>
                <a:cs typeface="Trebuchet MS"/>
              </a:rPr>
              <a:t>invasive forms</a:t>
            </a:r>
            <a:r>
              <a:rPr dirty="0" sz="2100" spc="4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100" spc="55">
                <a:solidFill>
                  <a:srgbClr val="20445B"/>
                </a:solidFill>
                <a:latin typeface="Trebuchet MS"/>
                <a:cs typeface="Trebuchet MS"/>
              </a:rPr>
              <a:t>of</a:t>
            </a:r>
            <a:r>
              <a:rPr dirty="0" sz="2100" spc="5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100" spc="80">
                <a:solidFill>
                  <a:srgbClr val="20445B"/>
                </a:solidFill>
                <a:latin typeface="Trebuchet MS"/>
                <a:cs typeface="Trebuchet MS"/>
              </a:rPr>
              <a:t>malware.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080"/>
              </a:spcBef>
            </a:pPr>
            <a:r>
              <a:rPr dirty="0" sz="2100" spc="100">
                <a:solidFill>
                  <a:srgbClr val="20445B"/>
                </a:solidFill>
                <a:latin typeface="Trebuchet MS"/>
                <a:cs typeface="Trebuchet MS"/>
              </a:rPr>
              <a:t>There</a:t>
            </a:r>
            <a:r>
              <a:rPr dirty="0" sz="2100" spc="5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100" spc="100">
                <a:solidFill>
                  <a:srgbClr val="20445B"/>
                </a:solidFill>
                <a:latin typeface="Trebuchet MS"/>
                <a:cs typeface="Trebuchet MS"/>
              </a:rPr>
              <a:t>are</a:t>
            </a:r>
            <a:r>
              <a:rPr dirty="0" sz="2100" spc="4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100" spc="90">
                <a:solidFill>
                  <a:srgbClr val="20445B"/>
                </a:solidFill>
                <a:latin typeface="Trebuchet MS"/>
                <a:cs typeface="Trebuchet MS"/>
              </a:rPr>
              <a:t>two</a:t>
            </a:r>
            <a:r>
              <a:rPr dirty="0" sz="2100" spc="4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100" spc="150">
                <a:solidFill>
                  <a:srgbClr val="20445B"/>
                </a:solidFill>
                <a:latin typeface="Trebuchet MS"/>
                <a:cs typeface="Trebuchet MS"/>
              </a:rPr>
              <a:t>main</a:t>
            </a:r>
            <a:r>
              <a:rPr dirty="0" sz="2100" spc="4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100" spc="135">
                <a:solidFill>
                  <a:srgbClr val="20445B"/>
                </a:solidFill>
                <a:latin typeface="Trebuchet MS"/>
                <a:cs typeface="Trebuchet MS"/>
              </a:rPr>
              <a:t>types</a:t>
            </a:r>
            <a:r>
              <a:rPr dirty="0" sz="2100" spc="4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100" spc="55">
                <a:solidFill>
                  <a:srgbClr val="20445B"/>
                </a:solidFill>
                <a:latin typeface="Trebuchet MS"/>
                <a:cs typeface="Trebuchet MS"/>
              </a:rPr>
              <a:t>of </a:t>
            </a:r>
            <a:r>
              <a:rPr dirty="0" sz="2100" spc="114">
                <a:solidFill>
                  <a:srgbClr val="20445B"/>
                </a:solidFill>
                <a:latin typeface="Trebuchet MS"/>
                <a:cs typeface="Trebuchet MS"/>
              </a:rPr>
              <a:t>keyloggers: </a:t>
            </a:r>
            <a:r>
              <a:rPr dirty="0" sz="2100" spc="90">
                <a:solidFill>
                  <a:srgbClr val="20445B"/>
                </a:solidFill>
                <a:latin typeface="Trebuchet MS"/>
                <a:cs typeface="Trebuchet MS"/>
              </a:rPr>
              <a:t>software</a:t>
            </a:r>
            <a:r>
              <a:rPr dirty="0" sz="2100" spc="6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100" spc="160">
                <a:solidFill>
                  <a:srgbClr val="20445B"/>
                </a:solidFill>
                <a:latin typeface="Trebuchet MS"/>
                <a:cs typeface="Trebuchet MS"/>
              </a:rPr>
              <a:t>and</a:t>
            </a:r>
            <a:r>
              <a:rPr dirty="0" sz="2100" spc="5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100" spc="90">
                <a:solidFill>
                  <a:srgbClr val="20445B"/>
                </a:solidFill>
                <a:latin typeface="Trebuchet MS"/>
                <a:cs typeface="Trebuchet MS"/>
              </a:rPr>
              <a:t>hardware.</a:t>
            </a:r>
            <a:r>
              <a:rPr dirty="0" sz="2100" spc="7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100" spc="130">
                <a:solidFill>
                  <a:srgbClr val="20445B"/>
                </a:solidFill>
                <a:latin typeface="Trebuchet MS"/>
                <a:cs typeface="Trebuchet MS"/>
              </a:rPr>
              <a:t>Keylogger</a:t>
            </a:r>
            <a:r>
              <a:rPr dirty="0" sz="2100" spc="6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100" spc="80">
                <a:solidFill>
                  <a:srgbClr val="20445B"/>
                </a:solidFill>
                <a:latin typeface="Trebuchet MS"/>
                <a:cs typeface="Trebuchet MS"/>
              </a:rPr>
              <a:t>software </a:t>
            </a:r>
            <a:r>
              <a:rPr dirty="0" sz="2100" spc="110">
                <a:solidFill>
                  <a:srgbClr val="20445B"/>
                </a:solidFill>
                <a:latin typeface="Trebuchet MS"/>
                <a:cs typeface="Trebuchet MS"/>
              </a:rPr>
              <a:t>is</a:t>
            </a:r>
            <a:r>
              <a:rPr dirty="0" sz="2100" spc="4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100" spc="140">
                <a:solidFill>
                  <a:srgbClr val="20445B"/>
                </a:solidFill>
                <a:latin typeface="Trebuchet MS"/>
                <a:cs typeface="Trebuchet MS"/>
              </a:rPr>
              <a:t>more</a:t>
            </a:r>
            <a:r>
              <a:rPr dirty="0" sz="2100" spc="5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100" spc="190">
                <a:solidFill>
                  <a:srgbClr val="20445B"/>
                </a:solidFill>
                <a:latin typeface="Trebuchet MS"/>
                <a:cs typeface="Trebuchet MS"/>
              </a:rPr>
              <a:t>common</a:t>
            </a:r>
            <a:r>
              <a:rPr dirty="0" sz="2100" spc="5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100" spc="125">
                <a:solidFill>
                  <a:srgbClr val="20445B"/>
                </a:solidFill>
                <a:latin typeface="Trebuchet MS"/>
                <a:cs typeface="Trebuchet MS"/>
              </a:rPr>
              <a:t>than</a:t>
            </a:r>
            <a:r>
              <a:rPr dirty="0" sz="2100" spc="4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100" spc="135">
                <a:solidFill>
                  <a:srgbClr val="20445B"/>
                </a:solidFill>
                <a:latin typeface="Trebuchet MS"/>
                <a:cs typeface="Trebuchet MS"/>
              </a:rPr>
              <a:t>keylogger</a:t>
            </a:r>
            <a:r>
              <a:rPr dirty="0" sz="2100" spc="4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100" spc="80">
                <a:solidFill>
                  <a:srgbClr val="20445B"/>
                </a:solidFill>
                <a:latin typeface="Trebuchet MS"/>
                <a:cs typeface="Trebuchet MS"/>
              </a:rPr>
              <a:t>hardware, </a:t>
            </a:r>
            <a:r>
              <a:rPr dirty="0" sz="2100" spc="155">
                <a:solidFill>
                  <a:srgbClr val="20445B"/>
                </a:solidFill>
                <a:latin typeface="Trebuchet MS"/>
                <a:cs typeface="Trebuchet MS"/>
              </a:rPr>
              <a:t>because</a:t>
            </a:r>
            <a:r>
              <a:rPr dirty="0" sz="2100" spc="114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100" spc="95">
                <a:solidFill>
                  <a:srgbClr val="20445B"/>
                </a:solidFill>
                <a:latin typeface="Trebuchet MS"/>
                <a:cs typeface="Trebuchet MS"/>
              </a:rPr>
              <a:t>the</a:t>
            </a:r>
            <a:r>
              <a:rPr dirty="0" sz="2100" spc="10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100">
                <a:solidFill>
                  <a:srgbClr val="20445B"/>
                </a:solidFill>
                <a:latin typeface="Trebuchet MS"/>
                <a:cs typeface="Trebuchet MS"/>
              </a:rPr>
              <a:t>latter</a:t>
            </a:r>
            <a:r>
              <a:rPr dirty="0" sz="2100" spc="10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100" spc="100">
                <a:solidFill>
                  <a:srgbClr val="20445B"/>
                </a:solidFill>
                <a:latin typeface="Trebuchet MS"/>
                <a:cs typeface="Trebuchet MS"/>
              </a:rPr>
              <a:t>requires</a:t>
            </a:r>
            <a:r>
              <a:rPr dirty="0" sz="2100" spc="10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100" spc="90">
                <a:solidFill>
                  <a:srgbClr val="20445B"/>
                </a:solidFill>
                <a:latin typeface="Trebuchet MS"/>
                <a:cs typeface="Trebuchet MS"/>
              </a:rPr>
              <a:t>actual</a:t>
            </a:r>
            <a:r>
              <a:rPr dirty="0" sz="2100" spc="110">
                <a:solidFill>
                  <a:srgbClr val="20445B"/>
                </a:solidFill>
                <a:latin typeface="Trebuchet MS"/>
                <a:cs typeface="Trebuchet MS"/>
              </a:rPr>
              <a:t> physical </a:t>
            </a:r>
            <a:r>
              <a:rPr dirty="0" sz="2100" spc="165">
                <a:solidFill>
                  <a:srgbClr val="20445B"/>
                </a:solidFill>
                <a:latin typeface="Trebuchet MS"/>
                <a:cs typeface="Trebuchet MS"/>
              </a:rPr>
              <a:t>access</a:t>
            </a:r>
            <a:r>
              <a:rPr dirty="0" sz="2100" spc="3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100" spc="70">
                <a:solidFill>
                  <a:srgbClr val="20445B"/>
                </a:solidFill>
                <a:latin typeface="Trebuchet MS"/>
                <a:cs typeface="Trebuchet MS"/>
              </a:rPr>
              <a:t>to</a:t>
            </a:r>
            <a:r>
              <a:rPr dirty="0" sz="2100" spc="3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100" spc="175">
                <a:solidFill>
                  <a:srgbClr val="20445B"/>
                </a:solidFill>
                <a:latin typeface="Trebuchet MS"/>
                <a:cs typeface="Trebuchet MS"/>
              </a:rPr>
              <a:t>a</a:t>
            </a:r>
            <a:r>
              <a:rPr dirty="0" sz="2100" spc="4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100" spc="75">
                <a:solidFill>
                  <a:srgbClr val="20445B"/>
                </a:solidFill>
                <a:latin typeface="Trebuchet MS"/>
                <a:cs typeface="Trebuchet MS"/>
              </a:rPr>
              <a:t>device.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4313" y="3094570"/>
            <a:ext cx="3034068" cy="2330272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24485" y="335521"/>
            <a:ext cx="3147123" cy="266435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3575" y="275653"/>
            <a:ext cx="1879600" cy="725170"/>
          </a:xfrm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ts val="2750"/>
              </a:lnSpc>
              <a:spcBef>
                <a:spcPts val="195"/>
              </a:spcBef>
            </a:pPr>
            <a:r>
              <a:rPr dirty="0" sz="2300" spc="250" b="1">
                <a:latin typeface="Trebuchet MS"/>
                <a:cs typeface="Trebuchet MS"/>
              </a:rPr>
              <a:t>Hardware</a:t>
            </a:r>
            <a:r>
              <a:rPr dirty="0" u="none" sz="2300" spc="250" b="1">
                <a:latin typeface="Trebuchet MS"/>
                <a:cs typeface="Trebuchet MS"/>
              </a:rPr>
              <a:t> </a:t>
            </a:r>
            <a:r>
              <a:rPr dirty="0" sz="2300" spc="265" b="1">
                <a:latin typeface="Trebuchet MS"/>
                <a:cs typeface="Trebuchet MS"/>
              </a:rPr>
              <a:t>keylogger</a:t>
            </a:r>
            <a:r>
              <a:rPr dirty="0" sz="2300" spc="135" b="1">
                <a:latin typeface="Trebuchet MS"/>
                <a:cs typeface="Trebuchet MS"/>
              </a:rPr>
              <a:t> </a:t>
            </a:r>
            <a:r>
              <a:rPr dirty="0" sz="2300" spc="15" b="1">
                <a:latin typeface="Trebuchet MS"/>
                <a:cs typeface="Trebuchet MS"/>
              </a:rPr>
              <a:t>: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83095" y="1531696"/>
            <a:ext cx="1060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solidFill>
                  <a:srgbClr val="20445B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67498" y="1544294"/>
            <a:ext cx="5654675" cy="19456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6350">
              <a:lnSpc>
                <a:spcPct val="100000"/>
              </a:lnSpc>
              <a:spcBef>
                <a:spcPts val="100"/>
              </a:spcBef>
            </a:pPr>
            <a:r>
              <a:rPr dirty="0" sz="1800" spc="95">
                <a:solidFill>
                  <a:srgbClr val="20445B"/>
                </a:solidFill>
                <a:latin typeface="Trebuchet MS"/>
                <a:cs typeface="Trebuchet MS"/>
              </a:rPr>
              <a:t>Hardware-</a:t>
            </a:r>
            <a:r>
              <a:rPr dirty="0" sz="1800" spc="130">
                <a:solidFill>
                  <a:srgbClr val="20445B"/>
                </a:solidFill>
                <a:latin typeface="Trebuchet MS"/>
                <a:cs typeface="Trebuchet MS"/>
              </a:rPr>
              <a:t>based</a:t>
            </a:r>
            <a:r>
              <a:rPr dirty="0" sz="1800" spc="44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125">
                <a:solidFill>
                  <a:srgbClr val="20445B"/>
                </a:solidFill>
                <a:latin typeface="Trebuchet MS"/>
                <a:cs typeface="Trebuchet MS"/>
              </a:rPr>
              <a:t>keyloggers</a:t>
            </a:r>
            <a:r>
              <a:rPr dirty="0" sz="1800" spc="45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80">
                <a:solidFill>
                  <a:srgbClr val="20445B"/>
                </a:solidFill>
                <a:latin typeface="Trebuchet MS"/>
                <a:cs typeface="Trebuchet MS"/>
              </a:rPr>
              <a:t>take</a:t>
            </a:r>
            <a:r>
              <a:rPr dirty="0" sz="1800" spc="45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75">
                <a:solidFill>
                  <a:srgbClr val="20445B"/>
                </a:solidFill>
                <a:latin typeface="Trebuchet MS"/>
                <a:cs typeface="Trebuchet MS"/>
              </a:rPr>
              <a:t>the</a:t>
            </a:r>
            <a:r>
              <a:rPr dirty="0" sz="1800" spc="45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80">
                <a:solidFill>
                  <a:srgbClr val="20445B"/>
                </a:solidFill>
                <a:latin typeface="Trebuchet MS"/>
                <a:cs typeface="Trebuchet MS"/>
              </a:rPr>
              <a:t>form</a:t>
            </a:r>
            <a:r>
              <a:rPr dirty="0" sz="1800" spc="45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0445B"/>
                </a:solidFill>
                <a:latin typeface="Trebuchet MS"/>
                <a:cs typeface="Trebuchet MS"/>
              </a:rPr>
              <a:t>of</a:t>
            </a:r>
            <a:r>
              <a:rPr dirty="0" sz="1800" spc="45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100">
                <a:solidFill>
                  <a:srgbClr val="20445B"/>
                </a:solidFill>
                <a:latin typeface="Trebuchet MS"/>
                <a:cs typeface="Trebuchet MS"/>
              </a:rPr>
              <a:t>a </a:t>
            </a:r>
            <a:r>
              <a:rPr dirty="0" sz="1800" spc="105">
                <a:solidFill>
                  <a:srgbClr val="20445B"/>
                </a:solidFill>
                <a:latin typeface="Trebuchet MS"/>
                <a:cs typeface="Trebuchet MS"/>
              </a:rPr>
              <a:t>physical</a:t>
            </a:r>
            <a:r>
              <a:rPr dirty="0" sz="1800" spc="16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70">
                <a:solidFill>
                  <a:srgbClr val="20445B"/>
                </a:solidFill>
                <a:latin typeface="Trebuchet MS"/>
                <a:cs typeface="Trebuchet MS"/>
              </a:rPr>
              <a:t>device,</a:t>
            </a:r>
            <a:r>
              <a:rPr dirty="0" sz="1800" spc="16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0445B"/>
                </a:solidFill>
                <a:latin typeface="Trebuchet MS"/>
                <a:cs typeface="Trebuchet MS"/>
              </a:rPr>
              <a:t>like</a:t>
            </a:r>
            <a:r>
              <a:rPr dirty="0" sz="1800" spc="150">
                <a:solidFill>
                  <a:srgbClr val="20445B"/>
                </a:solidFill>
                <a:latin typeface="Trebuchet MS"/>
                <a:cs typeface="Trebuchet MS"/>
              </a:rPr>
              <a:t> a</a:t>
            </a:r>
            <a:r>
              <a:rPr dirty="0" sz="1800" spc="16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210">
                <a:solidFill>
                  <a:srgbClr val="20445B"/>
                </a:solidFill>
                <a:latin typeface="Trebuchet MS"/>
                <a:cs typeface="Trebuchet MS"/>
              </a:rPr>
              <a:t>USB</a:t>
            </a:r>
            <a:r>
              <a:rPr dirty="0" sz="1800" spc="16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75">
                <a:solidFill>
                  <a:srgbClr val="20445B"/>
                </a:solidFill>
                <a:latin typeface="Trebuchet MS"/>
                <a:cs typeface="Trebuchet MS"/>
              </a:rPr>
              <a:t>stick</a:t>
            </a:r>
            <a:r>
              <a:rPr dirty="0" sz="1800" spc="16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85">
                <a:solidFill>
                  <a:srgbClr val="20445B"/>
                </a:solidFill>
                <a:latin typeface="Trebuchet MS"/>
                <a:cs typeface="Trebuchet MS"/>
              </a:rPr>
              <a:t>or</a:t>
            </a:r>
            <a:r>
              <a:rPr dirty="0" sz="1800" spc="17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95">
                <a:solidFill>
                  <a:srgbClr val="20445B"/>
                </a:solidFill>
                <a:latin typeface="Trebuchet MS"/>
                <a:cs typeface="Trebuchet MS"/>
              </a:rPr>
              <a:t>another</a:t>
            </a:r>
            <a:r>
              <a:rPr dirty="0" sz="1800" spc="17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20445B"/>
                </a:solidFill>
                <a:latin typeface="Trebuchet MS"/>
                <a:cs typeface="Trebuchet MS"/>
              </a:rPr>
              <a:t>item </a:t>
            </a:r>
            <a:r>
              <a:rPr dirty="0" sz="1800" spc="65">
                <a:solidFill>
                  <a:srgbClr val="20445B"/>
                </a:solidFill>
                <a:latin typeface="Trebuchet MS"/>
                <a:cs typeface="Trebuchet MS"/>
              </a:rPr>
              <a:t>that</a:t>
            </a:r>
            <a:r>
              <a:rPr dirty="0" sz="1800" spc="3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185">
                <a:solidFill>
                  <a:srgbClr val="20445B"/>
                </a:solidFill>
                <a:latin typeface="Trebuchet MS"/>
                <a:cs typeface="Trebuchet MS"/>
              </a:rPr>
              <a:t>may</a:t>
            </a:r>
            <a:r>
              <a:rPr dirty="0" sz="1800" spc="4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90">
                <a:solidFill>
                  <a:srgbClr val="20445B"/>
                </a:solidFill>
                <a:latin typeface="Trebuchet MS"/>
                <a:cs typeface="Trebuchet MS"/>
              </a:rPr>
              <a:t>look</a:t>
            </a:r>
            <a:r>
              <a:rPr dirty="0" sz="1800" spc="4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80">
                <a:solidFill>
                  <a:srgbClr val="20445B"/>
                </a:solidFill>
                <a:latin typeface="Trebuchet MS"/>
                <a:cs typeface="Trebuchet MS"/>
              </a:rPr>
              <a:t>similar</a:t>
            </a:r>
            <a:r>
              <a:rPr dirty="0" sz="1800" spc="4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20445B"/>
                </a:solidFill>
                <a:latin typeface="Trebuchet MS"/>
                <a:cs typeface="Trebuchet MS"/>
              </a:rPr>
              <a:t>to</a:t>
            </a:r>
            <a:r>
              <a:rPr dirty="0" sz="1800" spc="4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150">
                <a:solidFill>
                  <a:srgbClr val="20445B"/>
                </a:solidFill>
                <a:latin typeface="Trebuchet MS"/>
                <a:cs typeface="Trebuchet MS"/>
              </a:rPr>
              <a:t>a</a:t>
            </a:r>
            <a:r>
              <a:rPr dirty="0" sz="1800" spc="4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20445B"/>
                </a:solidFill>
                <a:latin typeface="Trebuchet MS"/>
                <a:cs typeface="Trebuchet MS"/>
              </a:rPr>
              <a:t>charger.</a:t>
            </a:r>
            <a:endParaRPr sz="1800">
              <a:latin typeface="Trebuchet MS"/>
              <a:cs typeface="Trebuchet MS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1800" spc="114">
                <a:solidFill>
                  <a:srgbClr val="20445B"/>
                </a:solidFill>
                <a:latin typeface="Trebuchet MS"/>
                <a:cs typeface="Trebuchet MS"/>
              </a:rPr>
              <a:t>They</a:t>
            </a:r>
            <a:r>
              <a:rPr dirty="0" sz="1800" spc="10">
                <a:solidFill>
                  <a:srgbClr val="20445B"/>
                </a:solidFill>
                <a:latin typeface="Trebuchet MS"/>
                <a:cs typeface="Trebuchet MS"/>
              </a:rPr>
              <a:t>  </a:t>
            </a:r>
            <a:r>
              <a:rPr dirty="0" sz="1800" spc="75">
                <a:solidFill>
                  <a:srgbClr val="20445B"/>
                </a:solidFill>
                <a:latin typeface="Trebuchet MS"/>
                <a:cs typeface="Trebuchet MS"/>
              </a:rPr>
              <a:t>record</a:t>
            </a:r>
            <a:r>
              <a:rPr dirty="0" sz="1800" spc="15">
                <a:solidFill>
                  <a:srgbClr val="20445B"/>
                </a:solidFill>
                <a:latin typeface="Trebuchet MS"/>
                <a:cs typeface="Trebuchet MS"/>
              </a:rPr>
              <a:t>  </a:t>
            </a:r>
            <a:r>
              <a:rPr dirty="0" sz="1800" spc="105">
                <a:solidFill>
                  <a:srgbClr val="20445B"/>
                </a:solidFill>
                <a:latin typeface="Trebuchet MS"/>
                <a:cs typeface="Trebuchet MS"/>
              </a:rPr>
              <a:t>keystrokes</a:t>
            </a:r>
            <a:r>
              <a:rPr dirty="0" sz="1800" spc="5">
                <a:solidFill>
                  <a:srgbClr val="20445B"/>
                </a:solidFill>
                <a:latin typeface="Trebuchet MS"/>
                <a:cs typeface="Trebuchet MS"/>
              </a:rPr>
              <a:t>  </a:t>
            </a:r>
            <a:r>
              <a:rPr dirty="0" sz="1800" spc="140">
                <a:solidFill>
                  <a:srgbClr val="20445B"/>
                </a:solidFill>
                <a:latin typeface="Trebuchet MS"/>
                <a:cs typeface="Trebuchet MS"/>
              </a:rPr>
              <a:t>and</a:t>
            </a:r>
            <a:r>
              <a:rPr dirty="0" sz="1800" spc="10">
                <a:solidFill>
                  <a:srgbClr val="20445B"/>
                </a:solidFill>
                <a:latin typeface="Trebuchet MS"/>
                <a:cs typeface="Trebuchet MS"/>
              </a:rPr>
              <a:t>  </a:t>
            </a:r>
            <a:r>
              <a:rPr dirty="0" sz="1800" spc="80">
                <a:solidFill>
                  <a:srgbClr val="20445B"/>
                </a:solidFill>
                <a:latin typeface="Trebuchet MS"/>
                <a:cs typeface="Trebuchet MS"/>
              </a:rPr>
              <a:t>other</a:t>
            </a:r>
            <a:r>
              <a:rPr dirty="0" sz="1800" spc="5">
                <a:solidFill>
                  <a:srgbClr val="20445B"/>
                </a:solidFill>
                <a:latin typeface="Trebuchet MS"/>
                <a:cs typeface="Trebuchet MS"/>
              </a:rPr>
              <a:t>  </a:t>
            </a:r>
            <a:r>
              <a:rPr dirty="0" sz="1800" spc="65">
                <a:solidFill>
                  <a:srgbClr val="20445B"/>
                </a:solidFill>
                <a:latin typeface="Trebuchet MS"/>
                <a:cs typeface="Trebuchet MS"/>
              </a:rPr>
              <a:t>data,</a:t>
            </a:r>
            <a:r>
              <a:rPr dirty="0" sz="1800" spc="10">
                <a:solidFill>
                  <a:srgbClr val="20445B"/>
                </a:solidFill>
                <a:latin typeface="Trebuchet MS"/>
                <a:cs typeface="Trebuchet MS"/>
              </a:rPr>
              <a:t>  </a:t>
            </a:r>
            <a:r>
              <a:rPr dirty="0" sz="1800" spc="60">
                <a:solidFill>
                  <a:srgbClr val="20445B"/>
                </a:solidFill>
                <a:latin typeface="Trebuchet MS"/>
                <a:cs typeface="Trebuchet MS"/>
              </a:rPr>
              <a:t>to</a:t>
            </a:r>
            <a:r>
              <a:rPr dirty="0" sz="1800" spc="15">
                <a:solidFill>
                  <a:srgbClr val="20445B"/>
                </a:solidFill>
                <a:latin typeface="Trebuchet MS"/>
                <a:cs typeface="Trebuchet MS"/>
              </a:rPr>
              <a:t>  </a:t>
            </a:r>
            <a:r>
              <a:rPr dirty="0" sz="1800" spc="100">
                <a:solidFill>
                  <a:srgbClr val="20445B"/>
                </a:solidFill>
                <a:latin typeface="Trebuchet MS"/>
                <a:cs typeface="Trebuchet MS"/>
              </a:rPr>
              <a:t>be </a:t>
            </a:r>
            <a:r>
              <a:rPr dirty="0" sz="1800" spc="70">
                <a:solidFill>
                  <a:srgbClr val="20445B"/>
                </a:solidFill>
                <a:latin typeface="Trebuchet MS"/>
                <a:cs typeface="Trebuchet MS"/>
              </a:rPr>
              <a:t>retrieved</a:t>
            </a:r>
            <a:r>
              <a:rPr dirty="0" sz="1800" spc="3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20445B"/>
                </a:solidFill>
                <a:latin typeface="Trebuchet MS"/>
                <a:cs typeface="Trebuchet MS"/>
              </a:rPr>
              <a:t>later</a:t>
            </a:r>
            <a:r>
              <a:rPr dirty="0" sz="1800" spc="4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150">
                <a:solidFill>
                  <a:srgbClr val="20445B"/>
                </a:solidFill>
                <a:latin typeface="Trebuchet MS"/>
                <a:cs typeface="Trebuchet MS"/>
              </a:rPr>
              <a:t>by</a:t>
            </a:r>
            <a:r>
              <a:rPr dirty="0" sz="1800" spc="4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150">
                <a:solidFill>
                  <a:srgbClr val="20445B"/>
                </a:solidFill>
                <a:latin typeface="Trebuchet MS"/>
                <a:cs typeface="Trebuchet MS"/>
              </a:rPr>
              <a:t>a</a:t>
            </a:r>
            <a:r>
              <a:rPr dirty="0" sz="1800" spc="3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20445B"/>
                </a:solidFill>
                <a:latin typeface="Trebuchet MS"/>
                <a:cs typeface="Trebuchet MS"/>
              </a:rPr>
              <a:t>hacker.</a:t>
            </a:r>
            <a:endParaRPr sz="1800">
              <a:latin typeface="Trebuchet MS"/>
              <a:cs typeface="Trebuchet MS"/>
            </a:endParaRPr>
          </a:p>
          <a:p>
            <a:pPr algn="just" marL="12700" marR="6985">
              <a:lnSpc>
                <a:spcPct val="100000"/>
              </a:lnSpc>
            </a:pPr>
            <a:r>
              <a:rPr dirty="0" sz="1800" spc="114">
                <a:solidFill>
                  <a:srgbClr val="20445B"/>
                </a:solidFill>
                <a:latin typeface="Trebuchet MS"/>
                <a:cs typeface="Trebuchet MS"/>
              </a:rPr>
              <a:t>They</a:t>
            </a:r>
            <a:r>
              <a:rPr dirty="0" sz="1800" spc="35">
                <a:solidFill>
                  <a:srgbClr val="20445B"/>
                </a:solidFill>
                <a:latin typeface="Trebuchet MS"/>
                <a:cs typeface="Trebuchet MS"/>
              </a:rPr>
              <a:t>  </a:t>
            </a:r>
            <a:r>
              <a:rPr dirty="0" sz="1800" spc="105">
                <a:solidFill>
                  <a:srgbClr val="20445B"/>
                </a:solidFill>
                <a:latin typeface="Trebuchet MS"/>
                <a:cs typeface="Trebuchet MS"/>
              </a:rPr>
              <a:t>cannot</a:t>
            </a:r>
            <a:r>
              <a:rPr dirty="0" sz="1800" spc="35">
                <a:solidFill>
                  <a:srgbClr val="20445B"/>
                </a:solidFill>
                <a:latin typeface="Trebuchet MS"/>
                <a:cs typeface="Trebuchet MS"/>
              </a:rPr>
              <a:t>  </a:t>
            </a:r>
            <a:r>
              <a:rPr dirty="0" sz="1800" spc="125">
                <a:solidFill>
                  <a:srgbClr val="20445B"/>
                </a:solidFill>
                <a:latin typeface="Trebuchet MS"/>
                <a:cs typeface="Trebuchet MS"/>
              </a:rPr>
              <a:t>be</a:t>
            </a:r>
            <a:r>
              <a:rPr dirty="0" sz="1800" spc="35">
                <a:solidFill>
                  <a:srgbClr val="20445B"/>
                </a:solidFill>
                <a:latin typeface="Trebuchet MS"/>
                <a:cs typeface="Trebuchet MS"/>
              </a:rPr>
              <a:t>  </a:t>
            </a:r>
            <a:r>
              <a:rPr dirty="0" sz="1800" spc="85">
                <a:solidFill>
                  <a:srgbClr val="20445B"/>
                </a:solidFill>
                <a:latin typeface="Trebuchet MS"/>
                <a:cs typeface="Trebuchet MS"/>
              </a:rPr>
              <a:t>detected</a:t>
            </a:r>
            <a:r>
              <a:rPr dirty="0" sz="1800" spc="35">
                <a:solidFill>
                  <a:srgbClr val="20445B"/>
                </a:solidFill>
                <a:latin typeface="Trebuchet MS"/>
                <a:cs typeface="Trebuchet MS"/>
              </a:rPr>
              <a:t>  </a:t>
            </a:r>
            <a:r>
              <a:rPr dirty="0" sz="1800" spc="155">
                <a:solidFill>
                  <a:srgbClr val="20445B"/>
                </a:solidFill>
                <a:latin typeface="Trebuchet MS"/>
                <a:cs typeface="Trebuchet MS"/>
              </a:rPr>
              <a:t>by</a:t>
            </a:r>
            <a:r>
              <a:rPr dirty="0" sz="1800" spc="40">
                <a:solidFill>
                  <a:srgbClr val="20445B"/>
                </a:solidFill>
                <a:latin typeface="Trebuchet MS"/>
                <a:cs typeface="Trebuchet MS"/>
              </a:rPr>
              <a:t>  </a:t>
            </a:r>
            <a:r>
              <a:rPr dirty="0" sz="1800" spc="150">
                <a:solidFill>
                  <a:srgbClr val="20445B"/>
                </a:solidFill>
                <a:latin typeface="Trebuchet MS"/>
                <a:cs typeface="Trebuchet MS"/>
              </a:rPr>
              <a:t>any</a:t>
            </a:r>
            <a:r>
              <a:rPr dirty="0" sz="1800" spc="229">
                <a:solidFill>
                  <a:srgbClr val="20445B"/>
                </a:solidFill>
                <a:latin typeface="Trebuchet MS"/>
                <a:cs typeface="Trebuchet MS"/>
              </a:rPr>
              <a:t>   </a:t>
            </a:r>
            <a:r>
              <a:rPr dirty="0" sz="1800" spc="65">
                <a:solidFill>
                  <a:srgbClr val="20445B"/>
                </a:solidFill>
                <a:latin typeface="Trebuchet MS"/>
                <a:cs typeface="Trebuchet MS"/>
              </a:rPr>
              <a:t>anti</a:t>
            </a:r>
            <a:r>
              <a:rPr dirty="0" sz="1800" spc="40">
                <a:solidFill>
                  <a:srgbClr val="20445B"/>
                </a:solidFill>
                <a:latin typeface="Trebuchet MS"/>
                <a:cs typeface="Trebuchet MS"/>
              </a:rPr>
              <a:t>  </a:t>
            </a:r>
            <a:r>
              <a:rPr dirty="0" sz="1800" spc="114">
                <a:solidFill>
                  <a:srgbClr val="20445B"/>
                </a:solidFill>
                <a:latin typeface="Trebuchet MS"/>
                <a:cs typeface="Trebuchet MS"/>
              </a:rPr>
              <a:t>–virus </a:t>
            </a:r>
            <a:r>
              <a:rPr dirty="0" sz="1800" spc="65">
                <a:solidFill>
                  <a:srgbClr val="20445B"/>
                </a:solidFill>
                <a:latin typeface="Trebuchet MS"/>
                <a:cs typeface="Trebuchet MS"/>
              </a:rPr>
              <a:t>software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83095" y="2354656"/>
            <a:ext cx="1060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solidFill>
                  <a:srgbClr val="20445B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83095" y="2903296"/>
            <a:ext cx="1060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solidFill>
                  <a:srgbClr val="20445B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12381" y="3775938"/>
            <a:ext cx="3470275" cy="375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2300" spc="254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Software</a:t>
            </a:r>
            <a:r>
              <a:rPr dirty="0" u="heavy" sz="2300" spc="11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2300" spc="26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keylogger</a:t>
            </a:r>
            <a:r>
              <a:rPr dirty="0" u="heavy" sz="2300" spc="12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2300" spc="1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: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43457" y="5235016"/>
            <a:ext cx="1060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solidFill>
                  <a:srgbClr val="20445B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43457" y="4423574"/>
            <a:ext cx="5780405" cy="1671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5910" indent="-28321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5910" algn="l"/>
              </a:tabLst>
            </a:pPr>
            <a:r>
              <a:rPr dirty="0" sz="1800" spc="114">
                <a:solidFill>
                  <a:srgbClr val="20445B"/>
                </a:solidFill>
                <a:latin typeface="Trebuchet MS"/>
                <a:cs typeface="Trebuchet MS"/>
              </a:rPr>
              <a:t>Keylogger</a:t>
            </a:r>
            <a:r>
              <a:rPr dirty="0" sz="1800" spc="5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75">
                <a:solidFill>
                  <a:srgbClr val="20445B"/>
                </a:solidFill>
                <a:latin typeface="Trebuchet MS"/>
                <a:cs typeface="Trebuchet MS"/>
              </a:rPr>
              <a:t>software</a:t>
            </a:r>
            <a:r>
              <a:rPr dirty="0" sz="1800" spc="4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95">
                <a:solidFill>
                  <a:srgbClr val="20445B"/>
                </a:solidFill>
                <a:latin typeface="Trebuchet MS"/>
                <a:cs typeface="Trebuchet MS"/>
              </a:rPr>
              <a:t>is</a:t>
            </a:r>
            <a:r>
              <a:rPr dirty="0" sz="1800" spc="4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105">
                <a:solidFill>
                  <a:srgbClr val="20445B"/>
                </a:solidFill>
                <a:latin typeface="Trebuchet MS"/>
                <a:cs typeface="Trebuchet MS"/>
              </a:rPr>
              <a:t>usually</a:t>
            </a:r>
            <a:r>
              <a:rPr dirty="0" sz="1800" spc="5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90">
                <a:solidFill>
                  <a:srgbClr val="20445B"/>
                </a:solidFill>
                <a:latin typeface="Trebuchet MS"/>
                <a:cs typeface="Trebuchet MS"/>
              </a:rPr>
              <a:t>malicious</a:t>
            </a:r>
            <a:endParaRPr sz="1800">
              <a:latin typeface="Trebuchet MS"/>
              <a:cs typeface="Trebuchet MS"/>
            </a:endParaRPr>
          </a:p>
          <a:p>
            <a:pPr marL="295910" marR="5080" indent="-283845">
              <a:lnSpc>
                <a:spcPct val="100000"/>
              </a:lnSpc>
              <a:buFont typeface="Arial MT"/>
              <a:buChar char="•"/>
              <a:tabLst>
                <a:tab pos="295910" algn="l"/>
              </a:tabLst>
            </a:pPr>
            <a:r>
              <a:rPr dirty="0" sz="1800" spc="110">
                <a:solidFill>
                  <a:srgbClr val="20445B"/>
                </a:solidFill>
                <a:latin typeface="Trebuchet MS"/>
                <a:cs typeface="Trebuchet MS"/>
              </a:rPr>
              <a:t>But</a:t>
            </a:r>
            <a:r>
              <a:rPr dirty="0" sz="1800" spc="3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170">
                <a:solidFill>
                  <a:srgbClr val="20445B"/>
                </a:solidFill>
                <a:latin typeface="Trebuchet MS"/>
                <a:cs typeface="Trebuchet MS"/>
              </a:rPr>
              <a:t>some</a:t>
            </a:r>
            <a:r>
              <a:rPr dirty="0" sz="1800" spc="4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130">
                <a:solidFill>
                  <a:srgbClr val="20445B"/>
                </a:solidFill>
                <a:latin typeface="Trebuchet MS"/>
                <a:cs typeface="Trebuchet MS"/>
              </a:rPr>
              <a:t>companies</a:t>
            </a:r>
            <a:r>
              <a:rPr dirty="0" sz="1800" spc="3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140">
                <a:solidFill>
                  <a:srgbClr val="20445B"/>
                </a:solidFill>
                <a:latin typeface="Trebuchet MS"/>
                <a:cs typeface="Trebuchet MS"/>
              </a:rPr>
              <a:t>and</a:t>
            </a:r>
            <a:r>
              <a:rPr dirty="0" sz="1800" spc="3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100">
                <a:solidFill>
                  <a:srgbClr val="20445B"/>
                </a:solidFill>
                <a:latin typeface="Trebuchet MS"/>
                <a:cs typeface="Trebuchet MS"/>
              </a:rPr>
              <a:t>parents</a:t>
            </a:r>
            <a:r>
              <a:rPr dirty="0" sz="1800" spc="3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155">
                <a:solidFill>
                  <a:srgbClr val="20445B"/>
                </a:solidFill>
                <a:latin typeface="Trebuchet MS"/>
                <a:cs typeface="Trebuchet MS"/>
              </a:rPr>
              <a:t>use</a:t>
            </a:r>
            <a:r>
              <a:rPr dirty="0" sz="1800" spc="3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0445B"/>
                </a:solidFill>
                <a:latin typeface="Trebuchet MS"/>
                <a:cs typeface="Trebuchet MS"/>
              </a:rPr>
              <a:t>it</a:t>
            </a:r>
            <a:r>
              <a:rPr dirty="0" sz="1800" spc="4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55">
                <a:solidFill>
                  <a:srgbClr val="20445B"/>
                </a:solidFill>
                <a:latin typeface="Trebuchet MS"/>
                <a:cs typeface="Trebuchet MS"/>
              </a:rPr>
              <a:t>to</a:t>
            </a:r>
            <a:r>
              <a:rPr dirty="0" sz="1800" spc="4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85">
                <a:solidFill>
                  <a:srgbClr val="20445B"/>
                </a:solidFill>
                <a:latin typeface="Trebuchet MS"/>
                <a:cs typeface="Trebuchet MS"/>
              </a:rPr>
              <a:t>keep </a:t>
            </a:r>
            <a:r>
              <a:rPr dirty="0" sz="1800" spc="120">
                <a:solidFill>
                  <a:srgbClr val="20445B"/>
                </a:solidFill>
                <a:latin typeface="Trebuchet MS"/>
                <a:cs typeface="Trebuchet MS"/>
              </a:rPr>
              <a:t>tabs</a:t>
            </a:r>
            <a:r>
              <a:rPr dirty="0" sz="1800" spc="4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130">
                <a:solidFill>
                  <a:srgbClr val="20445B"/>
                </a:solidFill>
                <a:latin typeface="Trebuchet MS"/>
                <a:cs typeface="Trebuchet MS"/>
              </a:rPr>
              <a:t>on</a:t>
            </a:r>
            <a:r>
              <a:rPr dirty="0" sz="1800" spc="4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130">
                <a:solidFill>
                  <a:srgbClr val="20445B"/>
                </a:solidFill>
                <a:latin typeface="Trebuchet MS"/>
                <a:cs typeface="Trebuchet MS"/>
              </a:rPr>
              <a:t>employees</a:t>
            </a:r>
            <a:r>
              <a:rPr dirty="0" sz="1800" spc="4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140">
                <a:solidFill>
                  <a:srgbClr val="20445B"/>
                </a:solidFill>
                <a:latin typeface="Trebuchet MS"/>
                <a:cs typeface="Trebuchet MS"/>
              </a:rPr>
              <a:t>and</a:t>
            </a:r>
            <a:r>
              <a:rPr dirty="0" sz="1800" spc="4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20445B"/>
                </a:solidFill>
                <a:latin typeface="Trebuchet MS"/>
                <a:cs typeface="Trebuchet MS"/>
              </a:rPr>
              <a:t>kids.</a:t>
            </a:r>
            <a:endParaRPr sz="1800">
              <a:latin typeface="Trebuchet MS"/>
              <a:cs typeface="Trebuchet MS"/>
            </a:endParaRPr>
          </a:p>
          <a:p>
            <a:pPr marL="295910" marR="255270">
              <a:lnSpc>
                <a:spcPct val="100000"/>
              </a:lnSpc>
            </a:pPr>
            <a:r>
              <a:rPr dirty="0" sz="1800" spc="140">
                <a:solidFill>
                  <a:srgbClr val="20445B"/>
                </a:solidFill>
                <a:latin typeface="Trebuchet MS"/>
                <a:cs typeface="Trebuchet MS"/>
              </a:rPr>
              <a:t>Depending</a:t>
            </a:r>
            <a:r>
              <a:rPr dirty="0" sz="1800" spc="5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140">
                <a:solidFill>
                  <a:srgbClr val="20445B"/>
                </a:solidFill>
                <a:latin typeface="Trebuchet MS"/>
                <a:cs typeface="Trebuchet MS"/>
              </a:rPr>
              <a:t>on</a:t>
            </a:r>
            <a:r>
              <a:rPr dirty="0" sz="1800" spc="50">
                <a:solidFill>
                  <a:srgbClr val="20445B"/>
                </a:solidFill>
                <a:latin typeface="Trebuchet MS"/>
                <a:cs typeface="Trebuchet MS"/>
              </a:rPr>
              <a:t> their</a:t>
            </a:r>
            <a:r>
              <a:rPr dirty="0" sz="1800" spc="6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20445B"/>
                </a:solidFill>
                <a:latin typeface="Trebuchet MS"/>
                <a:cs typeface="Trebuchet MS"/>
              </a:rPr>
              <a:t>application, </a:t>
            </a:r>
            <a:r>
              <a:rPr dirty="0" sz="1800" spc="55">
                <a:solidFill>
                  <a:srgbClr val="20445B"/>
                </a:solidFill>
                <a:latin typeface="Trebuchet MS"/>
                <a:cs typeface="Trebuchet MS"/>
              </a:rPr>
              <a:t>time-</a:t>
            </a:r>
            <a:r>
              <a:rPr dirty="0" sz="1800" spc="80">
                <a:solidFill>
                  <a:srgbClr val="20445B"/>
                </a:solidFill>
                <a:latin typeface="Trebuchet MS"/>
                <a:cs typeface="Trebuchet MS"/>
              </a:rPr>
              <a:t>tracking software</a:t>
            </a:r>
            <a:r>
              <a:rPr dirty="0" sz="1800" spc="3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140">
                <a:solidFill>
                  <a:srgbClr val="20445B"/>
                </a:solidFill>
                <a:latin typeface="Trebuchet MS"/>
                <a:cs typeface="Trebuchet MS"/>
              </a:rPr>
              <a:t>and</a:t>
            </a:r>
            <a:r>
              <a:rPr dirty="0" sz="1800" spc="4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75">
                <a:solidFill>
                  <a:srgbClr val="20445B"/>
                </a:solidFill>
                <a:latin typeface="Trebuchet MS"/>
                <a:cs typeface="Trebuchet MS"/>
              </a:rPr>
              <a:t>parental</a:t>
            </a:r>
            <a:r>
              <a:rPr dirty="0" sz="1800" spc="4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100">
                <a:solidFill>
                  <a:srgbClr val="20445B"/>
                </a:solidFill>
                <a:latin typeface="Trebuchet MS"/>
                <a:cs typeface="Trebuchet MS"/>
              </a:rPr>
              <a:t>monitoring</a:t>
            </a:r>
            <a:r>
              <a:rPr dirty="0" sz="1800" spc="4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155">
                <a:solidFill>
                  <a:srgbClr val="20445B"/>
                </a:solidFill>
                <a:latin typeface="Trebuchet MS"/>
                <a:cs typeface="Trebuchet MS"/>
              </a:rPr>
              <a:t>apps</a:t>
            </a:r>
            <a:r>
              <a:rPr dirty="0" sz="1800" spc="3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100">
                <a:solidFill>
                  <a:srgbClr val="20445B"/>
                </a:solidFill>
                <a:latin typeface="Trebuchet MS"/>
                <a:cs typeface="Trebuchet MS"/>
              </a:rPr>
              <a:t>can easily</a:t>
            </a:r>
            <a:r>
              <a:rPr dirty="0" sz="1800" spc="4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125">
                <a:solidFill>
                  <a:srgbClr val="20445B"/>
                </a:solidFill>
                <a:latin typeface="Trebuchet MS"/>
                <a:cs typeface="Trebuchet MS"/>
              </a:rPr>
              <a:t>verge</a:t>
            </a:r>
            <a:r>
              <a:rPr dirty="0" sz="1800" spc="3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20445B"/>
                </a:solidFill>
                <a:latin typeface="Trebuchet MS"/>
                <a:cs typeface="Trebuchet MS"/>
              </a:rPr>
              <a:t>into</a:t>
            </a:r>
            <a:r>
              <a:rPr dirty="0" sz="1800" spc="5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145">
                <a:solidFill>
                  <a:srgbClr val="20445B"/>
                </a:solidFill>
                <a:latin typeface="Trebuchet MS"/>
                <a:cs typeface="Trebuchet MS"/>
              </a:rPr>
              <a:t>spying</a:t>
            </a:r>
            <a:r>
              <a:rPr dirty="0" sz="1800" spc="3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20445B"/>
                </a:solidFill>
                <a:latin typeface="Trebuchet MS"/>
                <a:cs typeface="Trebuchet MS"/>
              </a:rPr>
              <a:t>territory.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0895762" y="5092560"/>
            <a:ext cx="455930" cy="455930"/>
          </a:xfrm>
          <a:custGeom>
            <a:avLst/>
            <a:gdLst/>
            <a:ahLst/>
            <a:cxnLst/>
            <a:rect l="l" t="t" r="r" b="b"/>
            <a:pathLst>
              <a:path w="455929" h="455929">
                <a:moveTo>
                  <a:pt x="455752" y="0"/>
                </a:moveTo>
                <a:lnTo>
                  <a:pt x="0" y="0"/>
                </a:lnTo>
                <a:lnTo>
                  <a:pt x="0" y="455764"/>
                </a:lnTo>
                <a:lnTo>
                  <a:pt x="455752" y="455764"/>
                </a:lnTo>
                <a:lnTo>
                  <a:pt x="455752" y="0"/>
                </a:lnTo>
                <a:close/>
              </a:path>
            </a:pathLst>
          </a:custGeom>
          <a:solidFill>
            <a:srgbClr val="41AE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9534245" y="2663647"/>
            <a:ext cx="2658110" cy="3256279"/>
            <a:chOff x="9534245" y="2663647"/>
            <a:chExt cx="2658110" cy="3256279"/>
          </a:xfrm>
        </p:grpSpPr>
        <p:sp>
          <p:nvSpPr>
            <p:cNvPr id="4" name="object 4" descr=""/>
            <p:cNvSpPr/>
            <p:nvPr/>
          </p:nvSpPr>
          <p:spPr>
            <a:xfrm>
              <a:off x="10896117" y="5626442"/>
              <a:ext cx="179705" cy="179705"/>
            </a:xfrm>
            <a:custGeom>
              <a:avLst/>
              <a:gdLst/>
              <a:ahLst/>
              <a:cxnLst/>
              <a:rect l="l" t="t" r="r" b="b"/>
              <a:pathLst>
                <a:path w="179704" h="179704">
                  <a:moveTo>
                    <a:pt x="179641" y="0"/>
                  </a:moveTo>
                  <a:lnTo>
                    <a:pt x="0" y="0"/>
                  </a:lnTo>
                  <a:lnTo>
                    <a:pt x="0" y="179641"/>
                  </a:lnTo>
                  <a:lnTo>
                    <a:pt x="179641" y="179641"/>
                  </a:lnTo>
                  <a:lnTo>
                    <a:pt x="179641" y="0"/>
                  </a:lnTo>
                  <a:close/>
                </a:path>
              </a:pathLst>
            </a:custGeom>
            <a:solidFill>
              <a:srgbClr val="2C926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34245" y="2663647"/>
              <a:ext cx="2657513" cy="325583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3297" y="578065"/>
            <a:ext cx="3657600" cy="1320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u="heavy" sz="4250" spc="63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PROBLEM</a:t>
            </a:r>
            <a:r>
              <a:rPr dirty="0" u="none" sz="4250" spc="63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u="heavy" sz="4250" spc="54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STATEMENT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188" y="6467043"/>
            <a:ext cx="76134" cy="176321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1378056" y="6466941"/>
            <a:ext cx="1143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70">
                <a:solidFill>
                  <a:srgbClr val="2C926A"/>
                </a:solidFill>
                <a:latin typeface="Trebuchet MS"/>
                <a:cs typeface="Trebuchet MS"/>
              </a:rPr>
              <a:t>6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545105" y="2119579"/>
            <a:ext cx="5941695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70305" algn="l"/>
                <a:tab pos="3165475" algn="l"/>
              </a:tabLst>
            </a:pPr>
            <a:r>
              <a:rPr dirty="0" sz="2500" spc="310" b="1">
                <a:solidFill>
                  <a:srgbClr val="061C2A"/>
                </a:solidFill>
                <a:latin typeface="Trebuchet MS"/>
                <a:cs typeface="Trebuchet MS"/>
              </a:rPr>
              <a:t>What</a:t>
            </a:r>
            <a:r>
              <a:rPr dirty="0" sz="2500" b="1">
                <a:solidFill>
                  <a:srgbClr val="061C2A"/>
                </a:solidFill>
                <a:latin typeface="Trebuchet MS"/>
                <a:cs typeface="Trebuchet MS"/>
              </a:rPr>
              <a:t>	</a:t>
            </a:r>
            <a:r>
              <a:rPr dirty="0" sz="2500" spc="275" b="1">
                <a:solidFill>
                  <a:srgbClr val="061C2A"/>
                </a:solidFill>
                <a:latin typeface="Trebuchet MS"/>
                <a:cs typeface="Trebuchet MS"/>
              </a:rPr>
              <a:t>keylogger</a:t>
            </a:r>
            <a:r>
              <a:rPr dirty="0" sz="2500" b="1">
                <a:solidFill>
                  <a:srgbClr val="061C2A"/>
                </a:solidFill>
                <a:latin typeface="Trebuchet MS"/>
                <a:cs typeface="Trebuchet MS"/>
              </a:rPr>
              <a:t>	</a:t>
            </a:r>
            <a:r>
              <a:rPr dirty="0" sz="2500" spc="295" b="1">
                <a:solidFill>
                  <a:srgbClr val="061C2A"/>
                </a:solidFill>
                <a:latin typeface="Trebuchet MS"/>
                <a:cs typeface="Trebuchet MS"/>
              </a:rPr>
              <a:t>do?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2500">
              <a:latin typeface="Trebuchet MS"/>
              <a:cs typeface="Trebuchet MS"/>
            </a:endParaRPr>
          </a:p>
          <a:p>
            <a:pPr marL="228600" marR="5080" indent="-215265">
              <a:lnSpc>
                <a:spcPct val="100000"/>
              </a:lnSpc>
              <a:buChar char="•"/>
              <a:tabLst>
                <a:tab pos="228600" algn="l"/>
                <a:tab pos="358140" algn="l"/>
                <a:tab pos="1369695" algn="l"/>
                <a:tab pos="1794510" algn="l"/>
                <a:tab pos="2498090" algn="l"/>
                <a:tab pos="4068445" algn="l"/>
                <a:tab pos="5356225" algn="l"/>
              </a:tabLst>
            </a:pPr>
            <a:r>
              <a:rPr dirty="0" baseline="2777" sz="3000">
                <a:solidFill>
                  <a:srgbClr val="20445B"/>
                </a:solidFill>
                <a:latin typeface="Arial MT"/>
                <a:cs typeface="Arial MT"/>
              </a:rPr>
              <a:t>	</a:t>
            </a:r>
            <a:r>
              <a:rPr dirty="0" sz="2000" spc="105">
                <a:solidFill>
                  <a:srgbClr val="20445B"/>
                </a:solidFill>
                <a:latin typeface="Trebuchet MS"/>
                <a:cs typeface="Trebuchet MS"/>
              </a:rPr>
              <a:t>Record</a:t>
            </a:r>
            <a:r>
              <a:rPr dirty="0" sz="2000">
                <a:solidFill>
                  <a:srgbClr val="20445B"/>
                </a:solidFill>
                <a:latin typeface="Trebuchet MS"/>
                <a:cs typeface="Trebuchet MS"/>
              </a:rPr>
              <a:t>	</a:t>
            </a:r>
            <a:r>
              <a:rPr dirty="0" sz="2000" spc="-25">
                <a:solidFill>
                  <a:srgbClr val="20445B"/>
                </a:solidFill>
                <a:latin typeface="Trebuchet MS"/>
                <a:cs typeface="Trebuchet MS"/>
              </a:rPr>
              <a:t>all</a:t>
            </a:r>
            <a:r>
              <a:rPr dirty="0" sz="2000">
                <a:solidFill>
                  <a:srgbClr val="20445B"/>
                </a:solidFill>
                <a:latin typeface="Trebuchet MS"/>
                <a:cs typeface="Trebuchet MS"/>
              </a:rPr>
              <a:t>	</a:t>
            </a:r>
            <a:r>
              <a:rPr dirty="0" sz="2000" spc="114">
                <a:solidFill>
                  <a:srgbClr val="20445B"/>
                </a:solidFill>
                <a:latin typeface="Trebuchet MS"/>
                <a:cs typeface="Trebuchet MS"/>
              </a:rPr>
              <a:t>your</a:t>
            </a:r>
            <a:r>
              <a:rPr dirty="0" sz="2000">
                <a:solidFill>
                  <a:srgbClr val="20445B"/>
                </a:solidFill>
                <a:latin typeface="Trebuchet MS"/>
                <a:cs typeface="Trebuchet MS"/>
              </a:rPr>
              <a:t>	</a:t>
            </a:r>
            <a:r>
              <a:rPr dirty="0" sz="2000" spc="85">
                <a:solidFill>
                  <a:srgbClr val="20445B"/>
                </a:solidFill>
                <a:latin typeface="Trebuchet MS"/>
                <a:cs typeface="Trebuchet MS"/>
              </a:rPr>
              <a:t>keystrokes,</a:t>
            </a:r>
            <a:r>
              <a:rPr dirty="0" sz="2000">
                <a:solidFill>
                  <a:srgbClr val="20445B"/>
                </a:solidFill>
                <a:latin typeface="Trebuchet MS"/>
                <a:cs typeface="Trebuchet MS"/>
              </a:rPr>
              <a:t>	</a:t>
            </a:r>
            <a:r>
              <a:rPr dirty="0" sz="2000" spc="95">
                <a:solidFill>
                  <a:srgbClr val="20445B"/>
                </a:solidFill>
                <a:latin typeface="Trebuchet MS"/>
                <a:cs typeface="Trebuchet MS"/>
              </a:rPr>
              <a:t>including</a:t>
            </a:r>
            <a:r>
              <a:rPr dirty="0" sz="2000">
                <a:solidFill>
                  <a:srgbClr val="20445B"/>
                </a:solidFill>
                <a:latin typeface="Trebuchet MS"/>
                <a:cs typeface="Trebuchet MS"/>
              </a:rPr>
              <a:t>	</a:t>
            </a:r>
            <a:r>
              <a:rPr dirty="0" sz="2000" spc="114">
                <a:solidFill>
                  <a:srgbClr val="20445B"/>
                </a:solidFill>
                <a:latin typeface="Trebuchet MS"/>
                <a:cs typeface="Trebuchet MS"/>
              </a:rPr>
              <a:t>your </a:t>
            </a:r>
            <a:r>
              <a:rPr dirty="0" sz="2000" spc="155">
                <a:solidFill>
                  <a:srgbClr val="20445B"/>
                </a:solidFill>
                <a:latin typeface="Trebuchet MS"/>
                <a:cs typeface="Trebuchet MS"/>
              </a:rPr>
              <a:t>passwords</a:t>
            </a:r>
            <a:r>
              <a:rPr dirty="0" sz="2000" spc="5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000" spc="165">
                <a:solidFill>
                  <a:srgbClr val="20445B"/>
                </a:solidFill>
                <a:latin typeface="Trebuchet MS"/>
                <a:cs typeface="Trebuchet MS"/>
              </a:rPr>
              <a:t>and</a:t>
            </a:r>
            <a:r>
              <a:rPr dirty="0" sz="2000" spc="5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000" spc="145">
                <a:solidFill>
                  <a:srgbClr val="20445B"/>
                </a:solidFill>
                <a:latin typeface="Trebuchet MS"/>
                <a:cs typeface="Trebuchet MS"/>
              </a:rPr>
              <a:t>banking</a:t>
            </a:r>
            <a:r>
              <a:rPr dirty="0" sz="2000" spc="5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20445B"/>
                </a:solidFill>
                <a:latin typeface="Trebuchet MS"/>
                <a:cs typeface="Trebuchet MS"/>
              </a:rPr>
              <a:t>details.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546184" y="3477133"/>
            <a:ext cx="1149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>
                <a:solidFill>
                  <a:srgbClr val="20445B"/>
                </a:solidFill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2995917" y="3521887"/>
            <a:ext cx="5481955" cy="296545"/>
          </a:xfrm>
          <a:custGeom>
            <a:avLst/>
            <a:gdLst/>
            <a:ahLst/>
            <a:cxnLst/>
            <a:rect l="l" t="t" r="r" b="b"/>
            <a:pathLst>
              <a:path w="5481955" h="296545">
                <a:moveTo>
                  <a:pt x="5481358" y="0"/>
                </a:moveTo>
                <a:lnTo>
                  <a:pt x="0" y="0"/>
                </a:lnTo>
                <a:lnTo>
                  <a:pt x="0" y="296278"/>
                </a:lnTo>
                <a:lnTo>
                  <a:pt x="5481358" y="296278"/>
                </a:lnTo>
                <a:lnTo>
                  <a:pt x="54813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2983217" y="3491179"/>
            <a:ext cx="550481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15695" algn="l"/>
                <a:tab pos="1916430" algn="l"/>
                <a:tab pos="2792730" algn="l"/>
                <a:tab pos="3260725" algn="l"/>
                <a:tab pos="5260340" algn="l"/>
              </a:tabLst>
            </a:pPr>
            <a:r>
              <a:rPr dirty="0" sz="2000" spc="105">
                <a:solidFill>
                  <a:srgbClr val="20445B"/>
                </a:solidFill>
                <a:latin typeface="Trebuchet MS"/>
                <a:cs typeface="Trebuchet MS"/>
              </a:rPr>
              <a:t>Record</a:t>
            </a:r>
            <a:r>
              <a:rPr dirty="0" sz="2000">
                <a:solidFill>
                  <a:srgbClr val="20445B"/>
                </a:solidFill>
                <a:latin typeface="Trebuchet MS"/>
                <a:cs typeface="Trebuchet MS"/>
              </a:rPr>
              <a:t>	</a:t>
            </a:r>
            <a:r>
              <a:rPr dirty="0" sz="2000" spc="90">
                <a:solidFill>
                  <a:srgbClr val="20445B"/>
                </a:solidFill>
                <a:latin typeface="Trebuchet MS"/>
                <a:cs typeface="Trebuchet MS"/>
              </a:rPr>
              <a:t>both</a:t>
            </a:r>
            <a:r>
              <a:rPr dirty="0" sz="2000">
                <a:solidFill>
                  <a:srgbClr val="20445B"/>
                </a:solidFill>
                <a:latin typeface="Trebuchet MS"/>
                <a:cs typeface="Trebuchet MS"/>
              </a:rPr>
              <a:t>	</a:t>
            </a:r>
            <a:r>
              <a:rPr dirty="0" sz="2000" spc="120">
                <a:solidFill>
                  <a:srgbClr val="20445B"/>
                </a:solidFill>
                <a:latin typeface="Trebuchet MS"/>
                <a:cs typeface="Trebuchet MS"/>
              </a:rPr>
              <a:t>sides</a:t>
            </a:r>
            <a:r>
              <a:rPr dirty="0" sz="2000">
                <a:solidFill>
                  <a:srgbClr val="20445B"/>
                </a:solidFill>
                <a:latin typeface="Trebuchet MS"/>
                <a:cs typeface="Trebuchet MS"/>
              </a:rPr>
              <a:t>	</a:t>
            </a:r>
            <a:r>
              <a:rPr dirty="0" sz="2000" spc="-25">
                <a:solidFill>
                  <a:srgbClr val="20445B"/>
                </a:solidFill>
                <a:latin typeface="Trebuchet MS"/>
                <a:cs typeface="Trebuchet MS"/>
              </a:rPr>
              <a:t>of</a:t>
            </a:r>
            <a:r>
              <a:rPr dirty="0" sz="2000">
                <a:solidFill>
                  <a:srgbClr val="20445B"/>
                </a:solidFill>
                <a:latin typeface="Trebuchet MS"/>
                <a:cs typeface="Trebuchet MS"/>
              </a:rPr>
              <a:t>	</a:t>
            </a:r>
            <a:r>
              <a:rPr dirty="0" sz="2000" spc="120">
                <a:solidFill>
                  <a:srgbClr val="20445B"/>
                </a:solidFill>
                <a:latin typeface="Trebuchet MS"/>
                <a:cs typeface="Trebuchet MS"/>
              </a:rPr>
              <a:t>conversations</a:t>
            </a:r>
            <a:r>
              <a:rPr dirty="0" sz="2000">
                <a:solidFill>
                  <a:srgbClr val="20445B"/>
                </a:solidFill>
                <a:latin typeface="Trebuchet MS"/>
                <a:cs typeface="Trebuchet MS"/>
              </a:rPr>
              <a:t>	</a:t>
            </a:r>
            <a:r>
              <a:rPr dirty="0" sz="2000" spc="45">
                <a:solidFill>
                  <a:srgbClr val="20445B"/>
                </a:solidFill>
                <a:latin typeface="Trebuchet MS"/>
                <a:cs typeface="Trebuchet MS"/>
              </a:rPr>
              <a:t>in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761094" y="3795738"/>
            <a:ext cx="421576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29230" algn="l"/>
              </a:tabLst>
            </a:pPr>
            <a:r>
              <a:rPr dirty="0" sz="2000" spc="185">
                <a:solidFill>
                  <a:srgbClr val="20445B"/>
                </a:solidFill>
                <a:latin typeface="Trebuchet MS"/>
                <a:cs typeface="Trebuchet MS"/>
              </a:rPr>
              <a:t>messaging</a:t>
            </a:r>
            <a:r>
              <a:rPr dirty="0" sz="2000" spc="6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000" spc="145">
                <a:solidFill>
                  <a:srgbClr val="20445B"/>
                </a:solidFill>
                <a:latin typeface="Trebuchet MS"/>
                <a:cs typeface="Trebuchet MS"/>
              </a:rPr>
              <a:t>apps</a:t>
            </a:r>
            <a:r>
              <a:rPr dirty="0" sz="2000">
                <a:solidFill>
                  <a:srgbClr val="20445B"/>
                </a:solidFill>
                <a:latin typeface="Trebuchet MS"/>
                <a:cs typeface="Trebuchet MS"/>
              </a:rPr>
              <a:t>	</a:t>
            </a:r>
            <a:r>
              <a:rPr dirty="0" sz="2000" spc="160">
                <a:solidFill>
                  <a:srgbClr val="20445B"/>
                </a:solidFill>
                <a:latin typeface="Trebuchet MS"/>
                <a:cs typeface="Trebuchet MS"/>
              </a:rPr>
              <a:t>and</a:t>
            </a:r>
            <a:r>
              <a:rPr dirty="0" sz="2000" spc="4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000" spc="80">
                <a:solidFill>
                  <a:srgbClr val="20445B"/>
                </a:solidFill>
                <a:latin typeface="Trebuchet MS"/>
                <a:cs typeface="Trebuchet MS"/>
              </a:rPr>
              <a:t>emails.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546184" y="4086618"/>
            <a:ext cx="11493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>
                <a:solidFill>
                  <a:srgbClr val="20445B"/>
                </a:solidFill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000" spc="-50">
                <a:solidFill>
                  <a:srgbClr val="20445B"/>
                </a:solidFill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841015" y="4102100"/>
            <a:ext cx="3745229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14">
                <a:solidFill>
                  <a:srgbClr val="20445B"/>
                </a:solidFill>
                <a:latin typeface="Trebuchet MS"/>
                <a:cs typeface="Trebuchet MS"/>
              </a:rPr>
              <a:t>Record</a:t>
            </a:r>
            <a:r>
              <a:rPr dirty="0" sz="2000" spc="4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000" spc="135">
                <a:solidFill>
                  <a:srgbClr val="20445B"/>
                </a:solidFill>
                <a:latin typeface="Trebuchet MS"/>
                <a:cs typeface="Trebuchet MS"/>
              </a:rPr>
              <a:t>your</a:t>
            </a:r>
            <a:r>
              <a:rPr dirty="0" sz="2000" spc="4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000" spc="130">
                <a:solidFill>
                  <a:srgbClr val="20445B"/>
                </a:solidFill>
                <a:latin typeface="Trebuchet MS"/>
                <a:cs typeface="Trebuchet MS"/>
              </a:rPr>
              <a:t>browsing</a:t>
            </a:r>
            <a:r>
              <a:rPr dirty="0" sz="2000" spc="4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000" spc="90">
                <a:solidFill>
                  <a:srgbClr val="20445B"/>
                </a:solidFill>
                <a:latin typeface="Trebuchet MS"/>
                <a:cs typeface="Trebuchet MS"/>
              </a:rPr>
              <a:t>history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2938678" y="4437367"/>
            <a:ext cx="5539105" cy="296545"/>
          </a:xfrm>
          <a:custGeom>
            <a:avLst/>
            <a:gdLst/>
            <a:ahLst/>
            <a:cxnLst/>
            <a:rect l="l" t="t" r="r" b="b"/>
            <a:pathLst>
              <a:path w="5539105" h="296545">
                <a:moveTo>
                  <a:pt x="5538596" y="0"/>
                </a:moveTo>
                <a:lnTo>
                  <a:pt x="0" y="0"/>
                </a:lnTo>
                <a:lnTo>
                  <a:pt x="0" y="296278"/>
                </a:lnTo>
                <a:lnTo>
                  <a:pt x="5538596" y="296278"/>
                </a:lnTo>
                <a:lnTo>
                  <a:pt x="55385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2925978" y="4406658"/>
            <a:ext cx="55632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2950" algn="l"/>
                <a:tab pos="2437130" algn="l"/>
                <a:tab pos="3291204" algn="l"/>
                <a:tab pos="4344670" algn="l"/>
              </a:tabLst>
            </a:pPr>
            <a:r>
              <a:rPr dirty="0" sz="2000" spc="-20">
                <a:solidFill>
                  <a:srgbClr val="20445B"/>
                </a:solidFill>
                <a:latin typeface="Trebuchet MS"/>
                <a:cs typeface="Trebuchet MS"/>
              </a:rPr>
              <a:t>Take</a:t>
            </a:r>
            <a:r>
              <a:rPr dirty="0" sz="2000">
                <a:solidFill>
                  <a:srgbClr val="20445B"/>
                </a:solidFill>
                <a:latin typeface="Trebuchet MS"/>
                <a:cs typeface="Trebuchet MS"/>
              </a:rPr>
              <a:t>	</a:t>
            </a:r>
            <a:r>
              <a:rPr dirty="0" sz="2000" spc="130">
                <a:solidFill>
                  <a:srgbClr val="20445B"/>
                </a:solidFill>
                <a:latin typeface="Trebuchet MS"/>
                <a:cs typeface="Trebuchet MS"/>
              </a:rPr>
              <a:t>screenshots</a:t>
            </a:r>
            <a:r>
              <a:rPr dirty="0" sz="2000">
                <a:solidFill>
                  <a:srgbClr val="20445B"/>
                </a:solidFill>
                <a:latin typeface="Trebuchet MS"/>
                <a:cs typeface="Trebuchet MS"/>
              </a:rPr>
              <a:t>	</a:t>
            </a:r>
            <a:r>
              <a:rPr dirty="0" sz="2000" spc="140">
                <a:solidFill>
                  <a:srgbClr val="20445B"/>
                </a:solidFill>
                <a:latin typeface="Trebuchet MS"/>
                <a:cs typeface="Trebuchet MS"/>
              </a:rPr>
              <a:t>when</a:t>
            </a:r>
            <a:r>
              <a:rPr dirty="0" sz="2000">
                <a:solidFill>
                  <a:srgbClr val="20445B"/>
                </a:solidFill>
                <a:latin typeface="Trebuchet MS"/>
                <a:cs typeface="Trebuchet MS"/>
              </a:rPr>
              <a:t>	</a:t>
            </a:r>
            <a:r>
              <a:rPr dirty="0" sz="2000" spc="70">
                <a:solidFill>
                  <a:srgbClr val="20445B"/>
                </a:solidFill>
                <a:latin typeface="Trebuchet MS"/>
                <a:cs typeface="Trebuchet MS"/>
              </a:rPr>
              <a:t>certain</a:t>
            </a:r>
            <a:r>
              <a:rPr dirty="0" sz="2000">
                <a:solidFill>
                  <a:srgbClr val="20445B"/>
                </a:solidFill>
                <a:latin typeface="Trebuchet MS"/>
                <a:cs typeface="Trebuchet MS"/>
              </a:rPr>
              <a:t>	</a:t>
            </a:r>
            <a:r>
              <a:rPr dirty="0" sz="2000" spc="125">
                <a:solidFill>
                  <a:srgbClr val="20445B"/>
                </a:solidFill>
                <a:latin typeface="Trebuchet MS"/>
                <a:cs typeface="Trebuchet MS"/>
              </a:rPr>
              <a:t>keywords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761094" y="4711573"/>
            <a:ext cx="132778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00">
                <a:solidFill>
                  <a:srgbClr val="20445B"/>
                </a:solidFill>
                <a:latin typeface="Trebuchet MS"/>
                <a:cs typeface="Trebuchet MS"/>
              </a:rPr>
              <a:t>are</a:t>
            </a:r>
            <a:r>
              <a:rPr dirty="0" sz="2000" spc="3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20445B"/>
                </a:solidFill>
                <a:latin typeface="Trebuchet MS"/>
                <a:cs typeface="Trebuchet MS"/>
              </a:rPr>
              <a:t>typed.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546184" y="5002453"/>
            <a:ext cx="114935" cy="1549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400"/>
              </a:lnSpc>
              <a:spcBef>
                <a:spcPts val="100"/>
              </a:spcBef>
            </a:pPr>
            <a:r>
              <a:rPr dirty="0" sz="2000" spc="-50">
                <a:solidFill>
                  <a:srgbClr val="20445B"/>
                </a:solidFill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000" spc="-50">
                <a:solidFill>
                  <a:srgbClr val="20445B"/>
                </a:solidFill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000" spc="-50">
                <a:solidFill>
                  <a:srgbClr val="20445B"/>
                </a:solidFill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ts val="2400"/>
              </a:lnSpc>
            </a:pPr>
            <a:r>
              <a:rPr dirty="0" sz="2000" spc="-50">
                <a:solidFill>
                  <a:srgbClr val="20445B"/>
                </a:solidFill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000" spc="-50">
                <a:solidFill>
                  <a:srgbClr val="20445B"/>
                </a:solidFill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2853715" y="5047195"/>
            <a:ext cx="4824095" cy="296545"/>
          </a:xfrm>
          <a:custGeom>
            <a:avLst/>
            <a:gdLst/>
            <a:ahLst/>
            <a:cxnLst/>
            <a:rect l="l" t="t" r="r" b="b"/>
            <a:pathLst>
              <a:path w="4824095" h="296545">
                <a:moveTo>
                  <a:pt x="4823637" y="0"/>
                </a:moveTo>
                <a:lnTo>
                  <a:pt x="0" y="0"/>
                </a:lnTo>
                <a:lnTo>
                  <a:pt x="0" y="296278"/>
                </a:lnTo>
                <a:lnTo>
                  <a:pt x="4823637" y="296278"/>
                </a:lnTo>
                <a:lnTo>
                  <a:pt x="48236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2841015" y="5016500"/>
            <a:ext cx="48482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20445B"/>
                </a:solidFill>
                <a:latin typeface="Trebuchet MS"/>
                <a:cs typeface="Trebuchet MS"/>
              </a:rPr>
              <a:t>Take</a:t>
            </a:r>
            <a:r>
              <a:rPr dirty="0" sz="2000" spc="6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000" spc="110">
                <a:solidFill>
                  <a:srgbClr val="20445B"/>
                </a:solidFill>
                <a:latin typeface="Trebuchet MS"/>
                <a:cs typeface="Trebuchet MS"/>
              </a:rPr>
              <a:t>remote</a:t>
            </a:r>
            <a:r>
              <a:rPr dirty="0" sz="2000" spc="70">
                <a:solidFill>
                  <a:srgbClr val="20445B"/>
                </a:solidFill>
                <a:latin typeface="Trebuchet MS"/>
                <a:cs typeface="Trebuchet MS"/>
              </a:rPr>
              <a:t> control</a:t>
            </a:r>
            <a:r>
              <a:rPr dirty="0" sz="2000" spc="6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000" spc="130">
                <a:solidFill>
                  <a:srgbClr val="20445B"/>
                </a:solidFill>
                <a:latin typeface="Trebuchet MS"/>
                <a:cs typeface="Trebuchet MS"/>
              </a:rPr>
              <a:t>over</a:t>
            </a:r>
            <a:r>
              <a:rPr dirty="0" sz="2000" spc="6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000" spc="135">
                <a:solidFill>
                  <a:srgbClr val="20445B"/>
                </a:solidFill>
                <a:latin typeface="Trebuchet MS"/>
                <a:cs typeface="Trebuchet MS"/>
              </a:rPr>
              <a:t>your</a:t>
            </a:r>
            <a:r>
              <a:rPr dirty="0" sz="2000" spc="6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000" spc="75">
                <a:solidFill>
                  <a:srgbClr val="20445B"/>
                </a:solidFill>
                <a:latin typeface="Trebuchet MS"/>
                <a:cs typeface="Trebuchet MS"/>
              </a:rPr>
              <a:t>device.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2853715" y="5351767"/>
            <a:ext cx="4800600" cy="296545"/>
          </a:xfrm>
          <a:custGeom>
            <a:avLst/>
            <a:gdLst/>
            <a:ahLst/>
            <a:cxnLst/>
            <a:rect l="l" t="t" r="r" b="b"/>
            <a:pathLst>
              <a:path w="4800600" h="296545">
                <a:moveTo>
                  <a:pt x="4800600" y="0"/>
                </a:moveTo>
                <a:lnTo>
                  <a:pt x="0" y="0"/>
                </a:lnTo>
                <a:lnTo>
                  <a:pt x="0" y="296278"/>
                </a:lnTo>
                <a:lnTo>
                  <a:pt x="4800600" y="296278"/>
                </a:lnTo>
                <a:lnTo>
                  <a:pt x="4800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2841015" y="5321058"/>
            <a:ext cx="48247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14">
                <a:solidFill>
                  <a:srgbClr val="20445B"/>
                </a:solidFill>
                <a:latin typeface="Trebuchet MS"/>
                <a:cs typeface="Trebuchet MS"/>
              </a:rPr>
              <a:t>Remotely</a:t>
            </a:r>
            <a:r>
              <a:rPr dirty="0" sz="2000" spc="5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000" spc="114">
                <a:solidFill>
                  <a:srgbClr val="20445B"/>
                </a:solidFill>
                <a:latin typeface="Trebuchet MS"/>
                <a:cs typeface="Trebuchet MS"/>
              </a:rPr>
              <a:t>log</a:t>
            </a:r>
            <a:r>
              <a:rPr dirty="0" sz="2000" spc="4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20445B"/>
                </a:solidFill>
                <a:latin typeface="Trebuchet MS"/>
                <a:cs typeface="Trebuchet MS"/>
              </a:rPr>
              <a:t>in</a:t>
            </a:r>
            <a:r>
              <a:rPr dirty="0" sz="2000" spc="4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000" spc="90">
                <a:solidFill>
                  <a:srgbClr val="20445B"/>
                </a:solidFill>
                <a:latin typeface="Trebuchet MS"/>
                <a:cs typeface="Trebuchet MS"/>
              </a:rPr>
              <a:t>or</a:t>
            </a:r>
            <a:r>
              <a:rPr dirty="0" sz="2000" spc="4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000" spc="100">
                <a:solidFill>
                  <a:srgbClr val="20445B"/>
                </a:solidFill>
                <a:latin typeface="Trebuchet MS"/>
                <a:cs typeface="Trebuchet MS"/>
              </a:rPr>
              <a:t>out</a:t>
            </a:r>
            <a:r>
              <a:rPr dirty="0" sz="2000" spc="3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20445B"/>
                </a:solidFill>
                <a:latin typeface="Trebuchet MS"/>
                <a:cs typeface="Trebuchet MS"/>
              </a:rPr>
              <a:t>of</a:t>
            </a:r>
            <a:r>
              <a:rPr dirty="0" sz="2000" spc="4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000" spc="135">
                <a:solidFill>
                  <a:srgbClr val="20445B"/>
                </a:solidFill>
                <a:latin typeface="Trebuchet MS"/>
                <a:cs typeface="Trebuchet MS"/>
              </a:rPr>
              <a:t>your</a:t>
            </a:r>
            <a:r>
              <a:rPr dirty="0" sz="2000" spc="5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000" spc="75">
                <a:solidFill>
                  <a:srgbClr val="20445B"/>
                </a:solidFill>
                <a:latin typeface="Trebuchet MS"/>
                <a:cs typeface="Trebuchet MS"/>
              </a:rPr>
              <a:t>device.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2853715" y="5656681"/>
            <a:ext cx="5012690" cy="296545"/>
          </a:xfrm>
          <a:custGeom>
            <a:avLst/>
            <a:gdLst/>
            <a:ahLst/>
            <a:cxnLst/>
            <a:rect l="l" t="t" r="r" b="b"/>
            <a:pathLst>
              <a:path w="5012690" h="296545">
                <a:moveTo>
                  <a:pt x="5012639" y="0"/>
                </a:moveTo>
                <a:lnTo>
                  <a:pt x="0" y="0"/>
                </a:lnTo>
                <a:lnTo>
                  <a:pt x="0" y="296278"/>
                </a:lnTo>
                <a:lnTo>
                  <a:pt x="5012639" y="296278"/>
                </a:lnTo>
                <a:lnTo>
                  <a:pt x="50126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2841015" y="5625972"/>
            <a:ext cx="50355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14">
                <a:solidFill>
                  <a:srgbClr val="20445B"/>
                </a:solidFill>
                <a:latin typeface="Trebuchet MS"/>
                <a:cs typeface="Trebuchet MS"/>
              </a:rPr>
              <a:t>Record</a:t>
            </a:r>
            <a:r>
              <a:rPr dirty="0" sz="2000" spc="3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000" spc="155">
                <a:solidFill>
                  <a:srgbClr val="20445B"/>
                </a:solidFill>
                <a:latin typeface="Trebuchet MS"/>
                <a:cs typeface="Trebuchet MS"/>
              </a:rPr>
              <a:t>how</a:t>
            </a:r>
            <a:r>
              <a:rPr dirty="0" sz="2000" spc="5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000" spc="130">
                <a:solidFill>
                  <a:srgbClr val="20445B"/>
                </a:solidFill>
                <a:latin typeface="Trebuchet MS"/>
                <a:cs typeface="Trebuchet MS"/>
              </a:rPr>
              <a:t>long</a:t>
            </a:r>
            <a:r>
              <a:rPr dirty="0" sz="2000" spc="4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000" spc="165">
                <a:solidFill>
                  <a:srgbClr val="20445B"/>
                </a:solidFill>
                <a:latin typeface="Trebuchet MS"/>
                <a:cs typeface="Trebuchet MS"/>
              </a:rPr>
              <a:t>you</a:t>
            </a:r>
            <a:r>
              <a:rPr dirty="0" sz="2000" spc="4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000" spc="175">
                <a:solidFill>
                  <a:srgbClr val="20445B"/>
                </a:solidFill>
                <a:latin typeface="Trebuchet MS"/>
                <a:cs typeface="Trebuchet MS"/>
              </a:rPr>
              <a:t>use</a:t>
            </a:r>
            <a:r>
              <a:rPr dirty="0" sz="2000" spc="5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000" spc="75">
                <a:solidFill>
                  <a:srgbClr val="20445B"/>
                </a:solidFill>
                <a:latin typeface="Trebuchet MS"/>
                <a:cs typeface="Trebuchet MS"/>
              </a:rPr>
              <a:t>specific</a:t>
            </a:r>
            <a:r>
              <a:rPr dirty="0" sz="2000" spc="4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000" spc="100">
                <a:solidFill>
                  <a:srgbClr val="20445B"/>
                </a:solidFill>
                <a:latin typeface="Trebuchet MS"/>
                <a:cs typeface="Trebuchet MS"/>
              </a:rPr>
              <a:t>apps.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2853715" y="5961595"/>
            <a:ext cx="4824095" cy="296545"/>
          </a:xfrm>
          <a:custGeom>
            <a:avLst/>
            <a:gdLst/>
            <a:ahLst/>
            <a:cxnLst/>
            <a:rect l="l" t="t" r="r" b="b"/>
            <a:pathLst>
              <a:path w="4824095" h="296545">
                <a:moveTo>
                  <a:pt x="4823637" y="0"/>
                </a:moveTo>
                <a:lnTo>
                  <a:pt x="0" y="0"/>
                </a:lnTo>
                <a:lnTo>
                  <a:pt x="0" y="296278"/>
                </a:lnTo>
                <a:lnTo>
                  <a:pt x="4823637" y="296278"/>
                </a:lnTo>
                <a:lnTo>
                  <a:pt x="48236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2841015" y="5930900"/>
            <a:ext cx="48482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20445B"/>
                </a:solidFill>
                <a:latin typeface="Trebuchet MS"/>
                <a:cs typeface="Trebuchet MS"/>
              </a:rPr>
              <a:t>Print</a:t>
            </a:r>
            <a:r>
              <a:rPr dirty="0" sz="2000" spc="7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000" spc="90">
                <a:solidFill>
                  <a:srgbClr val="20445B"/>
                </a:solidFill>
                <a:latin typeface="Trebuchet MS"/>
                <a:cs typeface="Trebuchet MS"/>
              </a:rPr>
              <a:t>or</a:t>
            </a:r>
            <a:r>
              <a:rPr dirty="0" sz="2000" spc="7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000" spc="100">
                <a:solidFill>
                  <a:srgbClr val="20445B"/>
                </a:solidFill>
                <a:latin typeface="Trebuchet MS"/>
                <a:cs typeface="Trebuchet MS"/>
              </a:rPr>
              <a:t>email</a:t>
            </a:r>
            <a:r>
              <a:rPr dirty="0" sz="2000" spc="7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000" spc="140">
                <a:solidFill>
                  <a:srgbClr val="20445B"/>
                </a:solidFill>
                <a:latin typeface="Trebuchet MS"/>
                <a:cs typeface="Trebuchet MS"/>
              </a:rPr>
              <a:t>logs</a:t>
            </a:r>
            <a:r>
              <a:rPr dirty="0" sz="2000" spc="7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000" spc="140">
                <a:solidFill>
                  <a:srgbClr val="20445B"/>
                </a:solidFill>
                <a:latin typeface="Trebuchet MS"/>
                <a:cs typeface="Trebuchet MS"/>
              </a:rPr>
              <a:t>back</a:t>
            </a:r>
            <a:r>
              <a:rPr dirty="0" sz="2000" spc="8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20445B"/>
                </a:solidFill>
                <a:latin typeface="Trebuchet MS"/>
                <a:cs typeface="Trebuchet MS"/>
              </a:rPr>
              <a:t>to</a:t>
            </a:r>
            <a:r>
              <a:rPr dirty="0" sz="2000" spc="7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000" spc="100">
                <a:solidFill>
                  <a:srgbClr val="20445B"/>
                </a:solidFill>
                <a:latin typeface="Trebuchet MS"/>
                <a:cs typeface="Trebuchet MS"/>
              </a:rPr>
              <a:t>the</a:t>
            </a:r>
            <a:r>
              <a:rPr dirty="0" sz="2000" spc="8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000" spc="45">
                <a:solidFill>
                  <a:srgbClr val="20445B"/>
                </a:solidFill>
                <a:latin typeface="Trebuchet MS"/>
                <a:cs typeface="Trebuchet MS"/>
              </a:rPr>
              <a:t>hacker.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2841015" y="6235458"/>
            <a:ext cx="30829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10">
                <a:solidFill>
                  <a:srgbClr val="20445B"/>
                </a:solidFill>
                <a:latin typeface="Trebuchet MS"/>
                <a:cs typeface="Trebuchet MS"/>
              </a:rPr>
              <a:t>Hide</a:t>
            </a:r>
            <a:r>
              <a:rPr dirty="0" sz="2000" spc="3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20445B"/>
                </a:solidFill>
                <a:latin typeface="Trebuchet MS"/>
                <a:cs typeface="Trebuchet MS"/>
              </a:rPr>
              <a:t>in</a:t>
            </a:r>
            <a:r>
              <a:rPr dirty="0" sz="2000" spc="3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000" spc="100">
                <a:solidFill>
                  <a:srgbClr val="20445B"/>
                </a:solidFill>
                <a:latin typeface="Trebuchet MS"/>
                <a:cs typeface="Trebuchet MS"/>
              </a:rPr>
              <a:t>the</a:t>
            </a:r>
            <a:r>
              <a:rPr dirty="0" sz="2000" spc="4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2000" spc="110">
                <a:solidFill>
                  <a:srgbClr val="20445B"/>
                </a:solidFill>
                <a:latin typeface="Trebuchet MS"/>
                <a:cs typeface="Trebuchet MS"/>
              </a:rPr>
              <a:t>background.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391245" y="3882961"/>
            <a:ext cx="455930" cy="455930"/>
          </a:xfrm>
          <a:custGeom>
            <a:avLst/>
            <a:gdLst/>
            <a:ahLst/>
            <a:cxnLst/>
            <a:rect l="l" t="t" r="r" b="b"/>
            <a:pathLst>
              <a:path w="455929" h="455929">
                <a:moveTo>
                  <a:pt x="455752" y="0"/>
                </a:moveTo>
                <a:lnTo>
                  <a:pt x="0" y="0"/>
                </a:lnTo>
                <a:lnTo>
                  <a:pt x="0" y="455752"/>
                </a:lnTo>
                <a:lnTo>
                  <a:pt x="455752" y="455752"/>
                </a:lnTo>
                <a:lnTo>
                  <a:pt x="455752" y="0"/>
                </a:lnTo>
                <a:close/>
              </a:path>
            </a:pathLst>
          </a:custGeom>
          <a:solidFill>
            <a:srgbClr val="41AE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696086" y="1168196"/>
            <a:ext cx="3532504" cy="3808095"/>
            <a:chOff x="7696086" y="1168196"/>
            <a:chExt cx="3532504" cy="3808095"/>
          </a:xfrm>
        </p:grpSpPr>
        <p:sp>
          <p:nvSpPr>
            <p:cNvPr id="4" name="object 4" descr=""/>
            <p:cNvSpPr/>
            <p:nvPr/>
          </p:nvSpPr>
          <p:spPr>
            <a:xfrm>
              <a:off x="8391601" y="4416844"/>
              <a:ext cx="179705" cy="179705"/>
            </a:xfrm>
            <a:custGeom>
              <a:avLst/>
              <a:gdLst/>
              <a:ahLst/>
              <a:cxnLst/>
              <a:rect l="l" t="t" r="r" b="b"/>
              <a:pathLst>
                <a:path w="179704" h="179704">
                  <a:moveTo>
                    <a:pt x="179641" y="0"/>
                  </a:moveTo>
                  <a:lnTo>
                    <a:pt x="0" y="0"/>
                  </a:lnTo>
                  <a:lnTo>
                    <a:pt x="0" y="179641"/>
                  </a:lnTo>
                  <a:lnTo>
                    <a:pt x="179641" y="179641"/>
                  </a:lnTo>
                  <a:lnTo>
                    <a:pt x="179641" y="0"/>
                  </a:lnTo>
                  <a:close/>
                </a:path>
              </a:pathLst>
            </a:custGeom>
            <a:solidFill>
              <a:srgbClr val="2C926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96086" y="1168196"/>
              <a:ext cx="3531958" cy="380808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38974" y="833310"/>
            <a:ext cx="3236595" cy="1320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u="heavy" sz="4250" spc="330" b="1">
                <a:solidFill>
                  <a:srgbClr val="365F91"/>
                </a:solidFill>
                <a:uFill>
                  <a:solidFill>
                    <a:srgbClr val="365F91"/>
                  </a:solidFill>
                </a:uFill>
                <a:latin typeface="Trebuchet MS"/>
                <a:cs typeface="Trebuchet MS"/>
              </a:rPr>
              <a:t>PROJECT</a:t>
            </a:r>
            <a:r>
              <a:rPr dirty="0" u="none" sz="4250" spc="330" b="1">
                <a:solidFill>
                  <a:srgbClr val="365F91"/>
                </a:solidFill>
                <a:latin typeface="Trebuchet MS"/>
                <a:cs typeface="Trebuchet MS"/>
              </a:rPr>
              <a:t> </a:t>
            </a:r>
            <a:r>
              <a:rPr dirty="0" u="heavy" sz="4250" spc="555" b="1">
                <a:solidFill>
                  <a:srgbClr val="365F91"/>
                </a:solidFill>
                <a:uFill>
                  <a:solidFill>
                    <a:srgbClr val="365F91"/>
                  </a:solidFill>
                </a:uFill>
                <a:latin typeface="Trebuchet MS"/>
                <a:cs typeface="Trebuchet MS"/>
              </a:rPr>
              <a:t>OVERVIEW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188" y="6467043"/>
            <a:ext cx="76134" cy="176321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738974" y="6466941"/>
            <a:ext cx="141605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 spc="55">
                <a:solidFill>
                  <a:srgbClr val="2C82C2"/>
                </a:solidFill>
                <a:latin typeface="Trebuchet MS"/>
                <a:cs typeface="Trebuchet MS"/>
              </a:rPr>
              <a:t>3/21/2024</a:t>
            </a:r>
            <a:r>
              <a:rPr dirty="0" sz="1100" spc="95">
                <a:solidFill>
                  <a:srgbClr val="2C82C2"/>
                </a:solidFill>
                <a:latin typeface="Trebuchet MS"/>
                <a:cs typeface="Trebuchet MS"/>
              </a:rPr>
              <a:t>  </a:t>
            </a:r>
            <a:r>
              <a:rPr dirty="0" sz="1100" spc="114" b="1">
                <a:solidFill>
                  <a:srgbClr val="2C82C2"/>
                </a:solidFill>
                <a:latin typeface="Trebuchet MS"/>
                <a:cs typeface="Trebuchet MS"/>
              </a:rPr>
              <a:t>Annual </a:t>
            </a:r>
            <a:r>
              <a:rPr dirty="0" sz="1100" spc="130" b="1">
                <a:solidFill>
                  <a:srgbClr val="2C82C2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1378056" y="6466941"/>
            <a:ext cx="1143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70">
                <a:solidFill>
                  <a:srgbClr val="2C926A"/>
                </a:solidFill>
                <a:latin typeface="Trebuchet MS"/>
                <a:cs typeface="Trebuchet MS"/>
              </a:rPr>
              <a:t>7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009700" y="3415220"/>
            <a:ext cx="14097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50">
                <a:solidFill>
                  <a:srgbClr val="91CF4F"/>
                </a:solidFill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009700" y="4207573"/>
            <a:ext cx="140970" cy="818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50">
                <a:solidFill>
                  <a:srgbClr val="91CF4F"/>
                </a:solidFill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600" spc="-50">
                <a:solidFill>
                  <a:srgbClr val="91CF4F"/>
                </a:solidFill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009700" y="2641574"/>
            <a:ext cx="6873875" cy="2798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7359" marR="522605" indent="-455295">
              <a:lnSpc>
                <a:spcPct val="100000"/>
              </a:lnSpc>
              <a:spcBef>
                <a:spcPts val="100"/>
              </a:spcBef>
              <a:buClr>
                <a:srgbClr val="91CF4F"/>
              </a:buClr>
              <a:buFont typeface="Arial MT"/>
              <a:buChar char="•"/>
              <a:tabLst>
                <a:tab pos="467359" algn="l"/>
                <a:tab pos="5800090" algn="l"/>
              </a:tabLst>
            </a:pPr>
            <a:r>
              <a:rPr dirty="0" sz="2600" spc="190">
                <a:solidFill>
                  <a:srgbClr val="1B1B1B"/>
                </a:solidFill>
                <a:latin typeface="Trebuchet MS"/>
                <a:cs typeface="Trebuchet MS"/>
              </a:rPr>
              <a:t>Comprehensive</a:t>
            </a:r>
            <a:r>
              <a:rPr dirty="0" sz="2600" spc="6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dirty="0" sz="2600" spc="165">
                <a:solidFill>
                  <a:srgbClr val="1B1B1B"/>
                </a:solidFill>
                <a:latin typeface="Trebuchet MS"/>
                <a:cs typeface="Trebuchet MS"/>
              </a:rPr>
              <a:t>Understanding</a:t>
            </a:r>
            <a:r>
              <a:rPr dirty="0" sz="2600">
                <a:solidFill>
                  <a:srgbClr val="1B1B1B"/>
                </a:solidFill>
                <a:latin typeface="Trebuchet MS"/>
                <a:cs typeface="Trebuchet MS"/>
              </a:rPr>
              <a:t>	</a:t>
            </a:r>
            <a:r>
              <a:rPr dirty="0" sz="2600" spc="100">
                <a:solidFill>
                  <a:srgbClr val="1B1B1B"/>
                </a:solidFill>
                <a:latin typeface="Trebuchet MS"/>
                <a:cs typeface="Trebuchet MS"/>
              </a:rPr>
              <a:t>the </a:t>
            </a:r>
            <a:r>
              <a:rPr dirty="0" sz="2600" spc="185">
                <a:solidFill>
                  <a:srgbClr val="1B1B1B"/>
                </a:solidFill>
                <a:latin typeface="Trebuchet MS"/>
                <a:cs typeface="Trebuchet MS"/>
              </a:rPr>
              <a:t>keyloggers</a:t>
            </a:r>
            <a:r>
              <a:rPr dirty="0" sz="2600" spc="4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dirty="0" sz="2600" spc="204">
                <a:solidFill>
                  <a:srgbClr val="1B1B1B"/>
                </a:solidFill>
                <a:latin typeface="Trebuchet MS"/>
                <a:cs typeface="Trebuchet MS"/>
              </a:rPr>
              <a:t>and</a:t>
            </a:r>
            <a:r>
              <a:rPr dirty="0" sz="2600" spc="5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dirty="0" sz="2600" spc="80">
                <a:solidFill>
                  <a:srgbClr val="1B1B1B"/>
                </a:solidFill>
                <a:latin typeface="Trebuchet MS"/>
                <a:cs typeface="Trebuchet MS"/>
              </a:rPr>
              <a:t>their</a:t>
            </a:r>
            <a:r>
              <a:rPr dirty="0" sz="2600" spc="45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1B1B1B"/>
                </a:solidFill>
                <a:latin typeface="Trebuchet MS"/>
                <a:cs typeface="Trebuchet MS"/>
              </a:rPr>
              <a:t>types</a:t>
            </a:r>
            <a:endParaRPr sz="2600">
              <a:latin typeface="Trebuchet MS"/>
              <a:cs typeface="Trebuchet MS"/>
            </a:endParaRPr>
          </a:p>
          <a:p>
            <a:pPr marL="467359" marR="5080" indent="105410">
              <a:lnSpc>
                <a:spcPts val="3110"/>
              </a:lnSpc>
              <a:spcBef>
                <a:spcPts val="110"/>
              </a:spcBef>
              <a:tabLst>
                <a:tab pos="4251325" algn="l"/>
              </a:tabLst>
            </a:pPr>
            <a:r>
              <a:rPr dirty="0" sz="2600" spc="155">
                <a:solidFill>
                  <a:srgbClr val="1B1B1B"/>
                </a:solidFill>
                <a:latin typeface="Trebuchet MS"/>
                <a:cs typeface="Trebuchet MS"/>
              </a:rPr>
              <a:t>working</a:t>
            </a:r>
            <a:r>
              <a:rPr dirty="0" sz="2600" spc="55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dirty="0" sz="2600" spc="65">
                <a:solidFill>
                  <a:srgbClr val="1B1B1B"/>
                </a:solidFill>
                <a:latin typeface="Trebuchet MS"/>
                <a:cs typeface="Trebuchet MS"/>
              </a:rPr>
              <a:t>of</a:t>
            </a:r>
            <a:r>
              <a:rPr dirty="0" sz="2600" spc="55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dirty="0" sz="2600" spc="160">
                <a:solidFill>
                  <a:srgbClr val="1B1B1B"/>
                </a:solidFill>
                <a:latin typeface="Trebuchet MS"/>
                <a:cs typeface="Trebuchet MS"/>
              </a:rPr>
              <a:t>keylogger</a:t>
            </a:r>
            <a:r>
              <a:rPr dirty="0" sz="2600">
                <a:solidFill>
                  <a:srgbClr val="1B1B1B"/>
                </a:solidFill>
                <a:latin typeface="Trebuchet MS"/>
                <a:cs typeface="Trebuchet MS"/>
              </a:rPr>
              <a:t>	</a:t>
            </a:r>
            <a:r>
              <a:rPr dirty="0" sz="2600" spc="90">
                <a:solidFill>
                  <a:srgbClr val="1B1B1B"/>
                </a:solidFill>
                <a:latin typeface="Trebuchet MS"/>
                <a:cs typeface="Trebuchet MS"/>
              </a:rPr>
              <a:t>in</a:t>
            </a:r>
            <a:r>
              <a:rPr dirty="0" sz="2600" spc="5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dirty="0" sz="2600" spc="80">
                <a:solidFill>
                  <a:srgbClr val="1B1B1B"/>
                </a:solidFill>
                <a:latin typeface="Trebuchet MS"/>
                <a:cs typeface="Trebuchet MS"/>
              </a:rPr>
              <a:t>real</a:t>
            </a:r>
            <a:r>
              <a:rPr dirty="0" sz="2600" spc="5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dirty="0" sz="2600" spc="120">
                <a:solidFill>
                  <a:srgbClr val="1B1B1B"/>
                </a:solidFill>
                <a:latin typeface="Trebuchet MS"/>
                <a:cs typeface="Trebuchet MS"/>
              </a:rPr>
              <a:t>time</a:t>
            </a:r>
            <a:r>
              <a:rPr dirty="0" sz="2600" spc="6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dirty="0" sz="2600" spc="180">
                <a:solidFill>
                  <a:srgbClr val="1B1B1B"/>
                </a:solidFill>
                <a:latin typeface="Trebuchet MS"/>
                <a:cs typeface="Trebuchet MS"/>
              </a:rPr>
              <a:t>and </a:t>
            </a:r>
            <a:r>
              <a:rPr dirty="0" sz="2600" spc="170">
                <a:solidFill>
                  <a:srgbClr val="1B1B1B"/>
                </a:solidFill>
                <a:latin typeface="Trebuchet MS"/>
                <a:cs typeface="Trebuchet MS"/>
              </a:rPr>
              <a:t>types</a:t>
            </a:r>
            <a:r>
              <a:rPr dirty="0" sz="2600" spc="65">
                <a:solidFill>
                  <a:srgbClr val="1B1B1B"/>
                </a:solidFill>
                <a:latin typeface="Trebuchet MS"/>
                <a:cs typeface="Trebuchet MS"/>
              </a:rPr>
              <a:t> of</a:t>
            </a:r>
            <a:r>
              <a:rPr dirty="0" sz="2600" spc="55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1B1B1B"/>
                </a:solidFill>
                <a:latin typeface="Trebuchet MS"/>
                <a:cs typeface="Trebuchet MS"/>
              </a:rPr>
              <a:t>keylogger</a:t>
            </a:r>
            <a:r>
              <a:rPr dirty="0" sz="2600" spc="6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dirty="0" sz="2600" spc="135">
                <a:solidFill>
                  <a:srgbClr val="1B1B1B"/>
                </a:solidFill>
                <a:latin typeface="Trebuchet MS"/>
                <a:cs typeface="Trebuchet MS"/>
              </a:rPr>
              <a:t>attacks</a:t>
            </a:r>
            <a:endParaRPr sz="2600">
              <a:latin typeface="Trebuchet MS"/>
              <a:cs typeface="Trebuchet MS"/>
            </a:endParaRPr>
          </a:p>
          <a:p>
            <a:pPr marL="467359" marR="182880">
              <a:lnSpc>
                <a:spcPts val="3120"/>
              </a:lnSpc>
            </a:pPr>
            <a:r>
              <a:rPr dirty="0" sz="2600" spc="220">
                <a:solidFill>
                  <a:srgbClr val="1B1B1B"/>
                </a:solidFill>
                <a:latin typeface="Trebuchet MS"/>
                <a:cs typeface="Trebuchet MS"/>
              </a:rPr>
              <a:t>Loss</a:t>
            </a:r>
            <a:r>
              <a:rPr dirty="0" sz="2600" spc="4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dirty="0" sz="2600" spc="210">
                <a:solidFill>
                  <a:srgbClr val="1B1B1B"/>
                </a:solidFill>
                <a:latin typeface="Trebuchet MS"/>
                <a:cs typeface="Trebuchet MS"/>
              </a:rPr>
              <a:t>caused</a:t>
            </a:r>
            <a:r>
              <a:rPr dirty="0" sz="2600" spc="5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dirty="0" sz="2600" spc="215">
                <a:solidFill>
                  <a:srgbClr val="1B1B1B"/>
                </a:solidFill>
                <a:latin typeface="Trebuchet MS"/>
                <a:cs typeface="Trebuchet MS"/>
              </a:rPr>
              <a:t>by</a:t>
            </a:r>
            <a:r>
              <a:rPr dirty="0" sz="2600" spc="35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dirty="0" sz="2600" spc="125">
                <a:solidFill>
                  <a:srgbClr val="1B1B1B"/>
                </a:solidFill>
                <a:latin typeface="Trebuchet MS"/>
                <a:cs typeface="Trebuchet MS"/>
              </a:rPr>
              <a:t>the</a:t>
            </a:r>
            <a:r>
              <a:rPr dirty="0" sz="2600" spc="5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1B1B1B"/>
                </a:solidFill>
                <a:latin typeface="Trebuchet MS"/>
                <a:cs typeface="Trebuchet MS"/>
              </a:rPr>
              <a:t>keylogger</a:t>
            </a:r>
            <a:r>
              <a:rPr dirty="0" sz="2600" spc="5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dirty="0" sz="2600" spc="135">
                <a:solidFill>
                  <a:srgbClr val="1B1B1B"/>
                </a:solidFill>
                <a:latin typeface="Trebuchet MS"/>
                <a:cs typeface="Trebuchet MS"/>
              </a:rPr>
              <a:t>attacks </a:t>
            </a:r>
            <a:r>
              <a:rPr dirty="0" sz="2600" spc="90">
                <a:solidFill>
                  <a:srgbClr val="1B1B1B"/>
                </a:solidFill>
                <a:latin typeface="Trebuchet MS"/>
                <a:cs typeface="Trebuchet MS"/>
              </a:rPr>
              <a:t>Effective</a:t>
            </a:r>
            <a:r>
              <a:rPr dirty="0" sz="2600" spc="60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dirty="0" sz="2600" spc="140">
                <a:solidFill>
                  <a:srgbClr val="1B1B1B"/>
                </a:solidFill>
                <a:latin typeface="Trebuchet MS"/>
                <a:cs typeface="Trebuchet MS"/>
              </a:rPr>
              <a:t>safety</a:t>
            </a:r>
            <a:r>
              <a:rPr dirty="0" sz="2600" spc="45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dirty="0" sz="2600" spc="215">
                <a:solidFill>
                  <a:srgbClr val="1B1B1B"/>
                </a:solidFill>
                <a:latin typeface="Trebuchet MS"/>
                <a:cs typeface="Trebuchet MS"/>
              </a:rPr>
              <a:t>measures</a:t>
            </a:r>
            <a:r>
              <a:rPr dirty="0" sz="2600" spc="55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dirty="0" sz="2600" spc="80">
                <a:solidFill>
                  <a:srgbClr val="1B1B1B"/>
                </a:solidFill>
                <a:latin typeface="Trebuchet MS"/>
                <a:cs typeface="Trebuchet MS"/>
              </a:rPr>
              <a:t>to</a:t>
            </a:r>
            <a:r>
              <a:rPr dirty="0" sz="2600" spc="55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dirty="0" sz="2600" spc="130">
                <a:solidFill>
                  <a:srgbClr val="1B1B1B"/>
                </a:solidFill>
                <a:latin typeface="Trebuchet MS"/>
                <a:cs typeface="Trebuchet MS"/>
              </a:rPr>
              <a:t>prevent </a:t>
            </a:r>
            <a:r>
              <a:rPr dirty="0" sz="2600" spc="185">
                <a:solidFill>
                  <a:srgbClr val="1B1B1B"/>
                </a:solidFill>
                <a:latin typeface="Trebuchet MS"/>
                <a:cs typeface="Trebuchet MS"/>
              </a:rPr>
              <a:t>keylogging</a:t>
            </a:r>
            <a:r>
              <a:rPr dirty="0" sz="2600" spc="65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dirty="0" sz="2600" spc="135">
                <a:solidFill>
                  <a:srgbClr val="1B1B1B"/>
                </a:solidFill>
                <a:latin typeface="Trebuchet MS"/>
                <a:cs typeface="Trebuchet MS"/>
              </a:rPr>
              <a:t>attacks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9744" y="895223"/>
            <a:ext cx="4345940" cy="10013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u="none" sz="3200" spc="540" b="1">
                <a:latin typeface="Trebuchet MS"/>
                <a:cs typeface="Trebuchet MS"/>
              </a:rPr>
              <a:t>WHO</a:t>
            </a:r>
            <a:r>
              <a:rPr dirty="0" u="none" sz="3200" spc="165" b="1">
                <a:latin typeface="Trebuchet MS"/>
                <a:cs typeface="Trebuchet MS"/>
              </a:rPr>
              <a:t> </a:t>
            </a:r>
            <a:r>
              <a:rPr dirty="0" u="none" sz="3200" spc="430" b="1">
                <a:latin typeface="Trebuchet MS"/>
                <a:cs typeface="Trebuchet MS"/>
              </a:rPr>
              <a:t>ARE</a:t>
            </a:r>
            <a:r>
              <a:rPr dirty="0" u="none" sz="3200" spc="150" b="1">
                <a:latin typeface="Trebuchet MS"/>
                <a:cs typeface="Trebuchet MS"/>
              </a:rPr>
              <a:t> </a:t>
            </a:r>
            <a:r>
              <a:rPr dirty="0" u="none" sz="3200" spc="340" b="1">
                <a:latin typeface="Trebuchet MS"/>
                <a:cs typeface="Trebuchet MS"/>
              </a:rPr>
              <a:t>THE</a:t>
            </a:r>
            <a:r>
              <a:rPr dirty="0" u="none" sz="3200" spc="160" b="1">
                <a:latin typeface="Trebuchet MS"/>
                <a:cs typeface="Trebuchet MS"/>
              </a:rPr>
              <a:t> </a:t>
            </a:r>
            <a:r>
              <a:rPr dirty="0" u="none" sz="3200" spc="459" b="1">
                <a:latin typeface="Trebuchet MS"/>
                <a:cs typeface="Trebuchet MS"/>
              </a:rPr>
              <a:t>END </a:t>
            </a:r>
            <a:r>
              <a:rPr dirty="0" u="none" sz="3200" spc="490" b="1">
                <a:latin typeface="Trebuchet MS"/>
                <a:cs typeface="Trebuchet MS"/>
              </a:rPr>
              <a:t>USERS?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63" y="6171831"/>
            <a:ext cx="2179434" cy="48384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1378056" y="6466941"/>
            <a:ext cx="1143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70">
                <a:solidFill>
                  <a:srgbClr val="2C926A"/>
                </a:solidFill>
                <a:latin typeface="Trebuchet MS"/>
                <a:cs typeface="Trebuchet MS"/>
              </a:rPr>
              <a:t>8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149375" y="1906104"/>
            <a:ext cx="629602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419225" algn="l"/>
              </a:tabLst>
            </a:pPr>
            <a:r>
              <a:rPr dirty="0" sz="1800" spc="114">
                <a:latin typeface="Trebuchet MS"/>
                <a:cs typeface="Trebuchet MS"/>
              </a:rPr>
              <a:t>Keyloggers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85">
                <a:latin typeface="Trebuchet MS"/>
                <a:cs typeface="Trebuchet MS"/>
              </a:rPr>
              <a:t>are</a:t>
            </a:r>
            <a:r>
              <a:rPr dirty="0" sz="1800" spc="50">
                <a:latin typeface="Trebuchet MS"/>
                <a:cs typeface="Trebuchet MS"/>
              </a:rPr>
              <a:t> </a:t>
            </a:r>
            <a:r>
              <a:rPr dirty="0" sz="1800" spc="135">
                <a:latin typeface="Trebuchet MS"/>
                <a:cs typeface="Trebuchet MS"/>
              </a:rPr>
              <a:t>even</a:t>
            </a:r>
            <a:r>
              <a:rPr dirty="0" sz="1800" spc="65">
                <a:latin typeface="Trebuchet MS"/>
                <a:cs typeface="Trebuchet MS"/>
              </a:rPr>
              <a:t> </a:t>
            </a:r>
            <a:r>
              <a:rPr dirty="0" sz="1800" spc="150">
                <a:latin typeface="Trebuchet MS"/>
                <a:cs typeface="Trebuchet MS"/>
              </a:rPr>
              <a:t>used</a:t>
            </a:r>
            <a:r>
              <a:rPr dirty="0" sz="1800" spc="6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for</a:t>
            </a:r>
            <a:r>
              <a:rPr dirty="0" sz="1800" spc="65">
                <a:latin typeface="Trebuchet MS"/>
                <a:cs typeface="Trebuchet MS"/>
              </a:rPr>
              <a:t> </a:t>
            </a:r>
            <a:r>
              <a:rPr dirty="0" sz="1800" spc="75">
                <a:latin typeface="Trebuchet MS"/>
                <a:cs typeface="Trebuchet MS"/>
              </a:rPr>
              <a:t>legitimate</a:t>
            </a:r>
            <a:r>
              <a:rPr dirty="0" sz="1800" spc="60">
                <a:latin typeface="Trebuchet MS"/>
                <a:cs typeface="Trebuchet MS"/>
              </a:rPr>
              <a:t> </a:t>
            </a:r>
            <a:r>
              <a:rPr dirty="0" sz="1800" spc="135">
                <a:latin typeface="Trebuchet MS"/>
                <a:cs typeface="Trebuchet MS"/>
              </a:rPr>
              <a:t>purposes</a:t>
            </a:r>
            <a:r>
              <a:rPr dirty="0" sz="1800" spc="60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etc. </a:t>
            </a:r>
            <a:r>
              <a:rPr dirty="0" sz="1800" spc="95">
                <a:latin typeface="Trebuchet MS"/>
                <a:cs typeface="Trebuchet MS"/>
              </a:rPr>
              <a:t>The</a:t>
            </a:r>
            <a:r>
              <a:rPr dirty="0" sz="1800" spc="35">
                <a:latin typeface="Trebuchet MS"/>
                <a:cs typeface="Trebuchet MS"/>
              </a:rPr>
              <a:t> </a:t>
            </a:r>
            <a:r>
              <a:rPr dirty="0" sz="1800" spc="140">
                <a:latin typeface="Trebuchet MS"/>
                <a:cs typeface="Trebuchet MS"/>
              </a:rPr>
              <a:t>users</a:t>
            </a:r>
            <a:r>
              <a:rPr dirty="0" sz="1800" spc="35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are: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150454" y="3265093"/>
            <a:ext cx="1060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150454" y="3813733"/>
            <a:ext cx="1060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50454" y="2454744"/>
            <a:ext cx="6832600" cy="1671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180" marR="5080" indent="-2851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180" algn="l"/>
              </a:tabLst>
            </a:pPr>
            <a:r>
              <a:rPr dirty="0" sz="1800" spc="200" b="1">
                <a:latin typeface="Trebuchet MS"/>
                <a:cs typeface="Trebuchet MS"/>
              </a:rPr>
              <a:t>Companies:</a:t>
            </a:r>
            <a:r>
              <a:rPr dirty="0" sz="1800" spc="45" b="1">
                <a:latin typeface="Trebuchet MS"/>
                <a:cs typeface="Trebuchet MS"/>
              </a:rPr>
              <a:t> </a:t>
            </a:r>
            <a:r>
              <a:rPr dirty="0" sz="1800" spc="185">
                <a:solidFill>
                  <a:srgbClr val="20445B"/>
                </a:solidFill>
                <a:latin typeface="Trebuchet MS"/>
                <a:cs typeface="Trebuchet MS"/>
              </a:rPr>
              <a:t>Some</a:t>
            </a:r>
            <a:r>
              <a:rPr dirty="0" sz="1800" spc="4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130">
                <a:solidFill>
                  <a:srgbClr val="20445B"/>
                </a:solidFill>
                <a:latin typeface="Trebuchet MS"/>
                <a:cs typeface="Trebuchet MS"/>
              </a:rPr>
              <a:t>companies</a:t>
            </a:r>
            <a:r>
              <a:rPr dirty="0" sz="1800" spc="5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150">
                <a:solidFill>
                  <a:srgbClr val="20445B"/>
                </a:solidFill>
                <a:latin typeface="Trebuchet MS"/>
                <a:cs typeface="Trebuchet MS"/>
              </a:rPr>
              <a:t>use</a:t>
            </a:r>
            <a:r>
              <a:rPr dirty="0" sz="1800" spc="4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125">
                <a:solidFill>
                  <a:srgbClr val="20445B"/>
                </a:solidFill>
                <a:latin typeface="Trebuchet MS"/>
                <a:cs typeface="Trebuchet MS"/>
              </a:rPr>
              <a:t>keyloggers</a:t>
            </a:r>
            <a:r>
              <a:rPr dirty="0" sz="1800" spc="5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55">
                <a:solidFill>
                  <a:srgbClr val="20445B"/>
                </a:solidFill>
                <a:latin typeface="Trebuchet MS"/>
                <a:cs typeface="Trebuchet MS"/>
              </a:rPr>
              <a:t>to</a:t>
            </a:r>
            <a:r>
              <a:rPr dirty="0" sz="1800" spc="5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20445B"/>
                </a:solidFill>
                <a:latin typeface="Trebuchet MS"/>
                <a:cs typeface="Trebuchet MS"/>
              </a:rPr>
              <a:t>track </a:t>
            </a:r>
            <a:r>
              <a:rPr dirty="0" sz="1800" spc="95">
                <a:solidFill>
                  <a:srgbClr val="20445B"/>
                </a:solidFill>
                <a:latin typeface="Trebuchet MS"/>
                <a:cs typeface="Trebuchet MS"/>
              </a:rPr>
              <a:t>which</a:t>
            </a:r>
            <a:r>
              <a:rPr dirty="0" sz="1800" spc="3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155">
                <a:solidFill>
                  <a:srgbClr val="20445B"/>
                </a:solidFill>
                <a:latin typeface="Trebuchet MS"/>
                <a:cs typeface="Trebuchet MS"/>
              </a:rPr>
              <a:t>apps</a:t>
            </a:r>
            <a:r>
              <a:rPr dirty="0" sz="1800" spc="3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130">
                <a:solidFill>
                  <a:srgbClr val="20445B"/>
                </a:solidFill>
                <a:latin typeface="Trebuchet MS"/>
                <a:cs typeface="Trebuchet MS"/>
              </a:rPr>
              <a:t>employees</a:t>
            </a:r>
            <a:r>
              <a:rPr dirty="0" sz="1800" spc="3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90">
                <a:solidFill>
                  <a:srgbClr val="20445B"/>
                </a:solidFill>
                <a:latin typeface="Trebuchet MS"/>
                <a:cs typeface="Trebuchet MS"/>
              </a:rPr>
              <a:t>use,</a:t>
            </a:r>
            <a:r>
              <a:rPr dirty="0" sz="1800" spc="4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140">
                <a:solidFill>
                  <a:srgbClr val="20445B"/>
                </a:solidFill>
                <a:latin typeface="Trebuchet MS"/>
                <a:cs typeface="Trebuchet MS"/>
              </a:rPr>
              <a:t>and</a:t>
            </a:r>
            <a:r>
              <a:rPr dirty="0" sz="1800" spc="4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125">
                <a:solidFill>
                  <a:srgbClr val="20445B"/>
                </a:solidFill>
                <a:latin typeface="Trebuchet MS"/>
                <a:cs typeface="Trebuchet MS"/>
              </a:rPr>
              <a:t>how</a:t>
            </a:r>
            <a:r>
              <a:rPr dirty="0" sz="1800" spc="3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105">
                <a:solidFill>
                  <a:srgbClr val="20445B"/>
                </a:solidFill>
                <a:latin typeface="Trebuchet MS"/>
                <a:cs typeface="Trebuchet MS"/>
              </a:rPr>
              <a:t>they</a:t>
            </a:r>
            <a:r>
              <a:rPr dirty="0" sz="1800" spc="4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85">
                <a:solidFill>
                  <a:srgbClr val="20445B"/>
                </a:solidFill>
                <a:latin typeface="Trebuchet MS"/>
                <a:cs typeface="Trebuchet MS"/>
              </a:rPr>
              <a:t>are</a:t>
            </a:r>
            <a:r>
              <a:rPr dirty="0" sz="1800" spc="3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140">
                <a:solidFill>
                  <a:srgbClr val="20445B"/>
                </a:solidFill>
                <a:latin typeface="Trebuchet MS"/>
                <a:cs typeface="Trebuchet MS"/>
              </a:rPr>
              <a:t>using</a:t>
            </a:r>
            <a:r>
              <a:rPr dirty="0" sz="1800" spc="4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20445B"/>
                </a:solidFill>
                <a:latin typeface="Trebuchet MS"/>
                <a:cs typeface="Trebuchet MS"/>
              </a:rPr>
              <a:t>their time.</a:t>
            </a:r>
            <a:endParaRPr sz="1800">
              <a:latin typeface="Trebuchet MS"/>
              <a:cs typeface="Trebuchet MS"/>
            </a:endParaRPr>
          </a:p>
          <a:p>
            <a:pPr marL="297180" marR="267335">
              <a:lnSpc>
                <a:spcPct val="100000"/>
              </a:lnSpc>
            </a:pPr>
            <a:r>
              <a:rPr dirty="0" sz="1800" spc="175" b="1">
                <a:latin typeface="Trebuchet MS"/>
                <a:cs typeface="Trebuchet MS"/>
              </a:rPr>
              <a:t>Hackers:</a:t>
            </a:r>
            <a:r>
              <a:rPr dirty="0" sz="1800" spc="60" b="1">
                <a:latin typeface="Trebuchet MS"/>
                <a:cs typeface="Trebuchet MS"/>
              </a:rPr>
              <a:t> </a:t>
            </a:r>
            <a:r>
              <a:rPr dirty="0" sz="1800" spc="150">
                <a:solidFill>
                  <a:srgbClr val="20445B"/>
                </a:solidFill>
                <a:latin typeface="Trebuchet MS"/>
                <a:cs typeface="Trebuchet MS"/>
              </a:rPr>
              <a:t>When</a:t>
            </a:r>
            <a:r>
              <a:rPr dirty="0" sz="1800" spc="5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140">
                <a:solidFill>
                  <a:srgbClr val="20445B"/>
                </a:solidFill>
                <a:latin typeface="Trebuchet MS"/>
                <a:cs typeface="Trebuchet MS"/>
              </a:rPr>
              <a:t>most</a:t>
            </a:r>
            <a:r>
              <a:rPr dirty="0" sz="1800" spc="6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100">
                <a:solidFill>
                  <a:srgbClr val="20445B"/>
                </a:solidFill>
                <a:latin typeface="Trebuchet MS"/>
                <a:cs typeface="Trebuchet MS"/>
              </a:rPr>
              <a:t>people</a:t>
            </a:r>
            <a:r>
              <a:rPr dirty="0" sz="1800" spc="5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75">
                <a:solidFill>
                  <a:srgbClr val="20445B"/>
                </a:solidFill>
                <a:latin typeface="Trebuchet MS"/>
                <a:cs typeface="Trebuchet MS"/>
              </a:rPr>
              <a:t>think</a:t>
            </a:r>
            <a:r>
              <a:rPr dirty="0" sz="1800" spc="6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0445B"/>
                </a:solidFill>
                <a:latin typeface="Trebuchet MS"/>
                <a:cs typeface="Trebuchet MS"/>
              </a:rPr>
              <a:t>of</a:t>
            </a:r>
            <a:r>
              <a:rPr dirty="0" sz="1800" spc="5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105">
                <a:solidFill>
                  <a:srgbClr val="20445B"/>
                </a:solidFill>
                <a:latin typeface="Trebuchet MS"/>
                <a:cs typeface="Trebuchet MS"/>
              </a:rPr>
              <a:t>keyloggers,</a:t>
            </a:r>
            <a:r>
              <a:rPr dirty="0" sz="1800" spc="5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80">
                <a:solidFill>
                  <a:srgbClr val="20445B"/>
                </a:solidFill>
                <a:latin typeface="Trebuchet MS"/>
                <a:cs typeface="Trebuchet MS"/>
              </a:rPr>
              <a:t>they </a:t>
            </a:r>
            <a:r>
              <a:rPr dirty="0" sz="1800" spc="75">
                <a:solidFill>
                  <a:srgbClr val="20445B"/>
                </a:solidFill>
                <a:latin typeface="Trebuchet MS"/>
                <a:cs typeface="Trebuchet MS"/>
              </a:rPr>
              <a:t>think</a:t>
            </a:r>
            <a:r>
              <a:rPr dirty="0" sz="1800" spc="8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0445B"/>
                </a:solidFill>
                <a:latin typeface="Trebuchet MS"/>
                <a:cs typeface="Trebuchet MS"/>
              </a:rPr>
              <a:t>of</a:t>
            </a:r>
            <a:r>
              <a:rPr dirty="0" sz="1800" spc="8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105">
                <a:solidFill>
                  <a:srgbClr val="20445B"/>
                </a:solidFill>
                <a:latin typeface="Trebuchet MS"/>
                <a:cs typeface="Trebuchet MS"/>
              </a:rPr>
              <a:t>hackers</a:t>
            </a:r>
            <a:endParaRPr sz="1800">
              <a:latin typeface="Trebuchet MS"/>
              <a:cs typeface="Trebuchet MS"/>
            </a:endParaRPr>
          </a:p>
          <a:p>
            <a:pPr marL="297180">
              <a:lnSpc>
                <a:spcPct val="100000"/>
              </a:lnSpc>
            </a:pPr>
            <a:r>
              <a:rPr dirty="0" sz="1800" spc="175" b="1">
                <a:latin typeface="Trebuchet MS"/>
                <a:cs typeface="Trebuchet MS"/>
              </a:rPr>
              <a:t>Parents:</a:t>
            </a:r>
            <a:r>
              <a:rPr dirty="0" sz="1800" spc="50" b="1">
                <a:latin typeface="Trebuchet MS"/>
                <a:cs typeface="Trebuchet MS"/>
              </a:rPr>
              <a:t> </a:t>
            </a:r>
            <a:r>
              <a:rPr dirty="0" sz="1800" spc="185">
                <a:solidFill>
                  <a:srgbClr val="20445B"/>
                </a:solidFill>
                <a:latin typeface="Trebuchet MS"/>
                <a:cs typeface="Trebuchet MS"/>
              </a:rPr>
              <a:t>Some</a:t>
            </a:r>
            <a:r>
              <a:rPr dirty="0" sz="1800" spc="3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80">
                <a:solidFill>
                  <a:srgbClr val="20445B"/>
                </a:solidFill>
                <a:latin typeface="Trebuchet MS"/>
                <a:cs typeface="Trebuchet MS"/>
              </a:rPr>
              <a:t>parental</a:t>
            </a:r>
            <a:r>
              <a:rPr dirty="0" sz="1800" spc="4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100">
                <a:solidFill>
                  <a:srgbClr val="20445B"/>
                </a:solidFill>
                <a:latin typeface="Trebuchet MS"/>
                <a:cs typeface="Trebuchet MS"/>
              </a:rPr>
              <a:t>monitoring</a:t>
            </a:r>
            <a:r>
              <a:rPr dirty="0" sz="1800" spc="3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80">
                <a:solidFill>
                  <a:srgbClr val="20445B"/>
                </a:solidFill>
                <a:latin typeface="Trebuchet MS"/>
                <a:cs typeface="Trebuchet MS"/>
              </a:rPr>
              <a:t>software</a:t>
            </a:r>
            <a:r>
              <a:rPr dirty="0" sz="1800" spc="3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20445B"/>
                </a:solidFill>
                <a:latin typeface="Trebuchet MS"/>
                <a:cs typeface="Trebuchet MS"/>
              </a:rPr>
              <a:t>is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1447914" y="4129913"/>
            <a:ext cx="6416040" cy="266065"/>
          </a:xfrm>
          <a:custGeom>
            <a:avLst/>
            <a:gdLst/>
            <a:ahLst/>
            <a:cxnLst/>
            <a:rect l="l" t="t" r="r" b="b"/>
            <a:pathLst>
              <a:path w="6416040" h="266064">
                <a:moveTo>
                  <a:pt x="6415925" y="0"/>
                </a:moveTo>
                <a:lnTo>
                  <a:pt x="0" y="0"/>
                </a:lnTo>
                <a:lnTo>
                  <a:pt x="0" y="265684"/>
                </a:lnTo>
                <a:lnTo>
                  <a:pt x="6415925" y="265684"/>
                </a:lnTo>
                <a:lnTo>
                  <a:pt x="64159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619275" y="4974475"/>
            <a:ext cx="6309360" cy="808355"/>
          </a:xfrm>
          <a:custGeom>
            <a:avLst/>
            <a:gdLst/>
            <a:ahLst/>
            <a:cxnLst/>
            <a:rect l="l" t="t" r="r" b="b"/>
            <a:pathLst>
              <a:path w="6309359" h="808354">
                <a:moveTo>
                  <a:pt x="5897867" y="548640"/>
                </a:moveTo>
                <a:lnTo>
                  <a:pt x="0" y="548640"/>
                </a:lnTo>
                <a:lnTo>
                  <a:pt x="0" y="808202"/>
                </a:lnTo>
                <a:lnTo>
                  <a:pt x="5897867" y="808202"/>
                </a:lnTo>
                <a:lnTo>
                  <a:pt x="5897867" y="548640"/>
                </a:lnTo>
                <a:close/>
              </a:path>
              <a:path w="6309359" h="808354">
                <a:moveTo>
                  <a:pt x="6035040" y="0"/>
                </a:moveTo>
                <a:lnTo>
                  <a:pt x="685800" y="0"/>
                </a:lnTo>
                <a:lnTo>
                  <a:pt x="685800" y="259562"/>
                </a:lnTo>
                <a:lnTo>
                  <a:pt x="6035040" y="259562"/>
                </a:lnTo>
                <a:lnTo>
                  <a:pt x="6035040" y="0"/>
                </a:lnTo>
                <a:close/>
              </a:path>
              <a:path w="6309359" h="808354">
                <a:moveTo>
                  <a:pt x="6309360" y="274320"/>
                </a:moveTo>
                <a:lnTo>
                  <a:pt x="0" y="274320"/>
                </a:lnTo>
                <a:lnTo>
                  <a:pt x="0" y="533882"/>
                </a:lnTo>
                <a:lnTo>
                  <a:pt x="6309360" y="533882"/>
                </a:lnTo>
                <a:lnTo>
                  <a:pt x="630936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1435214" y="4100664"/>
            <a:ext cx="6506209" cy="1671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75565">
              <a:lnSpc>
                <a:spcPct val="100000"/>
              </a:lnSpc>
              <a:spcBef>
                <a:spcPts val="100"/>
              </a:spcBef>
            </a:pPr>
            <a:r>
              <a:rPr dirty="0" sz="1800" spc="90">
                <a:solidFill>
                  <a:srgbClr val="20445B"/>
                </a:solidFill>
                <a:latin typeface="Trebuchet MS"/>
                <a:cs typeface="Trebuchet MS"/>
              </a:rPr>
              <a:t>essentially</a:t>
            </a:r>
            <a:r>
              <a:rPr dirty="0" sz="1800" spc="5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130">
                <a:solidFill>
                  <a:srgbClr val="20445B"/>
                </a:solidFill>
                <a:latin typeface="Trebuchet MS"/>
                <a:cs typeface="Trebuchet MS"/>
              </a:rPr>
              <a:t>spyware</a:t>
            </a:r>
            <a:r>
              <a:rPr dirty="0" sz="1800" spc="4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80">
                <a:solidFill>
                  <a:srgbClr val="20445B"/>
                </a:solidFill>
                <a:latin typeface="Trebuchet MS"/>
                <a:cs typeface="Trebuchet MS"/>
              </a:rPr>
              <a:t>or</a:t>
            </a:r>
            <a:r>
              <a:rPr dirty="0" sz="1800" spc="5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135">
                <a:solidFill>
                  <a:srgbClr val="20445B"/>
                </a:solidFill>
                <a:latin typeface="Trebuchet MS"/>
                <a:cs typeface="Trebuchet MS"/>
              </a:rPr>
              <a:t>even</a:t>
            </a:r>
            <a:r>
              <a:rPr dirty="0" sz="1800" spc="5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150">
                <a:solidFill>
                  <a:srgbClr val="20445B"/>
                </a:solidFill>
                <a:latin typeface="Trebuchet MS"/>
                <a:cs typeface="Trebuchet MS"/>
              </a:rPr>
              <a:t>a</a:t>
            </a:r>
            <a:r>
              <a:rPr dirty="0" sz="1800" spc="5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80">
                <a:solidFill>
                  <a:srgbClr val="20445B"/>
                </a:solidFill>
                <a:latin typeface="Trebuchet MS"/>
                <a:cs typeface="Trebuchet MS"/>
              </a:rPr>
              <a:t>keylogger.</a:t>
            </a:r>
            <a:r>
              <a:rPr dirty="0" sz="1800" spc="4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85">
                <a:solidFill>
                  <a:srgbClr val="20445B"/>
                </a:solidFill>
                <a:latin typeface="Trebuchet MS"/>
                <a:cs typeface="Trebuchet MS"/>
              </a:rPr>
              <a:t>While</a:t>
            </a:r>
            <a:r>
              <a:rPr dirty="0" sz="1800" spc="4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0445B"/>
                </a:solidFill>
                <a:latin typeface="Trebuchet MS"/>
                <a:cs typeface="Trebuchet MS"/>
              </a:rPr>
              <a:t>it’s</a:t>
            </a:r>
            <a:r>
              <a:rPr dirty="0" sz="1800" spc="4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75">
                <a:solidFill>
                  <a:srgbClr val="20445B"/>
                </a:solidFill>
                <a:latin typeface="Trebuchet MS"/>
                <a:cs typeface="Trebuchet MS"/>
              </a:rPr>
              <a:t>legal </a:t>
            </a:r>
            <a:r>
              <a:rPr dirty="0" sz="1800">
                <a:solidFill>
                  <a:srgbClr val="20445B"/>
                </a:solidFill>
                <a:latin typeface="Trebuchet MS"/>
                <a:cs typeface="Trebuchet MS"/>
              </a:rPr>
              <a:t>for</a:t>
            </a:r>
            <a:r>
              <a:rPr dirty="0" sz="1800" spc="7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100">
                <a:solidFill>
                  <a:srgbClr val="20445B"/>
                </a:solidFill>
                <a:latin typeface="Trebuchet MS"/>
                <a:cs typeface="Trebuchet MS"/>
              </a:rPr>
              <a:t>parents</a:t>
            </a:r>
            <a:r>
              <a:rPr dirty="0" sz="1800" spc="60">
                <a:solidFill>
                  <a:srgbClr val="20445B"/>
                </a:solidFill>
                <a:latin typeface="Trebuchet MS"/>
                <a:cs typeface="Trebuchet MS"/>
              </a:rPr>
              <a:t> to</a:t>
            </a:r>
            <a:r>
              <a:rPr dirty="0" sz="1800" spc="7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90">
                <a:solidFill>
                  <a:srgbClr val="20445B"/>
                </a:solidFill>
                <a:latin typeface="Trebuchet MS"/>
                <a:cs typeface="Trebuchet MS"/>
              </a:rPr>
              <a:t>monitor</a:t>
            </a:r>
            <a:r>
              <a:rPr dirty="0" sz="1800" spc="70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20445B"/>
                </a:solidFill>
                <a:latin typeface="Trebuchet MS"/>
                <a:cs typeface="Trebuchet MS"/>
              </a:rPr>
              <a:t>their</a:t>
            </a:r>
            <a:r>
              <a:rPr dirty="0" sz="1800" spc="70">
                <a:solidFill>
                  <a:srgbClr val="20445B"/>
                </a:solidFill>
                <a:latin typeface="Trebuchet MS"/>
                <a:cs typeface="Trebuchet MS"/>
              </a:rPr>
              <a:t> under-</a:t>
            </a:r>
            <a:r>
              <a:rPr dirty="0" sz="1800" spc="165">
                <a:solidFill>
                  <a:srgbClr val="20445B"/>
                </a:solidFill>
                <a:latin typeface="Trebuchet MS"/>
                <a:cs typeface="Trebuchet MS"/>
              </a:rPr>
              <a:t>age</a:t>
            </a:r>
            <a:r>
              <a:rPr dirty="0" sz="1800" spc="65">
                <a:solidFill>
                  <a:srgbClr val="20445B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20445B"/>
                </a:solidFill>
                <a:latin typeface="Trebuchet MS"/>
                <a:cs typeface="Trebuchet MS"/>
              </a:rPr>
              <a:t>children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>
              <a:latin typeface="Trebuchet MS"/>
              <a:cs typeface="Trebuchet MS"/>
            </a:endParaRPr>
          </a:p>
          <a:p>
            <a:pPr marL="183515" marR="5080" indent="137160">
              <a:lnSpc>
                <a:spcPct val="100000"/>
              </a:lnSpc>
            </a:pPr>
            <a:r>
              <a:rPr dirty="0" sz="1800">
                <a:solidFill>
                  <a:srgbClr val="00AFEF"/>
                </a:solidFill>
                <a:latin typeface="Courier New"/>
                <a:cs typeface="Courier New"/>
              </a:rPr>
              <a:t>“““</a:t>
            </a:r>
            <a:r>
              <a:rPr dirty="0" sz="1800" spc="-35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FF0000"/>
                </a:solidFill>
                <a:latin typeface="Courier New"/>
                <a:cs typeface="Courier New"/>
              </a:rPr>
              <a:t>End</a:t>
            </a:r>
            <a:r>
              <a:rPr dirty="0" sz="1800" spc="-25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FF0000"/>
                </a:solidFill>
                <a:latin typeface="Courier New"/>
                <a:cs typeface="Courier New"/>
              </a:rPr>
              <a:t>users</a:t>
            </a:r>
            <a:r>
              <a:rPr dirty="0" sz="1800" spc="-25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FF0000"/>
                </a:solidFill>
                <a:latin typeface="Courier New"/>
                <a:cs typeface="Courier New"/>
              </a:rPr>
              <a:t>are</a:t>
            </a:r>
            <a:r>
              <a:rPr dirty="0" sz="1800" spc="-25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FF0000"/>
                </a:solidFill>
                <a:latin typeface="Courier New"/>
                <a:cs typeface="Courier New"/>
              </a:rPr>
              <a:t>the</a:t>
            </a:r>
            <a:r>
              <a:rPr dirty="0" sz="1800" spc="-25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FF0000"/>
                </a:solidFill>
                <a:latin typeface="Courier New"/>
                <a:cs typeface="Courier New"/>
              </a:rPr>
              <a:t>individuals</a:t>
            </a:r>
            <a:r>
              <a:rPr dirty="0" sz="1800" spc="-25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FF0000"/>
                </a:solidFill>
                <a:latin typeface="Courier New"/>
                <a:cs typeface="Courier New"/>
              </a:rPr>
              <a:t>within</a:t>
            </a:r>
            <a:r>
              <a:rPr dirty="0" sz="1800" spc="-2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800" spc="-25">
                <a:solidFill>
                  <a:srgbClr val="FF0000"/>
                </a:solidFill>
                <a:latin typeface="Courier New"/>
                <a:cs typeface="Courier New"/>
              </a:rPr>
              <a:t>an </a:t>
            </a:r>
            <a:r>
              <a:rPr dirty="0" sz="1800">
                <a:solidFill>
                  <a:srgbClr val="FF0000"/>
                </a:solidFill>
                <a:latin typeface="Courier New"/>
                <a:cs typeface="Courier New"/>
              </a:rPr>
              <a:t>organization</a:t>
            </a:r>
            <a:r>
              <a:rPr dirty="0" sz="1800" spc="-45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FF0000"/>
                </a:solidFill>
                <a:latin typeface="Courier New"/>
                <a:cs typeface="Courier New"/>
              </a:rPr>
              <a:t>who</a:t>
            </a:r>
            <a:r>
              <a:rPr dirty="0" sz="1800" spc="-35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FF0000"/>
                </a:solidFill>
                <a:latin typeface="Courier New"/>
                <a:cs typeface="Courier New"/>
              </a:rPr>
              <a:t>interact</a:t>
            </a:r>
            <a:r>
              <a:rPr dirty="0" sz="1800" spc="-35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FF0000"/>
                </a:solidFill>
                <a:latin typeface="Courier New"/>
                <a:cs typeface="Courier New"/>
              </a:rPr>
              <a:t>with</a:t>
            </a:r>
            <a:r>
              <a:rPr dirty="0" sz="1800" spc="-35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FF0000"/>
                </a:solidFill>
                <a:latin typeface="Courier New"/>
                <a:cs typeface="Courier New"/>
              </a:rPr>
              <a:t>various</a:t>
            </a:r>
            <a:r>
              <a:rPr dirty="0" sz="1800" spc="-3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ourier New"/>
                <a:cs typeface="Courier New"/>
              </a:rPr>
              <a:t>digital </a:t>
            </a:r>
            <a:r>
              <a:rPr dirty="0" sz="1800">
                <a:solidFill>
                  <a:srgbClr val="FF0000"/>
                </a:solidFill>
                <a:latin typeface="Courier New"/>
                <a:cs typeface="Courier New"/>
              </a:rPr>
              <a:t>platforms,</a:t>
            </a:r>
            <a:r>
              <a:rPr dirty="0" sz="1800" spc="-55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FF0000"/>
                </a:solidFill>
                <a:latin typeface="Courier New"/>
                <a:cs typeface="Courier New"/>
              </a:rPr>
              <a:t>applications,</a:t>
            </a:r>
            <a:r>
              <a:rPr dirty="0" sz="1800" spc="-4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FF0000"/>
                </a:solidFill>
                <a:latin typeface="Courier New"/>
                <a:cs typeface="Courier New"/>
              </a:rPr>
              <a:t>and</a:t>
            </a:r>
            <a:r>
              <a:rPr dirty="0" sz="1800" spc="-4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FF0000"/>
                </a:solidFill>
                <a:latin typeface="Courier New"/>
                <a:cs typeface="Courier New"/>
              </a:rPr>
              <a:t>devices</a:t>
            </a:r>
            <a:r>
              <a:rPr dirty="0" sz="1800" spc="-4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ourier New"/>
                <a:cs typeface="Courier New"/>
              </a:rPr>
              <a:t>daily.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38974" y="5746584"/>
            <a:ext cx="6379845" cy="1080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8011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Courier New"/>
                <a:cs typeface="Courier New"/>
              </a:rPr>
              <a:t>They</a:t>
            </a:r>
            <a:r>
              <a:rPr dirty="0" sz="1800" spc="-3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FF0000"/>
                </a:solidFill>
                <a:latin typeface="Courier New"/>
                <a:cs typeface="Courier New"/>
              </a:rPr>
              <a:t>are</a:t>
            </a:r>
            <a:r>
              <a:rPr dirty="0" sz="1800" spc="-2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FF0000"/>
                </a:solidFill>
                <a:latin typeface="Courier New"/>
                <a:cs typeface="Courier New"/>
              </a:rPr>
              <a:t>often</a:t>
            </a:r>
            <a:r>
              <a:rPr dirty="0" sz="1800" spc="-2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FF0000"/>
                </a:solidFill>
                <a:latin typeface="Courier New"/>
                <a:cs typeface="Courier New"/>
              </a:rPr>
              <a:t>the</a:t>
            </a:r>
            <a:r>
              <a:rPr dirty="0" sz="1800" spc="-15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FF0000"/>
                </a:solidFill>
                <a:latin typeface="Courier New"/>
                <a:cs typeface="Courier New"/>
              </a:rPr>
              <a:t>first</a:t>
            </a:r>
            <a:r>
              <a:rPr dirty="0" sz="1800" spc="-2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FF0000"/>
                </a:solidFill>
                <a:latin typeface="Courier New"/>
                <a:cs typeface="Courier New"/>
              </a:rPr>
              <a:t>line</a:t>
            </a:r>
            <a:r>
              <a:rPr dirty="0" sz="1800" spc="-2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FF0000"/>
                </a:solidFill>
                <a:latin typeface="Courier New"/>
                <a:cs typeface="Courier New"/>
              </a:rPr>
              <a:t>of</a:t>
            </a:r>
            <a:r>
              <a:rPr dirty="0" sz="1800" spc="-15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ourier New"/>
                <a:cs typeface="Courier New"/>
              </a:rPr>
              <a:t>defense </a:t>
            </a:r>
            <a:r>
              <a:rPr dirty="0" sz="1800">
                <a:solidFill>
                  <a:srgbClr val="FF0000"/>
                </a:solidFill>
                <a:latin typeface="Courier New"/>
                <a:cs typeface="Courier New"/>
              </a:rPr>
              <a:t>against</a:t>
            </a:r>
            <a:r>
              <a:rPr dirty="0" sz="1800" spc="-35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FF0000"/>
                </a:solidFill>
                <a:latin typeface="Courier New"/>
                <a:cs typeface="Courier New"/>
              </a:rPr>
              <a:t>cyber</a:t>
            </a:r>
            <a:r>
              <a:rPr dirty="0" sz="1800" spc="-3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FF0000"/>
                </a:solidFill>
                <a:latin typeface="Courier New"/>
                <a:cs typeface="Courier New"/>
              </a:rPr>
              <a:t>threats</a:t>
            </a:r>
            <a:r>
              <a:rPr dirty="0" sz="1800" spc="-3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800" spc="-25">
                <a:solidFill>
                  <a:srgbClr val="00AFEF"/>
                </a:solidFill>
                <a:latin typeface="Courier New"/>
                <a:cs typeface="Courier New"/>
              </a:rPr>
              <a:t>”””</a:t>
            </a:r>
            <a:endParaRPr sz="1800">
              <a:latin typeface="Courier New"/>
              <a:cs typeface="Courier New"/>
            </a:endParaRPr>
          </a:p>
          <a:p>
            <a:pPr marL="12700" marR="4968240">
              <a:lnSpc>
                <a:spcPct val="100000"/>
              </a:lnSpc>
              <a:spcBef>
                <a:spcPts val="1350"/>
              </a:spcBef>
            </a:pPr>
            <a:r>
              <a:rPr dirty="0" sz="1100" spc="55">
                <a:solidFill>
                  <a:srgbClr val="2C82C2"/>
                </a:solidFill>
                <a:latin typeface="Trebuchet MS"/>
                <a:cs typeface="Trebuchet MS"/>
              </a:rPr>
              <a:t>3/21/2024</a:t>
            </a:r>
            <a:r>
              <a:rPr dirty="0" sz="1100" spc="95">
                <a:solidFill>
                  <a:srgbClr val="2C82C2"/>
                </a:solidFill>
                <a:latin typeface="Trebuchet MS"/>
                <a:cs typeface="Trebuchet MS"/>
              </a:rPr>
              <a:t>  </a:t>
            </a:r>
            <a:r>
              <a:rPr dirty="0" sz="1100" spc="114" b="1">
                <a:solidFill>
                  <a:srgbClr val="2C82C2"/>
                </a:solidFill>
                <a:latin typeface="Trebuchet MS"/>
                <a:cs typeface="Trebuchet MS"/>
              </a:rPr>
              <a:t>Annual </a:t>
            </a:r>
            <a:r>
              <a:rPr dirty="0" sz="1100" spc="130" b="1">
                <a:solidFill>
                  <a:srgbClr val="2C82C2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156" y="5362194"/>
            <a:ext cx="455930" cy="455930"/>
          </a:xfrm>
          <a:custGeom>
            <a:avLst/>
            <a:gdLst/>
            <a:ahLst/>
            <a:cxnLst/>
            <a:rect l="l" t="t" r="r" b="b"/>
            <a:pathLst>
              <a:path w="455929" h="455929">
                <a:moveTo>
                  <a:pt x="455764" y="0"/>
                </a:moveTo>
                <a:lnTo>
                  <a:pt x="0" y="0"/>
                </a:lnTo>
                <a:lnTo>
                  <a:pt x="0" y="455764"/>
                </a:lnTo>
                <a:lnTo>
                  <a:pt x="455764" y="455764"/>
                </a:lnTo>
                <a:lnTo>
                  <a:pt x="455764" y="0"/>
                </a:lnTo>
                <a:close/>
              </a:path>
            </a:pathLst>
          </a:custGeom>
          <a:solidFill>
            <a:srgbClr val="41AE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9353524" y="5896076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4" h="179704">
                <a:moveTo>
                  <a:pt x="179641" y="0"/>
                </a:moveTo>
                <a:lnTo>
                  <a:pt x="0" y="0"/>
                </a:lnTo>
                <a:lnTo>
                  <a:pt x="0" y="179641"/>
                </a:lnTo>
                <a:lnTo>
                  <a:pt x="179641" y="179641"/>
                </a:lnTo>
                <a:lnTo>
                  <a:pt x="179641" y="0"/>
                </a:lnTo>
                <a:close/>
              </a:path>
            </a:pathLst>
          </a:custGeom>
          <a:solidFill>
            <a:srgbClr val="2C92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066" y="439458"/>
            <a:ext cx="83337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pc="480" b="1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/>
                <a:cs typeface="Trebuchet MS"/>
              </a:rPr>
              <a:t>YOUR</a:t>
            </a:r>
            <a:r>
              <a:rPr dirty="0" u="heavy" spc="170" b="1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pc="445" b="1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/>
                <a:cs typeface="Trebuchet MS"/>
              </a:rPr>
              <a:t>SOLUTION</a:t>
            </a:r>
            <a:r>
              <a:rPr dirty="0" u="heavy" spc="180" b="1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pc="585" b="1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/>
                <a:cs typeface="Trebuchet MS"/>
              </a:rPr>
              <a:t>AND</a:t>
            </a:r>
            <a:r>
              <a:rPr dirty="0" u="heavy" spc="195" b="1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pc="440" b="1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/>
                <a:cs typeface="Trebuchet MS"/>
              </a:rPr>
              <a:t>ITS</a:t>
            </a:r>
            <a:r>
              <a:rPr dirty="0" u="heavy" spc="225" b="1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pc="400" b="1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/>
                <a:cs typeface="Trebuchet MS"/>
              </a:rPr>
              <a:t>VALUE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47066" y="988098"/>
            <a:ext cx="318833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200" spc="425" b="1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/>
                <a:cs typeface="Trebuchet MS"/>
              </a:rPr>
              <a:t>PROPOSITION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188" y="6467043"/>
            <a:ext cx="76134" cy="176321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1378056" y="6466941"/>
            <a:ext cx="1143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70">
                <a:solidFill>
                  <a:srgbClr val="2C926A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909358" y="1461591"/>
            <a:ext cx="7345680" cy="311785"/>
          </a:xfrm>
          <a:custGeom>
            <a:avLst/>
            <a:gdLst/>
            <a:ahLst/>
            <a:cxnLst/>
            <a:rect l="l" t="t" r="r" b="b"/>
            <a:pathLst>
              <a:path w="7345680" h="311785">
                <a:moveTo>
                  <a:pt x="7345439" y="0"/>
                </a:moveTo>
                <a:lnTo>
                  <a:pt x="1671485" y="0"/>
                </a:lnTo>
                <a:lnTo>
                  <a:pt x="1671116" y="0"/>
                </a:lnTo>
                <a:lnTo>
                  <a:pt x="0" y="0"/>
                </a:lnTo>
                <a:lnTo>
                  <a:pt x="0" y="311404"/>
                </a:lnTo>
                <a:lnTo>
                  <a:pt x="1671116" y="311404"/>
                </a:lnTo>
                <a:lnTo>
                  <a:pt x="1671485" y="311404"/>
                </a:lnTo>
                <a:lnTo>
                  <a:pt x="7345439" y="311404"/>
                </a:lnTo>
                <a:lnTo>
                  <a:pt x="73454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612254" y="1429816"/>
            <a:ext cx="7650480" cy="346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6545" indent="-28384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6545" algn="l"/>
              </a:tabLst>
            </a:pPr>
            <a:r>
              <a:rPr dirty="0" sz="2100" spc="170" b="1">
                <a:latin typeface="Trebuchet MS"/>
                <a:cs typeface="Trebuchet MS"/>
              </a:rPr>
              <a:t>Anti-</a:t>
            </a:r>
            <a:r>
              <a:rPr dirty="0" sz="2100" spc="204" b="1">
                <a:latin typeface="Trebuchet MS"/>
                <a:cs typeface="Trebuchet MS"/>
              </a:rPr>
              <a:t>virus</a:t>
            </a:r>
            <a:r>
              <a:rPr dirty="0" sz="2100" spc="110" b="1">
                <a:latin typeface="Trebuchet MS"/>
                <a:cs typeface="Trebuchet MS"/>
              </a:rPr>
              <a:t> </a:t>
            </a:r>
            <a:r>
              <a:rPr dirty="0" sz="2100" spc="105" b="1">
                <a:latin typeface="Trebuchet MS"/>
                <a:cs typeface="Trebuchet MS"/>
              </a:rPr>
              <a:t>:</a:t>
            </a:r>
            <a:r>
              <a:rPr dirty="0" sz="2100" spc="105">
                <a:latin typeface="Trebuchet MS"/>
                <a:cs typeface="Trebuchet MS"/>
              </a:rPr>
              <a:t>The</a:t>
            </a:r>
            <a:r>
              <a:rPr dirty="0" sz="2100" spc="55">
                <a:latin typeface="Trebuchet MS"/>
                <a:cs typeface="Trebuchet MS"/>
              </a:rPr>
              <a:t> </a:t>
            </a:r>
            <a:r>
              <a:rPr dirty="0" sz="2100" spc="125">
                <a:latin typeface="Trebuchet MS"/>
                <a:cs typeface="Trebuchet MS"/>
              </a:rPr>
              <a:t>best</a:t>
            </a:r>
            <a:r>
              <a:rPr dirty="0" sz="2100" spc="50">
                <a:latin typeface="Trebuchet MS"/>
                <a:cs typeface="Trebuchet MS"/>
              </a:rPr>
              <a:t> </a:t>
            </a:r>
            <a:r>
              <a:rPr dirty="0" sz="2100" spc="165">
                <a:latin typeface="Trebuchet MS"/>
                <a:cs typeface="Trebuchet MS"/>
              </a:rPr>
              <a:t>way</a:t>
            </a:r>
            <a:r>
              <a:rPr dirty="0" sz="2100" spc="50">
                <a:latin typeface="Trebuchet MS"/>
                <a:cs typeface="Trebuchet MS"/>
              </a:rPr>
              <a:t> </a:t>
            </a:r>
            <a:r>
              <a:rPr dirty="0" sz="2100" spc="70">
                <a:latin typeface="Trebuchet MS"/>
                <a:cs typeface="Trebuchet MS"/>
              </a:rPr>
              <a:t>to</a:t>
            </a:r>
            <a:r>
              <a:rPr dirty="0" sz="2100" spc="40">
                <a:latin typeface="Trebuchet MS"/>
                <a:cs typeface="Trebuchet MS"/>
              </a:rPr>
              <a:t> </a:t>
            </a:r>
            <a:r>
              <a:rPr dirty="0" sz="2100" spc="70">
                <a:latin typeface="Trebuchet MS"/>
                <a:cs typeface="Trebuchet MS"/>
              </a:rPr>
              <a:t>protect</a:t>
            </a:r>
            <a:r>
              <a:rPr dirty="0" sz="2100" spc="50">
                <a:latin typeface="Trebuchet MS"/>
                <a:cs typeface="Trebuchet MS"/>
              </a:rPr>
              <a:t> </a:t>
            </a:r>
            <a:r>
              <a:rPr dirty="0" sz="2100" spc="140">
                <a:latin typeface="Trebuchet MS"/>
                <a:cs typeface="Trebuchet MS"/>
              </a:rPr>
              <a:t>your</a:t>
            </a:r>
            <a:r>
              <a:rPr dirty="0" sz="2100" spc="50">
                <a:latin typeface="Trebuchet MS"/>
                <a:cs typeface="Trebuchet MS"/>
              </a:rPr>
              <a:t> </a:t>
            </a:r>
            <a:r>
              <a:rPr dirty="0" sz="2100" spc="135">
                <a:latin typeface="Trebuchet MS"/>
                <a:cs typeface="Trebuchet MS"/>
              </a:rPr>
              <a:t>devices</a:t>
            </a:r>
            <a:r>
              <a:rPr dirty="0" sz="2100" spc="50">
                <a:latin typeface="Trebuchet MS"/>
                <a:cs typeface="Trebuchet MS"/>
              </a:rPr>
              <a:t> </a:t>
            </a:r>
            <a:r>
              <a:rPr dirty="0" sz="2100" spc="75">
                <a:latin typeface="Trebuchet MS"/>
                <a:cs typeface="Trebuchet MS"/>
              </a:rPr>
              <a:t>from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12254" y="2374810"/>
            <a:ext cx="119380" cy="346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50">
                <a:latin typeface="Arial MT"/>
                <a:cs typeface="Arial MT"/>
              </a:rPr>
              <a:t>•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12254" y="3654971"/>
            <a:ext cx="119380" cy="346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50">
                <a:latin typeface="Arial MT"/>
                <a:cs typeface="Arial MT"/>
              </a:rPr>
              <a:t>•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2591993" y="3701872"/>
            <a:ext cx="5458460" cy="311785"/>
          </a:xfrm>
          <a:custGeom>
            <a:avLst/>
            <a:gdLst/>
            <a:ahLst/>
            <a:cxnLst/>
            <a:rect l="l" t="t" r="r" b="b"/>
            <a:pathLst>
              <a:path w="5458459" h="311785">
                <a:moveTo>
                  <a:pt x="5458320" y="0"/>
                </a:moveTo>
                <a:lnTo>
                  <a:pt x="0" y="0"/>
                </a:lnTo>
                <a:lnTo>
                  <a:pt x="0" y="311404"/>
                </a:lnTo>
                <a:lnTo>
                  <a:pt x="5458320" y="311404"/>
                </a:lnTo>
                <a:lnTo>
                  <a:pt x="54583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896658" y="1749856"/>
            <a:ext cx="7875905" cy="2266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01295">
              <a:lnSpc>
                <a:spcPct val="100000"/>
              </a:lnSpc>
              <a:spcBef>
                <a:spcPts val="100"/>
              </a:spcBef>
              <a:tabLst>
                <a:tab pos="6017260" algn="l"/>
              </a:tabLst>
            </a:pPr>
            <a:r>
              <a:rPr dirty="0" sz="2100" spc="145">
                <a:latin typeface="Trebuchet MS"/>
                <a:cs typeface="Trebuchet MS"/>
              </a:rPr>
              <a:t>keylogging</a:t>
            </a:r>
            <a:r>
              <a:rPr dirty="0" sz="2100" spc="45">
                <a:latin typeface="Trebuchet MS"/>
                <a:cs typeface="Trebuchet MS"/>
              </a:rPr>
              <a:t> </a:t>
            </a:r>
            <a:r>
              <a:rPr dirty="0" sz="2100" spc="110">
                <a:latin typeface="Trebuchet MS"/>
                <a:cs typeface="Trebuchet MS"/>
              </a:rPr>
              <a:t>is</a:t>
            </a:r>
            <a:r>
              <a:rPr dirty="0" sz="2100" spc="55">
                <a:latin typeface="Trebuchet MS"/>
                <a:cs typeface="Trebuchet MS"/>
              </a:rPr>
              <a:t> </a:t>
            </a:r>
            <a:r>
              <a:rPr dirty="0" sz="2100" spc="65">
                <a:latin typeface="Trebuchet MS"/>
                <a:cs typeface="Trebuchet MS"/>
              </a:rPr>
              <a:t>to</a:t>
            </a:r>
            <a:r>
              <a:rPr dirty="0" sz="2100" spc="50">
                <a:latin typeface="Trebuchet MS"/>
                <a:cs typeface="Trebuchet MS"/>
              </a:rPr>
              <a:t> </a:t>
            </a:r>
            <a:r>
              <a:rPr dirty="0" sz="2100" spc="180">
                <a:latin typeface="Trebuchet MS"/>
                <a:cs typeface="Trebuchet MS"/>
              </a:rPr>
              <a:t>use</a:t>
            </a:r>
            <a:r>
              <a:rPr dirty="0" sz="2100" spc="60">
                <a:latin typeface="Trebuchet MS"/>
                <a:cs typeface="Trebuchet MS"/>
              </a:rPr>
              <a:t> </a:t>
            </a:r>
            <a:r>
              <a:rPr dirty="0" sz="2100" spc="175">
                <a:latin typeface="Trebuchet MS"/>
                <a:cs typeface="Trebuchet MS"/>
              </a:rPr>
              <a:t>a</a:t>
            </a:r>
            <a:r>
              <a:rPr dirty="0" sz="2100" spc="50">
                <a:latin typeface="Trebuchet MS"/>
                <a:cs typeface="Trebuchet MS"/>
              </a:rPr>
              <a:t> </a:t>
            </a:r>
            <a:r>
              <a:rPr dirty="0" sz="2100" spc="110">
                <a:latin typeface="Trebuchet MS"/>
                <a:cs typeface="Trebuchet MS"/>
              </a:rPr>
              <a:t>high-</a:t>
            </a:r>
            <a:r>
              <a:rPr dirty="0" sz="2100" spc="85">
                <a:latin typeface="Trebuchet MS"/>
                <a:cs typeface="Trebuchet MS"/>
              </a:rPr>
              <a:t>quality</a:t>
            </a:r>
            <a:r>
              <a:rPr dirty="0" sz="2100" spc="50">
                <a:latin typeface="Trebuchet MS"/>
                <a:cs typeface="Trebuchet MS"/>
              </a:rPr>
              <a:t> </a:t>
            </a:r>
            <a:r>
              <a:rPr dirty="0" sz="2100" spc="95">
                <a:latin typeface="Trebuchet MS"/>
                <a:cs typeface="Trebuchet MS"/>
              </a:rPr>
              <a:t>antivirus</a:t>
            </a:r>
            <a:r>
              <a:rPr dirty="0" sz="2100">
                <a:latin typeface="Trebuchet MS"/>
                <a:cs typeface="Trebuchet MS"/>
              </a:rPr>
              <a:t>	You</a:t>
            </a:r>
            <a:r>
              <a:rPr dirty="0" sz="2100" spc="105">
                <a:latin typeface="Trebuchet MS"/>
                <a:cs typeface="Trebuchet MS"/>
              </a:rPr>
              <a:t> </a:t>
            </a:r>
            <a:r>
              <a:rPr dirty="0" sz="2100" spc="145">
                <a:latin typeface="Trebuchet MS"/>
                <a:cs typeface="Trebuchet MS"/>
              </a:rPr>
              <a:t>can</a:t>
            </a:r>
            <a:r>
              <a:rPr dirty="0" sz="2100" spc="105">
                <a:latin typeface="Trebuchet MS"/>
                <a:cs typeface="Trebuchet MS"/>
              </a:rPr>
              <a:t> also </a:t>
            </a:r>
            <a:r>
              <a:rPr dirty="0" sz="2100" spc="85">
                <a:latin typeface="Trebuchet MS"/>
                <a:cs typeface="Trebuchet MS"/>
              </a:rPr>
              <a:t>take</a:t>
            </a:r>
            <a:r>
              <a:rPr dirty="0" sz="2100" spc="50">
                <a:latin typeface="Trebuchet MS"/>
                <a:cs typeface="Trebuchet MS"/>
              </a:rPr>
              <a:t> </a:t>
            </a:r>
            <a:r>
              <a:rPr dirty="0" sz="2100" spc="100">
                <a:latin typeface="Trebuchet MS"/>
                <a:cs typeface="Trebuchet MS"/>
              </a:rPr>
              <a:t>other</a:t>
            </a:r>
            <a:r>
              <a:rPr dirty="0" sz="2100" spc="50">
                <a:latin typeface="Trebuchet MS"/>
                <a:cs typeface="Trebuchet MS"/>
              </a:rPr>
              <a:t> </a:t>
            </a:r>
            <a:r>
              <a:rPr dirty="0" sz="2100" spc="114">
                <a:latin typeface="Trebuchet MS"/>
                <a:cs typeface="Trebuchet MS"/>
              </a:rPr>
              <a:t>precautions</a:t>
            </a:r>
            <a:r>
              <a:rPr dirty="0" sz="2100" spc="40">
                <a:latin typeface="Trebuchet MS"/>
                <a:cs typeface="Trebuchet MS"/>
              </a:rPr>
              <a:t> </a:t>
            </a:r>
            <a:r>
              <a:rPr dirty="0" sz="2100" spc="70">
                <a:latin typeface="Trebuchet MS"/>
                <a:cs typeface="Trebuchet MS"/>
              </a:rPr>
              <a:t>to</a:t>
            </a:r>
            <a:r>
              <a:rPr dirty="0" sz="2100" spc="50">
                <a:latin typeface="Trebuchet MS"/>
                <a:cs typeface="Trebuchet MS"/>
              </a:rPr>
              <a:t> </a:t>
            </a:r>
            <a:r>
              <a:rPr dirty="0" sz="2100" spc="160">
                <a:latin typeface="Trebuchet MS"/>
                <a:cs typeface="Trebuchet MS"/>
              </a:rPr>
              <a:t>make</a:t>
            </a:r>
            <a:r>
              <a:rPr dirty="0" sz="2100" spc="50">
                <a:latin typeface="Trebuchet MS"/>
                <a:cs typeface="Trebuchet MS"/>
              </a:rPr>
              <a:t> </a:t>
            </a:r>
            <a:r>
              <a:rPr dirty="0" sz="2100" spc="170">
                <a:latin typeface="Trebuchet MS"/>
                <a:cs typeface="Trebuchet MS"/>
              </a:rPr>
              <a:t>an</a:t>
            </a:r>
            <a:r>
              <a:rPr dirty="0" sz="2100" spc="40">
                <a:latin typeface="Trebuchet MS"/>
                <a:cs typeface="Trebuchet MS"/>
              </a:rPr>
              <a:t> </a:t>
            </a:r>
            <a:r>
              <a:rPr dirty="0" sz="2100" spc="70">
                <a:latin typeface="Trebuchet MS"/>
                <a:cs typeface="Trebuchet MS"/>
              </a:rPr>
              <a:t>infection</a:t>
            </a:r>
            <a:r>
              <a:rPr dirty="0" sz="2100" spc="40">
                <a:latin typeface="Trebuchet MS"/>
                <a:cs typeface="Trebuchet MS"/>
              </a:rPr>
              <a:t> </a:t>
            </a:r>
            <a:r>
              <a:rPr dirty="0" sz="2100" spc="140">
                <a:latin typeface="Trebuchet MS"/>
                <a:cs typeface="Trebuchet MS"/>
              </a:rPr>
              <a:t>less</a:t>
            </a:r>
            <a:r>
              <a:rPr dirty="0" sz="2100" spc="55">
                <a:latin typeface="Trebuchet MS"/>
                <a:cs typeface="Trebuchet MS"/>
              </a:rPr>
              <a:t> </a:t>
            </a:r>
            <a:r>
              <a:rPr dirty="0" sz="2100" spc="-10">
                <a:latin typeface="Trebuchet MS"/>
                <a:cs typeface="Trebuchet MS"/>
              </a:rPr>
              <a:t>likely.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tabLst>
                <a:tab pos="5348605" algn="l"/>
              </a:tabLst>
            </a:pPr>
            <a:r>
              <a:rPr dirty="0" sz="2100" spc="265" b="1">
                <a:latin typeface="Trebuchet MS"/>
                <a:cs typeface="Trebuchet MS"/>
              </a:rPr>
              <a:t>Password</a:t>
            </a:r>
            <a:r>
              <a:rPr dirty="0" sz="2100" spc="120" b="1">
                <a:latin typeface="Trebuchet MS"/>
                <a:cs typeface="Trebuchet MS"/>
              </a:rPr>
              <a:t> </a:t>
            </a:r>
            <a:r>
              <a:rPr dirty="0" sz="2100" spc="280" b="1">
                <a:latin typeface="Trebuchet MS"/>
                <a:cs typeface="Trebuchet MS"/>
              </a:rPr>
              <a:t>manager</a:t>
            </a:r>
            <a:r>
              <a:rPr dirty="0" sz="2100" spc="125" b="1">
                <a:latin typeface="Trebuchet MS"/>
                <a:cs typeface="Trebuchet MS"/>
              </a:rPr>
              <a:t> </a:t>
            </a:r>
            <a:r>
              <a:rPr dirty="0" sz="2100" spc="60" b="1">
                <a:latin typeface="Trebuchet MS"/>
                <a:cs typeface="Trebuchet MS"/>
              </a:rPr>
              <a:t>:</a:t>
            </a:r>
            <a:r>
              <a:rPr dirty="0" sz="2100" spc="135" b="1">
                <a:latin typeface="Trebuchet MS"/>
                <a:cs typeface="Trebuchet MS"/>
              </a:rPr>
              <a:t> </a:t>
            </a:r>
            <a:r>
              <a:rPr dirty="0" sz="2100">
                <a:latin typeface="Trebuchet MS"/>
                <a:cs typeface="Trebuchet MS"/>
              </a:rPr>
              <a:t>You</a:t>
            </a:r>
            <a:r>
              <a:rPr dirty="0" sz="2100" spc="70">
                <a:latin typeface="Trebuchet MS"/>
                <a:cs typeface="Trebuchet MS"/>
              </a:rPr>
              <a:t> </a:t>
            </a:r>
            <a:r>
              <a:rPr dirty="0" sz="2100" spc="215">
                <a:latin typeface="Trebuchet MS"/>
                <a:cs typeface="Trebuchet MS"/>
              </a:rPr>
              <a:t>may</a:t>
            </a:r>
            <a:r>
              <a:rPr dirty="0" sz="2100" spc="65">
                <a:latin typeface="Trebuchet MS"/>
                <a:cs typeface="Trebuchet MS"/>
              </a:rPr>
              <a:t> </a:t>
            </a:r>
            <a:r>
              <a:rPr dirty="0" sz="2100" spc="180">
                <a:latin typeface="Trebuchet MS"/>
                <a:cs typeface="Trebuchet MS"/>
              </a:rPr>
              <a:t>use</a:t>
            </a:r>
            <a:r>
              <a:rPr dirty="0" sz="2100" spc="70">
                <a:latin typeface="Trebuchet MS"/>
                <a:cs typeface="Trebuchet MS"/>
              </a:rPr>
              <a:t> </a:t>
            </a:r>
            <a:r>
              <a:rPr dirty="0" sz="2100" spc="175">
                <a:latin typeface="Trebuchet MS"/>
                <a:cs typeface="Trebuchet MS"/>
              </a:rPr>
              <a:t>a</a:t>
            </a:r>
            <a:r>
              <a:rPr dirty="0" sz="2100" spc="60">
                <a:latin typeface="Trebuchet MS"/>
                <a:cs typeface="Trebuchet MS"/>
              </a:rPr>
              <a:t> </a:t>
            </a:r>
            <a:r>
              <a:rPr dirty="0" sz="2100" spc="150">
                <a:latin typeface="Trebuchet MS"/>
                <a:cs typeface="Trebuchet MS"/>
              </a:rPr>
              <a:t>password</a:t>
            </a:r>
            <a:r>
              <a:rPr dirty="0" sz="2100" spc="60">
                <a:latin typeface="Trebuchet MS"/>
                <a:cs typeface="Trebuchet MS"/>
              </a:rPr>
              <a:t> </a:t>
            </a:r>
            <a:r>
              <a:rPr dirty="0" sz="2100" spc="170">
                <a:latin typeface="Trebuchet MS"/>
                <a:cs typeface="Trebuchet MS"/>
              </a:rPr>
              <a:t>manager </a:t>
            </a:r>
            <a:r>
              <a:rPr dirty="0" sz="2100" spc="70">
                <a:latin typeface="Trebuchet MS"/>
                <a:cs typeface="Trebuchet MS"/>
              </a:rPr>
              <a:t>to</a:t>
            </a:r>
            <a:r>
              <a:rPr dirty="0" sz="2100" spc="50">
                <a:latin typeface="Trebuchet MS"/>
                <a:cs typeface="Trebuchet MS"/>
              </a:rPr>
              <a:t> </a:t>
            </a:r>
            <a:r>
              <a:rPr dirty="0" sz="2100" spc="130">
                <a:latin typeface="Trebuchet MS"/>
                <a:cs typeface="Trebuchet MS"/>
              </a:rPr>
              <a:t>generate</a:t>
            </a:r>
            <a:r>
              <a:rPr dirty="0" sz="2100" spc="50">
                <a:latin typeface="Trebuchet MS"/>
                <a:cs typeface="Trebuchet MS"/>
              </a:rPr>
              <a:t> </a:t>
            </a:r>
            <a:r>
              <a:rPr dirty="0" sz="2100" spc="120">
                <a:latin typeface="Trebuchet MS"/>
                <a:cs typeface="Trebuchet MS"/>
              </a:rPr>
              <a:t>highly</a:t>
            </a:r>
            <a:r>
              <a:rPr dirty="0" sz="2100" spc="60">
                <a:latin typeface="Trebuchet MS"/>
                <a:cs typeface="Trebuchet MS"/>
              </a:rPr>
              <a:t> </a:t>
            </a:r>
            <a:r>
              <a:rPr dirty="0" sz="2100" spc="130">
                <a:latin typeface="Trebuchet MS"/>
                <a:cs typeface="Trebuchet MS"/>
              </a:rPr>
              <a:t>complex</a:t>
            </a:r>
            <a:r>
              <a:rPr dirty="0" sz="2100" spc="60">
                <a:latin typeface="Trebuchet MS"/>
                <a:cs typeface="Trebuchet MS"/>
              </a:rPr>
              <a:t> </a:t>
            </a:r>
            <a:r>
              <a:rPr dirty="0" sz="2100" spc="150">
                <a:latin typeface="Trebuchet MS"/>
                <a:cs typeface="Trebuchet MS"/>
              </a:rPr>
              <a:t>passwords</a:t>
            </a:r>
            <a:r>
              <a:rPr dirty="0" sz="2100">
                <a:latin typeface="Trebuchet MS"/>
                <a:cs typeface="Trebuchet MS"/>
              </a:rPr>
              <a:t>	</a:t>
            </a:r>
            <a:r>
              <a:rPr dirty="0" sz="2100" spc="100">
                <a:latin typeface="Trebuchet MS"/>
                <a:cs typeface="Trebuchet MS"/>
              </a:rPr>
              <a:t>In</a:t>
            </a:r>
            <a:r>
              <a:rPr dirty="0" sz="2100" spc="50">
                <a:latin typeface="Trebuchet MS"/>
                <a:cs typeface="Trebuchet MS"/>
              </a:rPr>
              <a:t> </a:t>
            </a:r>
            <a:r>
              <a:rPr dirty="0" sz="2100" spc="200">
                <a:latin typeface="Trebuchet MS"/>
                <a:cs typeface="Trebuchet MS"/>
              </a:rPr>
              <a:t>many</a:t>
            </a:r>
            <a:r>
              <a:rPr dirty="0" sz="2100" spc="45">
                <a:latin typeface="Trebuchet MS"/>
                <a:cs typeface="Trebuchet MS"/>
              </a:rPr>
              <a:t> </a:t>
            </a:r>
            <a:r>
              <a:rPr dirty="0" sz="2100" spc="120">
                <a:latin typeface="Trebuchet MS"/>
                <a:cs typeface="Trebuchet MS"/>
              </a:rPr>
              <a:t>cases, </a:t>
            </a:r>
            <a:r>
              <a:rPr dirty="0" sz="2100" spc="135">
                <a:latin typeface="Trebuchet MS"/>
                <a:cs typeface="Trebuchet MS"/>
              </a:rPr>
              <a:t>these</a:t>
            </a:r>
            <a:r>
              <a:rPr dirty="0" sz="2100" spc="30">
                <a:latin typeface="Trebuchet MS"/>
                <a:cs typeface="Trebuchet MS"/>
              </a:rPr>
              <a:t> </a:t>
            </a:r>
            <a:r>
              <a:rPr dirty="0" sz="2100" spc="160">
                <a:latin typeface="Trebuchet MS"/>
                <a:cs typeface="Trebuchet MS"/>
              </a:rPr>
              <a:t>programs</a:t>
            </a:r>
            <a:r>
              <a:rPr dirty="0" sz="2100" spc="20">
                <a:latin typeface="Trebuchet MS"/>
                <a:cs typeface="Trebuchet MS"/>
              </a:rPr>
              <a:t> </a:t>
            </a:r>
            <a:r>
              <a:rPr dirty="0" sz="2100" spc="100">
                <a:latin typeface="Trebuchet MS"/>
                <a:cs typeface="Trebuchet MS"/>
              </a:rPr>
              <a:t>are</a:t>
            </a:r>
            <a:r>
              <a:rPr dirty="0" sz="2100" spc="30">
                <a:latin typeface="Trebuchet MS"/>
                <a:cs typeface="Trebuchet MS"/>
              </a:rPr>
              <a:t> </a:t>
            </a:r>
            <a:r>
              <a:rPr dirty="0" sz="2100" spc="100">
                <a:latin typeface="Trebuchet MS"/>
                <a:cs typeface="Trebuchet MS"/>
              </a:rPr>
              <a:t>able</a:t>
            </a:r>
            <a:r>
              <a:rPr dirty="0" sz="2100" spc="30">
                <a:latin typeface="Trebuchet MS"/>
                <a:cs typeface="Trebuchet MS"/>
              </a:rPr>
              <a:t> </a:t>
            </a:r>
            <a:r>
              <a:rPr dirty="0" sz="2100" spc="70">
                <a:latin typeface="Trebuchet MS"/>
                <a:cs typeface="Trebuchet MS"/>
              </a:rPr>
              <a:t>to</a:t>
            </a:r>
            <a:r>
              <a:rPr dirty="0" sz="2100" spc="30">
                <a:latin typeface="Trebuchet MS"/>
                <a:cs typeface="Trebuchet MS"/>
              </a:rPr>
              <a:t> </a:t>
            </a:r>
            <a:r>
              <a:rPr dirty="0" sz="2100" spc="95">
                <a:latin typeface="Trebuchet MS"/>
                <a:cs typeface="Trebuchet MS"/>
              </a:rPr>
              <a:t>auto-</a:t>
            </a:r>
            <a:r>
              <a:rPr dirty="0" sz="2100">
                <a:latin typeface="Trebuchet MS"/>
                <a:cs typeface="Trebuchet MS"/>
              </a:rPr>
              <a:t>fill</a:t>
            </a:r>
            <a:r>
              <a:rPr dirty="0" sz="2100" spc="25">
                <a:latin typeface="Trebuchet MS"/>
                <a:cs typeface="Trebuchet MS"/>
              </a:rPr>
              <a:t> </a:t>
            </a:r>
            <a:r>
              <a:rPr dirty="0" sz="2100" spc="140">
                <a:latin typeface="Trebuchet MS"/>
                <a:cs typeface="Trebuchet MS"/>
              </a:rPr>
              <a:t>your</a:t>
            </a:r>
            <a:r>
              <a:rPr dirty="0" sz="2100" spc="20">
                <a:latin typeface="Trebuchet MS"/>
                <a:cs typeface="Trebuchet MS"/>
              </a:rPr>
              <a:t> </a:t>
            </a:r>
            <a:r>
              <a:rPr dirty="0" sz="2100" spc="135">
                <a:latin typeface="Trebuchet MS"/>
                <a:cs typeface="Trebuchet MS"/>
              </a:rPr>
              <a:t>passwords,</a:t>
            </a:r>
            <a:r>
              <a:rPr dirty="0" sz="2100" spc="25">
                <a:latin typeface="Trebuchet MS"/>
                <a:cs typeface="Trebuchet MS"/>
              </a:rPr>
              <a:t> </a:t>
            </a:r>
            <a:r>
              <a:rPr dirty="0" sz="2100" spc="100">
                <a:latin typeface="Trebuchet MS"/>
                <a:cs typeface="Trebuchet MS"/>
              </a:rPr>
              <a:t>which allows</a:t>
            </a:r>
            <a:r>
              <a:rPr dirty="0" sz="2100" spc="40">
                <a:latin typeface="Trebuchet MS"/>
                <a:cs typeface="Trebuchet MS"/>
              </a:rPr>
              <a:t> </a:t>
            </a:r>
            <a:r>
              <a:rPr dirty="0" sz="2100" spc="175">
                <a:latin typeface="Trebuchet MS"/>
                <a:cs typeface="Trebuchet MS"/>
              </a:rPr>
              <a:t>you</a:t>
            </a:r>
            <a:r>
              <a:rPr dirty="0" sz="2100" spc="40">
                <a:latin typeface="Trebuchet MS"/>
                <a:cs typeface="Trebuchet MS"/>
              </a:rPr>
              <a:t> </a:t>
            </a:r>
            <a:r>
              <a:rPr dirty="0" sz="2100" spc="70">
                <a:latin typeface="Trebuchet MS"/>
                <a:cs typeface="Trebuchet MS"/>
              </a:rPr>
              <a:t>to</a:t>
            </a:r>
            <a:r>
              <a:rPr dirty="0" sz="2100" spc="40">
                <a:latin typeface="Trebuchet MS"/>
                <a:cs typeface="Trebuchet MS"/>
              </a:rPr>
              <a:t> </a:t>
            </a:r>
            <a:r>
              <a:rPr dirty="0" sz="2100" spc="185">
                <a:latin typeface="Trebuchet MS"/>
                <a:cs typeface="Trebuchet MS"/>
              </a:rPr>
              <a:t>bypass</a:t>
            </a:r>
            <a:r>
              <a:rPr dirty="0" sz="2100" spc="50">
                <a:latin typeface="Trebuchet MS"/>
                <a:cs typeface="Trebuchet MS"/>
              </a:rPr>
              <a:t> </a:t>
            </a:r>
            <a:r>
              <a:rPr dirty="0" sz="2100" spc="165">
                <a:latin typeface="Trebuchet MS"/>
                <a:cs typeface="Trebuchet MS"/>
              </a:rPr>
              <a:t>using</a:t>
            </a:r>
            <a:r>
              <a:rPr dirty="0" sz="2100" spc="40">
                <a:latin typeface="Trebuchet MS"/>
                <a:cs typeface="Trebuchet MS"/>
              </a:rPr>
              <a:t> </a:t>
            </a:r>
            <a:r>
              <a:rPr dirty="0" sz="2100" spc="100">
                <a:latin typeface="Trebuchet MS"/>
                <a:cs typeface="Trebuchet MS"/>
              </a:rPr>
              <a:t>the</a:t>
            </a:r>
            <a:r>
              <a:rPr dirty="0" sz="2100" spc="50">
                <a:latin typeface="Trebuchet MS"/>
                <a:cs typeface="Trebuchet MS"/>
              </a:rPr>
              <a:t> </a:t>
            </a:r>
            <a:r>
              <a:rPr dirty="0" sz="2100" spc="130">
                <a:latin typeface="Trebuchet MS"/>
                <a:cs typeface="Trebuchet MS"/>
              </a:rPr>
              <a:t>keyboard</a:t>
            </a:r>
            <a:r>
              <a:rPr dirty="0" sz="2100" spc="40">
                <a:latin typeface="Trebuchet MS"/>
                <a:cs typeface="Trebuchet MS"/>
              </a:rPr>
              <a:t> </a:t>
            </a:r>
            <a:r>
              <a:rPr dirty="0" sz="2100" spc="55">
                <a:latin typeface="Trebuchet MS"/>
                <a:cs typeface="Trebuchet MS"/>
              </a:rPr>
              <a:t>altogether.</a:t>
            </a: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100" spc="235" b="1">
                <a:latin typeface="Trebuchet MS"/>
                <a:cs typeface="Trebuchet MS"/>
              </a:rPr>
              <a:t>Asterisks</a:t>
            </a:r>
            <a:r>
              <a:rPr dirty="0" sz="2100" spc="95" b="1">
                <a:latin typeface="Trebuchet MS"/>
                <a:cs typeface="Trebuchet MS"/>
              </a:rPr>
              <a:t> </a:t>
            </a:r>
            <a:r>
              <a:rPr dirty="0" sz="2100" spc="60" b="1">
                <a:latin typeface="Trebuchet MS"/>
                <a:cs typeface="Trebuchet MS"/>
              </a:rPr>
              <a:t>:</a:t>
            </a:r>
            <a:r>
              <a:rPr dirty="0" sz="2100" spc="114" b="1">
                <a:latin typeface="Trebuchet MS"/>
                <a:cs typeface="Trebuchet MS"/>
              </a:rPr>
              <a:t> </a:t>
            </a:r>
            <a:r>
              <a:rPr dirty="0" sz="2100">
                <a:latin typeface="Trebuchet MS"/>
                <a:cs typeface="Trebuchet MS"/>
              </a:rPr>
              <a:t>If</a:t>
            </a:r>
            <a:r>
              <a:rPr dirty="0" sz="2100" spc="50">
                <a:latin typeface="Trebuchet MS"/>
                <a:cs typeface="Trebuchet MS"/>
              </a:rPr>
              <a:t> </a:t>
            </a:r>
            <a:r>
              <a:rPr dirty="0" sz="2100" spc="170">
                <a:latin typeface="Trebuchet MS"/>
                <a:cs typeface="Trebuchet MS"/>
              </a:rPr>
              <a:t>you</a:t>
            </a:r>
            <a:r>
              <a:rPr dirty="0" sz="2100" spc="50">
                <a:latin typeface="Trebuchet MS"/>
                <a:cs typeface="Trebuchet MS"/>
              </a:rPr>
              <a:t> </a:t>
            </a:r>
            <a:r>
              <a:rPr dirty="0" sz="2100" spc="100">
                <a:latin typeface="Trebuchet MS"/>
                <a:cs typeface="Trebuchet MS"/>
              </a:rPr>
              <a:t>are</a:t>
            </a:r>
            <a:r>
              <a:rPr dirty="0" sz="2100" spc="35">
                <a:latin typeface="Trebuchet MS"/>
                <a:cs typeface="Trebuchet MS"/>
              </a:rPr>
              <a:t> </a:t>
            </a:r>
            <a:r>
              <a:rPr dirty="0" sz="2100" spc="100">
                <a:latin typeface="Trebuchet MS"/>
                <a:cs typeface="Trebuchet MS"/>
              </a:rPr>
              <a:t>not</a:t>
            </a:r>
            <a:r>
              <a:rPr dirty="0" sz="2100" spc="45">
                <a:latin typeface="Trebuchet MS"/>
                <a:cs typeface="Trebuchet MS"/>
              </a:rPr>
              <a:t> </a:t>
            </a:r>
            <a:r>
              <a:rPr dirty="0" sz="2100" spc="90">
                <a:latin typeface="Trebuchet MS"/>
                <a:cs typeface="Trebuchet MS"/>
              </a:rPr>
              <a:t>typing,</a:t>
            </a:r>
            <a:r>
              <a:rPr dirty="0" sz="2100" spc="45">
                <a:latin typeface="Trebuchet MS"/>
                <a:cs typeface="Trebuchet MS"/>
              </a:rPr>
              <a:t> </a:t>
            </a:r>
            <a:r>
              <a:rPr dirty="0" sz="2100" spc="175">
                <a:latin typeface="Trebuchet MS"/>
                <a:cs typeface="Trebuchet MS"/>
              </a:rPr>
              <a:t>a</a:t>
            </a:r>
            <a:r>
              <a:rPr dirty="0" sz="2100" spc="45">
                <a:latin typeface="Trebuchet MS"/>
                <a:cs typeface="Trebuchet MS"/>
              </a:rPr>
              <a:t> </a:t>
            </a:r>
            <a:r>
              <a:rPr dirty="0" sz="2100" spc="135">
                <a:latin typeface="Trebuchet MS"/>
                <a:cs typeface="Trebuchet MS"/>
              </a:rPr>
              <a:t>keylogger</a:t>
            </a:r>
            <a:r>
              <a:rPr dirty="0" sz="2100" spc="35">
                <a:latin typeface="Trebuchet MS"/>
                <a:cs typeface="Trebuchet MS"/>
              </a:rPr>
              <a:t> </a:t>
            </a:r>
            <a:r>
              <a:rPr dirty="0" sz="2100" spc="114">
                <a:latin typeface="Trebuchet MS"/>
                <a:cs typeface="Trebuchet MS"/>
              </a:rPr>
              <a:t>cannot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909358" y="4021912"/>
            <a:ext cx="7820659" cy="951865"/>
          </a:xfrm>
          <a:custGeom>
            <a:avLst/>
            <a:gdLst/>
            <a:ahLst/>
            <a:cxnLst/>
            <a:rect l="l" t="t" r="r" b="b"/>
            <a:pathLst>
              <a:path w="7820659" h="951864">
                <a:moveTo>
                  <a:pt x="7291083" y="0"/>
                </a:moveTo>
                <a:lnTo>
                  <a:pt x="0" y="0"/>
                </a:lnTo>
                <a:lnTo>
                  <a:pt x="0" y="311404"/>
                </a:lnTo>
                <a:lnTo>
                  <a:pt x="7291083" y="311404"/>
                </a:lnTo>
                <a:lnTo>
                  <a:pt x="7291083" y="0"/>
                </a:lnTo>
                <a:close/>
              </a:path>
              <a:path w="7820659" h="951864">
                <a:moveTo>
                  <a:pt x="7458824" y="320040"/>
                </a:moveTo>
                <a:lnTo>
                  <a:pt x="0" y="320040"/>
                </a:lnTo>
                <a:lnTo>
                  <a:pt x="0" y="631444"/>
                </a:lnTo>
                <a:lnTo>
                  <a:pt x="7458824" y="631444"/>
                </a:lnTo>
                <a:lnTo>
                  <a:pt x="7458824" y="320040"/>
                </a:lnTo>
                <a:close/>
              </a:path>
              <a:path w="7820659" h="951864">
                <a:moveTo>
                  <a:pt x="7820634" y="640080"/>
                </a:moveTo>
                <a:lnTo>
                  <a:pt x="0" y="640080"/>
                </a:lnTo>
                <a:lnTo>
                  <a:pt x="0" y="951484"/>
                </a:lnTo>
                <a:lnTo>
                  <a:pt x="7820634" y="951484"/>
                </a:lnTo>
                <a:lnTo>
                  <a:pt x="7820634" y="6400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896658" y="3990136"/>
            <a:ext cx="7753350" cy="986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100" spc="95">
                <a:latin typeface="Trebuchet MS"/>
                <a:cs typeface="Trebuchet MS"/>
              </a:rPr>
              <a:t>record</a:t>
            </a:r>
            <a:r>
              <a:rPr dirty="0" sz="2100" spc="35">
                <a:latin typeface="Trebuchet MS"/>
                <a:cs typeface="Trebuchet MS"/>
              </a:rPr>
              <a:t> </a:t>
            </a:r>
            <a:r>
              <a:rPr dirty="0" sz="2100" spc="180">
                <a:latin typeface="Trebuchet MS"/>
                <a:cs typeface="Trebuchet MS"/>
              </a:rPr>
              <a:t>any</a:t>
            </a:r>
            <a:r>
              <a:rPr dirty="0" sz="2100" spc="45">
                <a:latin typeface="Trebuchet MS"/>
                <a:cs typeface="Trebuchet MS"/>
              </a:rPr>
              <a:t> </a:t>
            </a:r>
            <a:r>
              <a:rPr dirty="0" sz="2100" spc="85">
                <a:latin typeface="Trebuchet MS"/>
                <a:cs typeface="Trebuchet MS"/>
              </a:rPr>
              <a:t>strokes,</a:t>
            </a:r>
            <a:r>
              <a:rPr dirty="0" sz="2100" spc="55">
                <a:latin typeface="Trebuchet MS"/>
                <a:cs typeface="Trebuchet MS"/>
              </a:rPr>
              <a:t> </a:t>
            </a:r>
            <a:r>
              <a:rPr dirty="0" sz="2100" spc="160">
                <a:latin typeface="Trebuchet MS"/>
                <a:cs typeface="Trebuchet MS"/>
              </a:rPr>
              <a:t>and</a:t>
            </a:r>
            <a:r>
              <a:rPr dirty="0" sz="2100" spc="50">
                <a:latin typeface="Trebuchet MS"/>
                <a:cs typeface="Trebuchet MS"/>
              </a:rPr>
              <a:t> </a:t>
            </a:r>
            <a:r>
              <a:rPr dirty="0" sz="2100" spc="125">
                <a:latin typeface="Trebuchet MS"/>
                <a:cs typeface="Trebuchet MS"/>
              </a:rPr>
              <a:t>since</a:t>
            </a:r>
            <a:r>
              <a:rPr dirty="0" sz="2100" spc="50">
                <a:latin typeface="Trebuchet MS"/>
                <a:cs typeface="Trebuchet MS"/>
              </a:rPr>
              <a:t> </a:t>
            </a:r>
            <a:r>
              <a:rPr dirty="0" sz="2100" spc="155">
                <a:latin typeface="Trebuchet MS"/>
                <a:cs typeface="Trebuchet MS"/>
              </a:rPr>
              <a:t>password</a:t>
            </a:r>
            <a:r>
              <a:rPr dirty="0" sz="2100" spc="40">
                <a:latin typeface="Trebuchet MS"/>
                <a:cs typeface="Trebuchet MS"/>
              </a:rPr>
              <a:t> </a:t>
            </a:r>
            <a:r>
              <a:rPr dirty="0" sz="2100" spc="114">
                <a:latin typeface="Trebuchet MS"/>
                <a:cs typeface="Trebuchet MS"/>
              </a:rPr>
              <a:t>characters</a:t>
            </a:r>
            <a:r>
              <a:rPr dirty="0" sz="2100" spc="40">
                <a:latin typeface="Trebuchet MS"/>
                <a:cs typeface="Trebuchet MS"/>
              </a:rPr>
              <a:t> </a:t>
            </a:r>
            <a:r>
              <a:rPr dirty="0" sz="2100" spc="75">
                <a:latin typeface="Trebuchet MS"/>
                <a:cs typeface="Trebuchet MS"/>
              </a:rPr>
              <a:t>are </a:t>
            </a:r>
            <a:r>
              <a:rPr dirty="0" sz="2100" spc="120">
                <a:latin typeface="Trebuchet MS"/>
                <a:cs typeface="Trebuchet MS"/>
              </a:rPr>
              <a:t>usually</a:t>
            </a:r>
            <a:r>
              <a:rPr dirty="0" sz="2100" spc="55">
                <a:latin typeface="Trebuchet MS"/>
                <a:cs typeface="Trebuchet MS"/>
              </a:rPr>
              <a:t> </a:t>
            </a:r>
            <a:r>
              <a:rPr dirty="0" sz="2100" spc="100">
                <a:latin typeface="Trebuchet MS"/>
                <a:cs typeface="Trebuchet MS"/>
              </a:rPr>
              <a:t>replaced</a:t>
            </a:r>
            <a:r>
              <a:rPr dirty="0" sz="2100" spc="45">
                <a:latin typeface="Trebuchet MS"/>
                <a:cs typeface="Trebuchet MS"/>
              </a:rPr>
              <a:t> </a:t>
            </a:r>
            <a:r>
              <a:rPr dirty="0" sz="2100" spc="170">
                <a:latin typeface="Trebuchet MS"/>
                <a:cs typeface="Trebuchet MS"/>
              </a:rPr>
              <a:t>by</a:t>
            </a:r>
            <a:r>
              <a:rPr dirty="0" sz="2100" spc="55">
                <a:latin typeface="Trebuchet MS"/>
                <a:cs typeface="Trebuchet MS"/>
              </a:rPr>
              <a:t> </a:t>
            </a:r>
            <a:r>
              <a:rPr dirty="0" sz="2100" spc="100">
                <a:latin typeface="Trebuchet MS"/>
                <a:cs typeface="Trebuchet MS"/>
              </a:rPr>
              <a:t>asterisks,</a:t>
            </a:r>
            <a:r>
              <a:rPr dirty="0" sz="2100" spc="60">
                <a:latin typeface="Trebuchet MS"/>
                <a:cs typeface="Trebuchet MS"/>
              </a:rPr>
              <a:t> </a:t>
            </a:r>
            <a:r>
              <a:rPr dirty="0" sz="2100" spc="165">
                <a:latin typeface="Trebuchet MS"/>
                <a:cs typeface="Trebuchet MS"/>
              </a:rPr>
              <a:t>even</a:t>
            </a:r>
            <a:r>
              <a:rPr dirty="0" sz="2100" spc="45">
                <a:latin typeface="Trebuchet MS"/>
                <a:cs typeface="Trebuchet MS"/>
              </a:rPr>
              <a:t> </a:t>
            </a:r>
            <a:r>
              <a:rPr dirty="0" sz="2100" spc="175">
                <a:latin typeface="Trebuchet MS"/>
                <a:cs typeface="Trebuchet MS"/>
              </a:rPr>
              <a:t>a</a:t>
            </a:r>
            <a:r>
              <a:rPr dirty="0" sz="2100" spc="50">
                <a:latin typeface="Trebuchet MS"/>
                <a:cs typeface="Trebuchet MS"/>
              </a:rPr>
              <a:t> </a:t>
            </a:r>
            <a:r>
              <a:rPr dirty="0" sz="2100" spc="125">
                <a:latin typeface="Trebuchet MS"/>
                <a:cs typeface="Trebuchet MS"/>
              </a:rPr>
              <a:t>video</a:t>
            </a:r>
            <a:r>
              <a:rPr dirty="0" sz="2100" spc="50">
                <a:latin typeface="Trebuchet MS"/>
                <a:cs typeface="Trebuchet MS"/>
              </a:rPr>
              <a:t> </a:t>
            </a:r>
            <a:r>
              <a:rPr dirty="0" sz="2100" spc="95">
                <a:latin typeface="Trebuchet MS"/>
                <a:cs typeface="Trebuchet MS"/>
              </a:rPr>
              <a:t>surveillance </a:t>
            </a:r>
            <a:r>
              <a:rPr dirty="0" sz="2100" spc="180">
                <a:latin typeface="Trebuchet MS"/>
                <a:cs typeface="Trebuchet MS"/>
              </a:rPr>
              <a:t>system</a:t>
            </a:r>
            <a:r>
              <a:rPr dirty="0" sz="2100" spc="30">
                <a:latin typeface="Trebuchet MS"/>
                <a:cs typeface="Trebuchet MS"/>
              </a:rPr>
              <a:t> </a:t>
            </a:r>
            <a:r>
              <a:rPr dirty="0" sz="2100" spc="110">
                <a:latin typeface="Trebuchet MS"/>
                <a:cs typeface="Trebuchet MS"/>
              </a:rPr>
              <a:t>would</a:t>
            </a:r>
            <a:r>
              <a:rPr dirty="0" sz="2100" spc="40">
                <a:latin typeface="Trebuchet MS"/>
                <a:cs typeface="Trebuchet MS"/>
              </a:rPr>
              <a:t> </a:t>
            </a:r>
            <a:r>
              <a:rPr dirty="0" sz="2100" spc="95">
                <a:latin typeface="Trebuchet MS"/>
                <a:cs typeface="Trebuchet MS"/>
              </a:rPr>
              <a:t>not</a:t>
            </a:r>
            <a:r>
              <a:rPr dirty="0" sz="2100" spc="40">
                <a:latin typeface="Trebuchet MS"/>
                <a:cs typeface="Trebuchet MS"/>
              </a:rPr>
              <a:t> </a:t>
            </a:r>
            <a:r>
              <a:rPr dirty="0" sz="2100" spc="140">
                <a:latin typeface="Trebuchet MS"/>
                <a:cs typeface="Trebuchet MS"/>
              </a:rPr>
              <a:t>be</a:t>
            </a:r>
            <a:r>
              <a:rPr dirty="0" sz="2100" spc="50">
                <a:latin typeface="Trebuchet MS"/>
                <a:cs typeface="Trebuchet MS"/>
              </a:rPr>
              <a:t> </a:t>
            </a:r>
            <a:r>
              <a:rPr dirty="0" sz="2100" spc="100">
                <a:latin typeface="Trebuchet MS"/>
                <a:cs typeface="Trebuchet MS"/>
              </a:rPr>
              <a:t>able</a:t>
            </a:r>
            <a:r>
              <a:rPr dirty="0" sz="2100" spc="45">
                <a:latin typeface="Trebuchet MS"/>
                <a:cs typeface="Trebuchet MS"/>
              </a:rPr>
              <a:t> </a:t>
            </a:r>
            <a:r>
              <a:rPr dirty="0" sz="2100" spc="70">
                <a:latin typeface="Trebuchet MS"/>
                <a:cs typeface="Trebuchet MS"/>
              </a:rPr>
              <a:t>to</a:t>
            </a:r>
            <a:r>
              <a:rPr dirty="0" sz="2100" spc="40">
                <a:latin typeface="Trebuchet MS"/>
                <a:cs typeface="Trebuchet MS"/>
              </a:rPr>
              <a:t> </a:t>
            </a:r>
            <a:r>
              <a:rPr dirty="0" sz="2100" spc="85">
                <a:latin typeface="Trebuchet MS"/>
                <a:cs typeface="Trebuchet MS"/>
              </a:rPr>
              <a:t>figure</a:t>
            </a:r>
            <a:r>
              <a:rPr dirty="0" sz="2100" spc="35">
                <a:latin typeface="Trebuchet MS"/>
                <a:cs typeface="Trebuchet MS"/>
              </a:rPr>
              <a:t> </a:t>
            </a:r>
            <a:r>
              <a:rPr dirty="0" sz="2100" spc="100">
                <a:latin typeface="Trebuchet MS"/>
                <a:cs typeface="Trebuchet MS"/>
              </a:rPr>
              <a:t>out</a:t>
            </a:r>
            <a:r>
              <a:rPr dirty="0" sz="2100" spc="45">
                <a:latin typeface="Trebuchet MS"/>
                <a:cs typeface="Trebuchet MS"/>
              </a:rPr>
              <a:t> </a:t>
            </a:r>
            <a:r>
              <a:rPr dirty="0" sz="2100" spc="110">
                <a:latin typeface="Trebuchet MS"/>
                <a:cs typeface="Trebuchet MS"/>
              </a:rPr>
              <a:t>what</a:t>
            </a:r>
            <a:r>
              <a:rPr dirty="0" sz="2100" spc="40">
                <a:latin typeface="Trebuchet MS"/>
                <a:cs typeface="Trebuchet MS"/>
              </a:rPr>
              <a:t> </a:t>
            </a:r>
            <a:r>
              <a:rPr dirty="0" sz="2100" spc="180">
                <a:latin typeface="Trebuchet MS"/>
                <a:cs typeface="Trebuchet MS"/>
              </a:rPr>
              <a:t>was</a:t>
            </a:r>
            <a:r>
              <a:rPr dirty="0" sz="2100" spc="40">
                <a:latin typeface="Trebuchet MS"/>
                <a:cs typeface="Trebuchet MS"/>
              </a:rPr>
              <a:t> </a:t>
            </a:r>
            <a:r>
              <a:rPr dirty="0" sz="2100" spc="65">
                <a:latin typeface="Trebuchet MS"/>
                <a:cs typeface="Trebuchet MS"/>
              </a:rPr>
              <a:t>entered.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12254" y="4935131"/>
            <a:ext cx="119380" cy="346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50">
                <a:latin typeface="Arial MT"/>
                <a:cs typeface="Arial MT"/>
              </a:rPr>
              <a:t>•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4968354" y="4982032"/>
            <a:ext cx="3298825" cy="311785"/>
          </a:xfrm>
          <a:custGeom>
            <a:avLst/>
            <a:gdLst/>
            <a:ahLst/>
            <a:cxnLst/>
            <a:rect l="l" t="t" r="r" b="b"/>
            <a:pathLst>
              <a:path w="3298825" h="311785">
                <a:moveTo>
                  <a:pt x="3298316" y="0"/>
                </a:moveTo>
                <a:lnTo>
                  <a:pt x="0" y="0"/>
                </a:lnTo>
                <a:lnTo>
                  <a:pt x="0" y="311403"/>
                </a:lnTo>
                <a:lnTo>
                  <a:pt x="3298316" y="311403"/>
                </a:lnTo>
                <a:lnTo>
                  <a:pt x="32983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896658" y="4950256"/>
            <a:ext cx="7379970" cy="346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145" b="1">
                <a:latin typeface="Trebuchet MS"/>
                <a:cs typeface="Trebuchet MS"/>
              </a:rPr>
              <a:t>Two</a:t>
            </a:r>
            <a:r>
              <a:rPr dirty="0" sz="2100" spc="114" b="1">
                <a:latin typeface="Trebuchet MS"/>
                <a:cs typeface="Trebuchet MS"/>
              </a:rPr>
              <a:t> </a:t>
            </a:r>
            <a:r>
              <a:rPr dirty="0" sz="2100" spc="240" b="1">
                <a:latin typeface="Trebuchet MS"/>
                <a:cs typeface="Trebuchet MS"/>
              </a:rPr>
              <a:t>step</a:t>
            </a:r>
            <a:r>
              <a:rPr dirty="0" sz="2100" spc="110" b="1">
                <a:latin typeface="Trebuchet MS"/>
                <a:cs typeface="Trebuchet MS"/>
              </a:rPr>
              <a:t> </a:t>
            </a:r>
            <a:r>
              <a:rPr dirty="0" sz="2100" spc="195" b="1">
                <a:latin typeface="Trebuchet MS"/>
                <a:cs typeface="Trebuchet MS"/>
              </a:rPr>
              <a:t>authetntication</a:t>
            </a:r>
            <a:r>
              <a:rPr dirty="0" sz="2100" spc="120" b="1">
                <a:latin typeface="Trebuchet MS"/>
                <a:cs typeface="Trebuchet MS"/>
              </a:rPr>
              <a:t> </a:t>
            </a:r>
            <a:r>
              <a:rPr dirty="0" sz="2100" spc="60" b="1">
                <a:latin typeface="Trebuchet MS"/>
                <a:cs typeface="Trebuchet MS"/>
              </a:rPr>
              <a:t>:</a:t>
            </a:r>
            <a:r>
              <a:rPr dirty="0" sz="2100" spc="150" b="1">
                <a:latin typeface="Trebuchet MS"/>
                <a:cs typeface="Trebuchet MS"/>
              </a:rPr>
              <a:t> </a:t>
            </a:r>
            <a:r>
              <a:rPr dirty="0" sz="2100" spc="100">
                <a:latin typeface="Trebuchet MS"/>
                <a:cs typeface="Trebuchet MS"/>
              </a:rPr>
              <a:t>In</a:t>
            </a:r>
            <a:r>
              <a:rPr dirty="0" sz="2100" spc="50">
                <a:latin typeface="Trebuchet MS"/>
                <a:cs typeface="Trebuchet MS"/>
              </a:rPr>
              <a:t> </a:t>
            </a:r>
            <a:r>
              <a:rPr dirty="0" sz="2100" spc="65">
                <a:latin typeface="Trebuchet MS"/>
                <a:cs typeface="Trebuchet MS"/>
              </a:rPr>
              <a:t>addition, </a:t>
            </a:r>
            <a:r>
              <a:rPr dirty="0" sz="2100" spc="180">
                <a:latin typeface="Trebuchet MS"/>
                <a:cs typeface="Trebuchet MS"/>
              </a:rPr>
              <a:t>use</a:t>
            </a:r>
            <a:r>
              <a:rPr dirty="0" sz="2100" spc="55">
                <a:latin typeface="Trebuchet MS"/>
                <a:cs typeface="Trebuchet MS"/>
              </a:rPr>
              <a:t> </a:t>
            </a:r>
            <a:r>
              <a:rPr dirty="0" sz="2100" spc="90">
                <a:latin typeface="Trebuchet MS"/>
                <a:cs typeface="Trebuchet MS"/>
              </a:rPr>
              <a:t>two</a:t>
            </a:r>
            <a:r>
              <a:rPr dirty="0" sz="2100" spc="55">
                <a:latin typeface="Trebuchet MS"/>
                <a:cs typeface="Trebuchet MS"/>
              </a:rPr>
              <a:t> </a:t>
            </a:r>
            <a:r>
              <a:rPr dirty="0" sz="2100" spc="105">
                <a:latin typeface="Trebuchet MS"/>
                <a:cs typeface="Trebuchet MS"/>
              </a:rPr>
              <a:t>step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909358" y="5302072"/>
            <a:ext cx="7582534" cy="631825"/>
          </a:xfrm>
          <a:custGeom>
            <a:avLst/>
            <a:gdLst/>
            <a:ahLst/>
            <a:cxnLst/>
            <a:rect l="l" t="t" r="r" b="b"/>
            <a:pathLst>
              <a:path w="7582534" h="631825">
                <a:moveTo>
                  <a:pt x="7035838" y="320040"/>
                </a:moveTo>
                <a:lnTo>
                  <a:pt x="0" y="320040"/>
                </a:lnTo>
                <a:lnTo>
                  <a:pt x="0" y="631444"/>
                </a:lnTo>
                <a:lnTo>
                  <a:pt x="7035838" y="631444"/>
                </a:lnTo>
                <a:lnTo>
                  <a:pt x="7035838" y="320040"/>
                </a:lnTo>
                <a:close/>
              </a:path>
              <a:path w="7582534" h="631825">
                <a:moveTo>
                  <a:pt x="7581963" y="0"/>
                </a:moveTo>
                <a:lnTo>
                  <a:pt x="0" y="0"/>
                </a:lnTo>
                <a:lnTo>
                  <a:pt x="0" y="311404"/>
                </a:lnTo>
                <a:lnTo>
                  <a:pt x="7581963" y="311404"/>
                </a:lnTo>
                <a:lnTo>
                  <a:pt x="75819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896658" y="5270296"/>
            <a:ext cx="7599680" cy="986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678305" algn="l"/>
                <a:tab pos="3813175" algn="l"/>
              </a:tabLst>
            </a:pPr>
            <a:r>
              <a:rPr dirty="0" sz="2100" spc="60">
                <a:latin typeface="Trebuchet MS"/>
                <a:cs typeface="Trebuchet MS"/>
              </a:rPr>
              <a:t>verification</a:t>
            </a:r>
            <a:r>
              <a:rPr dirty="0" sz="2100">
                <a:latin typeface="Trebuchet MS"/>
                <a:cs typeface="Trebuchet MS"/>
              </a:rPr>
              <a:t>	</a:t>
            </a:r>
            <a:r>
              <a:rPr dirty="0" sz="2100" spc="155">
                <a:latin typeface="Trebuchet MS"/>
                <a:cs typeface="Trebuchet MS"/>
              </a:rPr>
              <a:t>when</a:t>
            </a:r>
            <a:r>
              <a:rPr dirty="0" sz="2100" spc="45">
                <a:latin typeface="Trebuchet MS"/>
                <a:cs typeface="Trebuchet MS"/>
              </a:rPr>
              <a:t> </a:t>
            </a:r>
            <a:r>
              <a:rPr dirty="0" sz="2100" spc="170">
                <a:latin typeface="Trebuchet MS"/>
                <a:cs typeface="Trebuchet MS"/>
              </a:rPr>
              <a:t>you</a:t>
            </a:r>
            <a:r>
              <a:rPr dirty="0" sz="2100" spc="40">
                <a:latin typeface="Trebuchet MS"/>
                <a:cs typeface="Trebuchet MS"/>
              </a:rPr>
              <a:t> </a:t>
            </a:r>
            <a:r>
              <a:rPr dirty="0" sz="2100" spc="175">
                <a:latin typeface="Trebuchet MS"/>
                <a:cs typeface="Trebuchet MS"/>
              </a:rPr>
              <a:t>have</a:t>
            </a:r>
            <a:r>
              <a:rPr dirty="0" sz="2100" spc="40">
                <a:latin typeface="Trebuchet MS"/>
                <a:cs typeface="Trebuchet MS"/>
              </a:rPr>
              <a:t> </a:t>
            </a:r>
            <a:r>
              <a:rPr dirty="0" sz="2100" spc="100">
                <a:latin typeface="Trebuchet MS"/>
                <a:cs typeface="Trebuchet MS"/>
              </a:rPr>
              <a:t>the</a:t>
            </a:r>
            <a:r>
              <a:rPr dirty="0" sz="2100" spc="50">
                <a:latin typeface="Trebuchet MS"/>
                <a:cs typeface="Trebuchet MS"/>
              </a:rPr>
              <a:t> </a:t>
            </a:r>
            <a:r>
              <a:rPr dirty="0" sz="2100" spc="65">
                <a:latin typeface="Trebuchet MS"/>
                <a:cs typeface="Trebuchet MS"/>
              </a:rPr>
              <a:t>option.</a:t>
            </a:r>
            <a:r>
              <a:rPr dirty="0" sz="2100" spc="45">
                <a:latin typeface="Trebuchet MS"/>
                <a:cs typeface="Trebuchet MS"/>
              </a:rPr>
              <a:t> </a:t>
            </a:r>
            <a:r>
              <a:rPr dirty="0" sz="2100" spc="195">
                <a:latin typeface="Trebuchet MS"/>
                <a:cs typeface="Trebuchet MS"/>
              </a:rPr>
              <a:t>A</a:t>
            </a:r>
            <a:r>
              <a:rPr dirty="0" sz="2100" spc="55">
                <a:latin typeface="Trebuchet MS"/>
                <a:cs typeface="Trebuchet MS"/>
              </a:rPr>
              <a:t> </a:t>
            </a:r>
            <a:r>
              <a:rPr dirty="0" sz="2100" spc="135">
                <a:latin typeface="Trebuchet MS"/>
                <a:cs typeface="Trebuchet MS"/>
              </a:rPr>
              <a:t>keylogger</a:t>
            </a:r>
            <a:r>
              <a:rPr dirty="0" sz="2100" spc="40">
                <a:latin typeface="Trebuchet MS"/>
                <a:cs typeface="Trebuchet MS"/>
              </a:rPr>
              <a:t> </a:t>
            </a:r>
            <a:r>
              <a:rPr dirty="0" sz="2100" spc="190">
                <a:latin typeface="Trebuchet MS"/>
                <a:cs typeface="Trebuchet MS"/>
              </a:rPr>
              <a:t>may </a:t>
            </a:r>
            <a:r>
              <a:rPr dirty="0" sz="2100" spc="140">
                <a:latin typeface="Trebuchet MS"/>
                <a:cs typeface="Trebuchet MS"/>
              </a:rPr>
              <a:t>deduce</a:t>
            </a:r>
            <a:r>
              <a:rPr dirty="0" sz="2100" spc="50">
                <a:latin typeface="Trebuchet MS"/>
                <a:cs typeface="Trebuchet MS"/>
              </a:rPr>
              <a:t> </a:t>
            </a:r>
            <a:r>
              <a:rPr dirty="0" sz="2100" spc="140">
                <a:latin typeface="Trebuchet MS"/>
                <a:cs typeface="Trebuchet MS"/>
              </a:rPr>
              <a:t>your</a:t>
            </a:r>
            <a:r>
              <a:rPr dirty="0" sz="2100" spc="45">
                <a:latin typeface="Trebuchet MS"/>
                <a:cs typeface="Trebuchet MS"/>
              </a:rPr>
              <a:t> </a:t>
            </a:r>
            <a:r>
              <a:rPr dirty="0" sz="2100" spc="125">
                <a:latin typeface="Trebuchet MS"/>
                <a:cs typeface="Trebuchet MS"/>
              </a:rPr>
              <a:t>password,</a:t>
            </a:r>
            <a:r>
              <a:rPr dirty="0" sz="2100" spc="55">
                <a:latin typeface="Trebuchet MS"/>
                <a:cs typeface="Trebuchet MS"/>
              </a:rPr>
              <a:t> </a:t>
            </a:r>
            <a:r>
              <a:rPr dirty="0" sz="2100" spc="75">
                <a:latin typeface="Trebuchet MS"/>
                <a:cs typeface="Trebuchet MS"/>
              </a:rPr>
              <a:t>but</a:t>
            </a:r>
            <a:r>
              <a:rPr dirty="0" sz="2100">
                <a:latin typeface="Trebuchet MS"/>
                <a:cs typeface="Trebuchet MS"/>
              </a:rPr>
              <a:t>	</a:t>
            </a:r>
            <a:r>
              <a:rPr dirty="0" sz="2100" spc="100">
                <a:latin typeface="Trebuchet MS"/>
                <a:cs typeface="Trebuchet MS"/>
              </a:rPr>
              <a:t>the</a:t>
            </a:r>
            <a:r>
              <a:rPr dirty="0" sz="2100" spc="45">
                <a:latin typeface="Trebuchet MS"/>
                <a:cs typeface="Trebuchet MS"/>
              </a:rPr>
              <a:t> </a:t>
            </a:r>
            <a:r>
              <a:rPr dirty="0" sz="2100" spc="160">
                <a:latin typeface="Trebuchet MS"/>
                <a:cs typeface="Trebuchet MS"/>
              </a:rPr>
              <a:t>second</a:t>
            </a:r>
            <a:r>
              <a:rPr dirty="0" sz="2100" spc="40">
                <a:latin typeface="Trebuchet MS"/>
                <a:cs typeface="Trebuchet MS"/>
              </a:rPr>
              <a:t> </a:t>
            </a:r>
            <a:r>
              <a:rPr dirty="0" sz="2100" spc="170">
                <a:latin typeface="Trebuchet MS"/>
                <a:cs typeface="Trebuchet MS"/>
              </a:rPr>
              <a:t>phase</a:t>
            </a:r>
            <a:r>
              <a:rPr dirty="0" sz="2100" spc="50">
                <a:latin typeface="Trebuchet MS"/>
                <a:cs typeface="Trebuchet MS"/>
              </a:rPr>
              <a:t> </a:t>
            </a:r>
            <a:r>
              <a:rPr dirty="0" sz="2100" spc="55">
                <a:latin typeface="Trebuchet MS"/>
                <a:cs typeface="Trebuchet MS"/>
              </a:rPr>
              <a:t>of</a:t>
            </a:r>
            <a:r>
              <a:rPr dirty="0" sz="2100" spc="50">
                <a:latin typeface="Trebuchet MS"/>
                <a:cs typeface="Trebuchet MS"/>
              </a:rPr>
              <a:t> </a:t>
            </a:r>
            <a:r>
              <a:rPr dirty="0" sz="2100" spc="70">
                <a:latin typeface="Trebuchet MS"/>
                <a:cs typeface="Trebuchet MS"/>
              </a:rPr>
              <a:t>the </a:t>
            </a:r>
            <a:r>
              <a:rPr dirty="0" sz="2100" spc="95">
                <a:latin typeface="Trebuchet MS"/>
                <a:cs typeface="Trebuchet MS"/>
              </a:rPr>
              <a:t>authentication</a:t>
            </a:r>
            <a:r>
              <a:rPr dirty="0" sz="2100" spc="35">
                <a:latin typeface="Trebuchet MS"/>
                <a:cs typeface="Trebuchet MS"/>
              </a:rPr>
              <a:t> </a:t>
            </a:r>
            <a:r>
              <a:rPr dirty="0" sz="2100" spc="145">
                <a:latin typeface="Trebuchet MS"/>
                <a:cs typeface="Trebuchet MS"/>
              </a:rPr>
              <a:t>process</a:t>
            </a:r>
            <a:r>
              <a:rPr dirty="0" sz="2100" spc="50">
                <a:latin typeface="Trebuchet MS"/>
                <a:cs typeface="Trebuchet MS"/>
              </a:rPr>
              <a:t> </a:t>
            </a:r>
            <a:r>
              <a:rPr dirty="0" sz="2100" spc="215">
                <a:latin typeface="Trebuchet MS"/>
                <a:cs typeface="Trebuchet MS"/>
              </a:rPr>
              <a:t>may</a:t>
            </a:r>
            <a:r>
              <a:rPr dirty="0" sz="2100" spc="45">
                <a:latin typeface="Trebuchet MS"/>
                <a:cs typeface="Trebuchet MS"/>
              </a:rPr>
              <a:t> </a:t>
            </a:r>
            <a:r>
              <a:rPr dirty="0" sz="2100" spc="90">
                <a:latin typeface="Trebuchet MS"/>
                <a:cs typeface="Trebuchet MS"/>
              </a:rPr>
              <a:t>deter</a:t>
            </a:r>
            <a:r>
              <a:rPr dirty="0" sz="2100" spc="45">
                <a:latin typeface="Trebuchet MS"/>
                <a:cs typeface="Trebuchet MS"/>
              </a:rPr>
              <a:t> </a:t>
            </a:r>
            <a:r>
              <a:rPr dirty="0" sz="2100" spc="75">
                <a:latin typeface="Trebuchet MS"/>
                <a:cs typeface="Trebuchet MS"/>
              </a:rPr>
              <a:t>them.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612254" y="6215291"/>
            <a:ext cx="119380" cy="346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50">
                <a:latin typeface="Arial MT"/>
                <a:cs typeface="Arial MT"/>
              </a:rPr>
              <a:t>•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909358" y="6262192"/>
            <a:ext cx="7666355" cy="311785"/>
          </a:xfrm>
          <a:custGeom>
            <a:avLst/>
            <a:gdLst/>
            <a:ahLst/>
            <a:cxnLst/>
            <a:rect l="l" t="t" r="r" b="b"/>
            <a:pathLst>
              <a:path w="7666355" h="311784">
                <a:moveTo>
                  <a:pt x="7665834" y="0"/>
                </a:moveTo>
                <a:lnTo>
                  <a:pt x="0" y="0"/>
                </a:lnTo>
                <a:lnTo>
                  <a:pt x="0" y="311403"/>
                </a:lnTo>
                <a:lnTo>
                  <a:pt x="7665834" y="311403"/>
                </a:lnTo>
                <a:lnTo>
                  <a:pt x="76658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896658" y="6230416"/>
            <a:ext cx="7685405" cy="346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195">
                <a:latin typeface="Trebuchet MS"/>
                <a:cs typeface="Trebuchet MS"/>
              </a:rPr>
              <a:t>A</a:t>
            </a:r>
            <a:r>
              <a:rPr dirty="0" sz="2100" spc="50">
                <a:latin typeface="Trebuchet MS"/>
                <a:cs typeface="Trebuchet MS"/>
              </a:rPr>
              <a:t> </a:t>
            </a:r>
            <a:r>
              <a:rPr dirty="0" sz="2100" spc="75">
                <a:latin typeface="Trebuchet MS"/>
                <a:cs typeface="Trebuchet MS"/>
              </a:rPr>
              <a:t>virtual</a:t>
            </a:r>
            <a:r>
              <a:rPr dirty="0" sz="2100" spc="55">
                <a:latin typeface="Trebuchet MS"/>
                <a:cs typeface="Trebuchet MS"/>
              </a:rPr>
              <a:t> </a:t>
            </a:r>
            <a:r>
              <a:rPr dirty="0" sz="2100" spc="125">
                <a:latin typeface="Trebuchet MS"/>
                <a:cs typeface="Trebuchet MS"/>
              </a:rPr>
              <a:t>keyboard</a:t>
            </a:r>
            <a:r>
              <a:rPr dirty="0" sz="2100" spc="45">
                <a:latin typeface="Trebuchet MS"/>
                <a:cs typeface="Trebuchet MS"/>
              </a:rPr>
              <a:t> </a:t>
            </a:r>
            <a:r>
              <a:rPr dirty="0" sz="2100" spc="150">
                <a:latin typeface="Trebuchet MS"/>
                <a:cs typeface="Trebuchet MS"/>
              </a:rPr>
              <a:t>can</a:t>
            </a:r>
            <a:r>
              <a:rPr dirty="0" sz="2100" spc="50">
                <a:latin typeface="Trebuchet MS"/>
                <a:cs typeface="Trebuchet MS"/>
              </a:rPr>
              <a:t> </a:t>
            </a:r>
            <a:r>
              <a:rPr dirty="0" sz="2100" spc="130">
                <a:latin typeface="Trebuchet MS"/>
                <a:cs typeface="Trebuchet MS"/>
              </a:rPr>
              <a:t>also</a:t>
            </a:r>
            <a:r>
              <a:rPr dirty="0" sz="2100" spc="45">
                <a:latin typeface="Trebuchet MS"/>
                <a:cs typeface="Trebuchet MS"/>
              </a:rPr>
              <a:t> </a:t>
            </a:r>
            <a:r>
              <a:rPr dirty="0" sz="2100" spc="105">
                <a:latin typeface="Trebuchet MS"/>
                <a:cs typeface="Trebuchet MS"/>
              </a:rPr>
              <a:t>help</a:t>
            </a:r>
            <a:r>
              <a:rPr dirty="0" sz="2100" spc="45">
                <a:latin typeface="Trebuchet MS"/>
                <a:cs typeface="Trebuchet MS"/>
              </a:rPr>
              <a:t> </a:t>
            </a:r>
            <a:r>
              <a:rPr dirty="0" sz="2100" spc="110">
                <a:latin typeface="Trebuchet MS"/>
                <a:cs typeface="Trebuchet MS"/>
              </a:rPr>
              <a:t>prevent</a:t>
            </a:r>
            <a:r>
              <a:rPr dirty="0" sz="2100" spc="55">
                <a:latin typeface="Trebuchet MS"/>
                <a:cs typeface="Trebuchet MS"/>
              </a:rPr>
              <a:t> </a:t>
            </a:r>
            <a:r>
              <a:rPr dirty="0" sz="2100" spc="145">
                <a:latin typeface="Trebuchet MS"/>
                <a:cs typeface="Trebuchet MS"/>
              </a:rPr>
              <a:t>keyloggers</a:t>
            </a:r>
            <a:r>
              <a:rPr dirty="0" sz="2100" spc="50">
                <a:latin typeface="Trebuchet MS"/>
                <a:cs typeface="Trebuchet MS"/>
              </a:rPr>
              <a:t> </a:t>
            </a:r>
            <a:r>
              <a:rPr dirty="0" sz="2100" spc="75">
                <a:latin typeface="Trebuchet MS"/>
                <a:cs typeface="Trebuchet MS"/>
              </a:rPr>
              <a:t>from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896658" y="6550456"/>
            <a:ext cx="3616325" cy="346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155">
                <a:latin typeface="Trebuchet MS"/>
                <a:cs typeface="Trebuchet MS"/>
              </a:rPr>
              <a:t>accessing</a:t>
            </a:r>
            <a:r>
              <a:rPr dirty="0" sz="2100" spc="55">
                <a:latin typeface="Trebuchet MS"/>
                <a:cs typeface="Trebuchet MS"/>
              </a:rPr>
              <a:t> </a:t>
            </a:r>
            <a:r>
              <a:rPr dirty="0" sz="2100" spc="140">
                <a:latin typeface="Trebuchet MS"/>
                <a:cs typeface="Trebuchet MS"/>
              </a:rPr>
              <a:t>your</a:t>
            </a:r>
            <a:r>
              <a:rPr dirty="0" sz="2100" spc="55">
                <a:latin typeface="Trebuchet MS"/>
                <a:cs typeface="Trebuchet MS"/>
              </a:rPr>
              <a:t> </a:t>
            </a:r>
            <a:r>
              <a:rPr dirty="0" sz="2100" spc="90">
                <a:latin typeface="Trebuchet MS"/>
                <a:cs typeface="Trebuchet MS"/>
              </a:rPr>
              <a:t>keystrokes.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poojitha peddamangari</dc:creator>
  <dc:title>PEDDAMANGARI MANOJ</dc:title>
  <dcterms:created xsi:type="dcterms:W3CDTF">2024-06-19T17:28:11Z</dcterms:created>
  <dcterms:modified xsi:type="dcterms:W3CDTF">2024-06-19T17:28:11Z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2024-06-19T00:00:00Z</vt:filetime>
  </property>
  <property fmtid="{D5CDD505-2E9C-101B-9397-08002B2CF9AE}" pid="3" name="Creator">
    <vt:lpwstr>Impress</vt:lpwstr>
  </property>
  <property fmtid="{D5CDD505-2E9C-101B-9397-08002B2CF9AE}" pid="4" name="Producer">
    <vt:lpwstr>LibreOffice 6.4</vt:lpwstr>
  </property>
  <property fmtid="{D5CDD505-2E9C-101B-9397-08002B2CF9AE}" pid="5" name="LastSaved">
    <vt:filetime>2024-06-19T00:00:00Z</vt:filetime>
  </property>
</Properties>
</file>