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2" r:id="rId4"/>
    <p:sldId id="258" r:id="rId5"/>
    <p:sldId id="263" r:id="rId6"/>
    <p:sldId id="261" r:id="rId7"/>
    <p:sldId id="264" r:id="rId8"/>
    <p:sldId id="265" r:id="rId9"/>
    <p:sldId id="269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774" y="1767224"/>
            <a:ext cx="8825657" cy="1915647"/>
          </a:xfrm>
        </p:spPr>
        <p:txBody>
          <a:bodyPr/>
          <a:lstStyle/>
          <a:p>
            <a:r>
              <a:rPr lang="en-US" dirty="0" smtClean="0"/>
              <a:t>ADVANCED SECURITY SYSTEM FOR AUTOMOBILES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5541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                                                             DONE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</a:t>
            </a:r>
            <a:r>
              <a:rPr lang="en-US" b="1" dirty="0" smtClean="0"/>
              <a:t>R.ABHINAYA[111713104001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</a:t>
            </a:r>
            <a:r>
              <a:rPr lang="en-US" b="1" dirty="0" smtClean="0"/>
              <a:t>B.ABIRAMI[111713104003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                                                            </a:t>
            </a:r>
            <a:r>
              <a:rPr lang="en-US" b="1" dirty="0" smtClean="0"/>
              <a:t>G.ABIRAMI[111713104004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2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864"/>
          </a:xfrm>
        </p:spPr>
        <p:txBody>
          <a:bodyPr/>
          <a:lstStyle/>
          <a:p>
            <a:r>
              <a:rPr lang="en-US" sz="3200" b="1" dirty="0" smtClean="0"/>
              <a:t>ADVANTAGE OF SECURITY SYSTEM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8582"/>
            <a:ext cx="9403742" cy="47798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prevent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Bumping up car's resale value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car's owner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with insurance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the high cost of car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mobile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4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99226" cy="749065"/>
          </a:xfrm>
        </p:spPr>
        <p:txBody>
          <a:bodyPr/>
          <a:lstStyle/>
          <a:p>
            <a:r>
              <a:rPr lang="en-IN" dirty="0" smtClean="0"/>
              <a:t>Result: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865" y="509451"/>
            <a:ext cx="3426822" cy="58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6308" y="496388"/>
            <a:ext cx="3426823" cy="592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9782" y="1856509"/>
            <a:ext cx="4627418" cy="3491346"/>
          </a:xfrm>
        </p:spPr>
      </p:pic>
    </p:spTree>
    <p:extLst>
      <p:ext uri="{BB962C8B-B14F-4D97-AF65-F5344CB8AC3E}">
        <p14:creationId xmlns:p14="http://schemas.microsoft.com/office/powerpoint/2010/main" xmlns="" val="3641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543" r="32543"/>
          <a:stretch>
            <a:fillRect/>
          </a:stretch>
        </p:blipFill>
        <p:spPr>
          <a:xfrm>
            <a:off x="7241644" y="436563"/>
            <a:ext cx="3462869" cy="54931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2" y="180109"/>
            <a:ext cx="6622473" cy="667789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WHAT IS SECURITY?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degree of resistance to, or protection from, harm. It applies to any vulnerable and valuable asset, such as a person, dwelling, community, item, nation, or organization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has two dialogues. Negative dialogue is about danger, risk, threat and etc. Positive dialogue is about opportunities, Interests,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Negative dialogue needs military equipment, armies, police. Positive dialogue needs social capital, Education, social interaction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9499" y="1350817"/>
            <a:ext cx="4343400" cy="4343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56" y="207818"/>
            <a:ext cx="6580908" cy="645621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IMPORTANCE OF SECURITY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secure vehicles is becoming increasingly important as a result of recent advances in potential cyber-attacks against vehicles. This security needs to be considered over the course of the product lifecycle and includes a consideration of requirements definitions, design, development, testing,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SECURITY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95" b="12395"/>
          <a:stretch>
            <a:fillRect/>
          </a:stretch>
        </p:blipFill>
        <p:spPr>
          <a:xfrm>
            <a:off x="7130184" y="928254"/>
            <a:ext cx="4591050" cy="27709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982"/>
            <a:ext cx="6622473" cy="6400800"/>
          </a:xfrm>
        </p:spPr>
        <p:txBody>
          <a:bodyPr>
            <a:normAutofit lnSpcReduction="10000"/>
          </a:bodyPr>
          <a:lstStyle/>
          <a:p>
            <a:endParaRPr lang="en-US" sz="3200" dirty="0" smtClean="0"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Arial Black" panose="020B0A04020102020204" pitchFamily="34" charset="0"/>
              </a:rPr>
              <a:t>WHY SECURITY?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 are expensive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needed to prevent them from being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people think that they are immune to theft or “It won’t happen to me”. This is absolutely untrue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.Once the car is theft , it is very difficult to find the culprit. Police compliant takes many years to find the culprit Since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a tough job for policeman.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leave yourself, your information or your vehicle vulnerable to an intruder by not having a car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on your vehicle.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1709" y="4017264"/>
            <a:ext cx="3048000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6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207818"/>
            <a:ext cx="4029543" cy="2147455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obile phone is</a:t>
            </a:r>
            <a:b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IMEI number and Credit card is having a number to recover from theft but for CAR?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5526" y="1447800"/>
            <a:ext cx="4354285" cy="45720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IDEA: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barcode is embedded in a car during the manufacturing stage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9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35" y="290945"/>
            <a:ext cx="7296320" cy="5985164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Arial Black" panose="020B0A04020102020204" pitchFamily="34" charset="0"/>
              </a:rPr>
              <a:t>TECHNOLOGY USED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BARCODE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arcode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small image of lines (bars) and spaces that is affixed to car's number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 ,identification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to identify a particular car's owner or location. The code uses a sequence of vertical bars and spaces to represent numbers and other symbols.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 collection of information that is organized so that it can easily be accessed, managed, and updated.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7419" y="1248082"/>
            <a:ext cx="2881746" cy="219775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1710" y="3913909"/>
            <a:ext cx="1828800" cy="19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01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ADVANTAGES OF BARCODE READER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43892"/>
            <a:ext cx="8946541" cy="41286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possibility of human error.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employee training time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to design and print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obtained through barcodes is available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564" y="1676400"/>
            <a:ext cx="10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709" y="2507673"/>
            <a:ext cx="4709391" cy="353290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0018" y="2507672"/>
            <a:ext cx="4361945" cy="3325092"/>
          </a:xfrm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5499100" y="4274127"/>
            <a:ext cx="10009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43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WORKING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                     APPLICATION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             </a:t>
            </a:r>
          </a:p>
          <a:p>
            <a:r>
              <a:rPr lang="en-US" sz="2800" dirty="0" smtClean="0"/>
              <a:t>                             DATABASE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[QUERY,RETRIEVE]</a:t>
            </a:r>
          </a:p>
          <a:p>
            <a:endParaRPr lang="en-US" sz="2800" dirty="0"/>
          </a:p>
          <a:p>
            <a:r>
              <a:rPr lang="en-US" sz="2800" dirty="0" smtClean="0"/>
              <a:t>                                DISPLAY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48472" y="2563091"/>
            <a:ext cx="0" cy="595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48472" y="4322618"/>
            <a:ext cx="0" cy="568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353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ADVANCED SECURITY SYSTEM FOR AUTOMOBILES</vt:lpstr>
      <vt:lpstr>Slide 2</vt:lpstr>
      <vt:lpstr>Slide 3</vt:lpstr>
      <vt:lpstr>Slide 4</vt:lpstr>
      <vt:lpstr> Mobile phone is having IMEI number and Credit card is having a number to recover from theft but for CAR? </vt:lpstr>
      <vt:lpstr>Slide 6</vt:lpstr>
      <vt:lpstr>ADVANTAGES OF BARCODE READER</vt:lpstr>
      <vt:lpstr>PRINCIPLE</vt:lpstr>
      <vt:lpstr>WORKING</vt:lpstr>
      <vt:lpstr>ADVANTAGE OF SECURITY SYSTEM</vt:lpstr>
      <vt:lpstr>Result: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ABIRAMI</dc:creator>
  <cp:lastModifiedBy>geetha</cp:lastModifiedBy>
  <cp:revision>30</cp:revision>
  <dcterms:created xsi:type="dcterms:W3CDTF">2016-03-07T04:54:53Z</dcterms:created>
  <dcterms:modified xsi:type="dcterms:W3CDTF">2016-03-07T14:50:01Z</dcterms:modified>
</cp:coreProperties>
</file>