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5.xml" ContentType="application/vnd.openxmlformats-officedocument.presentationml.slide+xml"/>
  <Override PartName="/ppt/notesSlides/notesSlide3.xml" ContentType="application/vnd.openxmlformats-officedocument.presentationml.notesSlide+xml"/>
  <Override PartName="/ppt/slides/slide6.xml" ContentType="application/vnd.openxmlformats-officedocument.presentationml.slide+xml"/>
  <Override PartName="/ppt/notesSlides/notesSlide4.xml" ContentType="application/vnd.openxmlformats-officedocument.presentationml.notesSlide+xml"/>
  <Override PartName="/ppt/slides/slide7.xml" ContentType="application/vnd.openxmlformats-officedocument.presentationml.slide+xml"/>
  <Override PartName="/ppt/notesSlides/notesSlide5.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notesSlides/notesSlide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notesSlides/notesSlide7.xml" ContentType="application/vnd.openxmlformats-officedocument.presentationml.notesSlide+xml"/>
  <Override PartName="/ppt/slides/slide12.xml" ContentType="application/vnd.openxmlformats-officedocument.presentationml.slide+xml"/>
  <Override PartName="/ppt/slides/slide13.xml" ContentType="application/vnd.openxmlformats-officedocument.presentationml.slide+xml"/>
  <Override PartName="/ppt/notesSlides/notesSlide8.xml" ContentType="application/vnd.openxmlformats-officedocument.presentationml.notes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9.xml" ContentType="application/vnd.openxmlformats-officedocument.presentationml.notes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6510" autoAdjust="0"/>
    <p:restoredTop sz="94660"/>
  </p:normalViewPr>
  <p:slideViewPr>
    <p:cSldViewPr>
      <p:cViewPr varScale="1">
        <p:scale>
          <a:sx n="92" d="100"/>
          <a:sy n="92" d="100"/>
        </p:scale>
        <p:origin x="1147"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83" name=""/>
        <p:cNvGrpSpPr/>
        <p:nvPr/>
      </p:nvGrpSpPr>
      <p:grpSpPr>
        <a:xfrm>
          <a:off x="0" y="0"/>
          <a:ext cx="0" cy="0"/>
          <a:chOff x="0" y="0"/>
          <a:chExt cx="0" cy="0"/>
        </a:xfrm>
      </p:grpSpPr>
      <p:sp>
        <p:nvSpPr>
          <p:cNvPr id="1048686" name="PlaceHolder 1"/>
          <p:cNvSpPr>
            <a:spLocks noGrp="1"/>
          </p:cNvSpPr>
          <p:nvPr>
            <p:ph type="body"/>
          </p:nvPr>
        </p:nvSpPr>
        <p:spPr>
          <a:xfrm>
            <a:off x="756000" y="5078520"/>
            <a:ext cx="6047640" cy="4811040"/>
          </a:xfrm>
          <a:prstGeom prst="rect"/>
        </p:spPr>
        <p:txBody>
          <a:bodyPr bIns="0" lIns="0" rIns="0" tIns="0" wrap="none"/>
          <a:p>
            <a:r>
              <a:rPr lang="en-IN"/>
              <a:t>Click to edit the notes format</a:t>
            </a:r>
          </a:p>
        </p:txBody>
      </p:sp>
      <p:sp>
        <p:nvSpPr>
          <p:cNvPr id="1048687" name="PlaceHolder 2"/>
          <p:cNvSpPr>
            <a:spLocks noGrp="1"/>
          </p:cNvSpPr>
          <p:nvPr>
            <p:ph type="hdr"/>
          </p:nvPr>
        </p:nvSpPr>
        <p:spPr>
          <a:xfrm>
            <a:off x="0" y="0"/>
            <a:ext cx="3280320" cy="534240"/>
          </a:xfrm>
          <a:prstGeom prst="rect"/>
        </p:spPr>
        <p:txBody>
          <a:bodyPr bIns="0" lIns="0" rIns="0" tIns="0" wrap="none"/>
          <a:p>
            <a:r>
              <a:rPr lang="en-IN"/>
              <a:t>&lt;header&gt;</a:t>
            </a:r>
          </a:p>
        </p:txBody>
      </p:sp>
      <p:sp>
        <p:nvSpPr>
          <p:cNvPr id="1048688" name="PlaceHolder 3"/>
          <p:cNvSpPr>
            <a:spLocks noGrp="1"/>
          </p:cNvSpPr>
          <p:nvPr>
            <p:ph type="dt"/>
          </p:nvPr>
        </p:nvSpPr>
        <p:spPr>
          <a:xfrm>
            <a:off x="4279320" y="0"/>
            <a:ext cx="3280320" cy="534240"/>
          </a:xfrm>
          <a:prstGeom prst="rect"/>
        </p:spPr>
        <p:txBody>
          <a:bodyPr bIns="0" lIns="0" rIns="0" tIns="0" wrap="none"/>
          <a:p>
            <a:pPr algn="r"/>
            <a:r>
              <a:rPr lang="en-IN"/>
              <a:t>&lt;date/time&gt;</a:t>
            </a:r>
          </a:p>
        </p:txBody>
      </p:sp>
      <p:sp>
        <p:nvSpPr>
          <p:cNvPr id="1048689" name="PlaceHolder 4"/>
          <p:cNvSpPr>
            <a:spLocks noGrp="1"/>
          </p:cNvSpPr>
          <p:nvPr>
            <p:ph type="ftr"/>
          </p:nvPr>
        </p:nvSpPr>
        <p:spPr>
          <a:xfrm>
            <a:off x="0" y="10157400"/>
            <a:ext cx="3280320" cy="534240"/>
          </a:xfrm>
          <a:prstGeom prst="rect"/>
        </p:spPr>
        <p:txBody>
          <a:bodyPr anchor="b" bIns="0" lIns="0" rIns="0" tIns="0" wrap="none"/>
          <a:p>
            <a:r>
              <a:rPr lang="en-IN"/>
              <a:t>&lt;footer&gt;</a:t>
            </a:r>
          </a:p>
        </p:txBody>
      </p:sp>
      <p:sp>
        <p:nvSpPr>
          <p:cNvPr id="1048690" name="PlaceHolder 5"/>
          <p:cNvSpPr>
            <a:spLocks noGrp="1"/>
          </p:cNvSpPr>
          <p:nvPr>
            <p:ph type="sldNum"/>
          </p:nvPr>
        </p:nvSpPr>
        <p:spPr>
          <a:xfrm>
            <a:off x="4279320" y="10157400"/>
            <a:ext cx="3280320" cy="534240"/>
          </a:xfrm>
          <a:prstGeom prst="rect"/>
        </p:spPr>
        <p:txBody>
          <a:bodyPr anchor="b" bIns="0" lIns="0" rIns="0" tIns="0" wrap="none"/>
          <a:p>
            <a:pPr algn="r"/>
            <a:fld id="{51811100-C181-4161-81E1-C1B1D191B141}" type="slidenum">
              <a:rPr lang="en-IN"/>
              <a:pPr algn="r"/>
              <a:t>‹#›</a:t>
            </a:fld>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0" name="PlaceHolder 1"/>
          <p:cNvSpPr>
            <a:spLocks noGrp="1"/>
          </p:cNvSpPr>
          <p:nvPr>
            <p:ph type="body"/>
          </p:nvPr>
        </p:nvSpPr>
        <p:spPr>
          <a:xfrm>
            <a:off x="0" y="0"/>
            <a:ext cx="11796480" cy="11796480"/>
          </a:xfrm>
          <a:prstGeom prst="rect"/>
        </p:spPr>
        <p:txBody>
          <a:bodyPr bIns="45000" lIns="90000" rIns="90000" tIns="45000"/>
          <a:p/>
        </p:txBody>
      </p:sp>
      <p:sp>
        <p:nvSpPr>
          <p:cNvPr id="1048591" name="CustomShape 2"/>
          <p:cNvSpPr/>
          <p:nvPr/>
        </p:nvSpPr>
        <p:spPr>
          <a:xfrm>
            <a:off x="0" y="0"/>
            <a:ext cx="11796480" cy="11796480"/>
          </a:xfrm>
          <a:prstGeom prst="rect"/>
        </p:spPr>
        <p:txBody>
          <a:bodyPr bIns="45000" lIns="90000" rIns="90000" tIns="45000"/>
          <a:p>
            <a:pPr>
              <a:lnSpc>
                <a:spcPct val="100000"/>
              </a:lnSpc>
            </a:pPr>
            <a:fld id="{11216171-A131-4111-8101-11D1D10191D1}" type="slidenum">
              <a:rPr lang="en-IN">
                <a:solidFill>
                  <a:srgbClr val="000000"/>
                </a:solidFill>
                <a:latin typeface="+mn-lt"/>
                <a:ea typeface="+mn-ea"/>
              </a:rPr>
              <a:pPr>
                <a:lnSpc>
                  <a:spcPct val="100000"/>
                </a:lnSpc>
              </a:pPr>
              <a:t>2</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95" name="PlaceHolder 1"/>
          <p:cNvSpPr>
            <a:spLocks noGrp="1"/>
          </p:cNvSpPr>
          <p:nvPr>
            <p:ph type="body"/>
          </p:nvPr>
        </p:nvSpPr>
        <p:spPr>
          <a:xfrm>
            <a:off x="0" y="0"/>
            <a:ext cx="11796480" cy="11796480"/>
          </a:xfrm>
          <a:prstGeom prst="rect"/>
        </p:spPr>
        <p:txBody>
          <a:bodyPr bIns="45000" lIns="90000" rIns="90000" tIns="45000"/>
          <a:p/>
        </p:txBody>
      </p:sp>
      <p:sp>
        <p:nvSpPr>
          <p:cNvPr id="1048596" name="CustomShape 2"/>
          <p:cNvSpPr/>
          <p:nvPr/>
        </p:nvSpPr>
        <p:spPr>
          <a:xfrm>
            <a:off x="0" y="0"/>
            <a:ext cx="11796480" cy="11796480"/>
          </a:xfrm>
          <a:prstGeom prst="rect"/>
        </p:spPr>
        <p:txBody>
          <a:bodyPr bIns="45000" lIns="90000" rIns="90000" tIns="45000"/>
          <a:p>
            <a:pPr>
              <a:lnSpc>
                <a:spcPct val="100000"/>
              </a:lnSpc>
            </a:pPr>
            <a:fld id="{C161C1D1-A141-41A1-8121-0111B131A1E1}" type="slidenum">
              <a:rPr lang="en-IN">
                <a:solidFill>
                  <a:srgbClr val="000000"/>
                </a:solidFill>
                <a:latin typeface="+mn-lt"/>
                <a:ea typeface="+mn-ea"/>
              </a:rPr>
              <a:pPr>
                <a:lnSpc>
                  <a:spcPct val="100000"/>
                </a:lnSpc>
              </a:pPr>
              <a:t>3</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2" name="PlaceHolder 1"/>
          <p:cNvSpPr>
            <a:spLocks noGrp="1"/>
          </p:cNvSpPr>
          <p:nvPr>
            <p:ph type="body"/>
          </p:nvPr>
        </p:nvSpPr>
        <p:spPr>
          <a:xfrm>
            <a:off x="0" y="0"/>
            <a:ext cx="11796480" cy="11796480"/>
          </a:xfrm>
          <a:prstGeom prst="rect"/>
        </p:spPr>
        <p:txBody>
          <a:bodyPr bIns="45000" lIns="90000" rIns="90000" tIns="45000"/>
          <a:p/>
        </p:txBody>
      </p:sp>
      <p:sp>
        <p:nvSpPr>
          <p:cNvPr id="1048603" name="CustomShape 2"/>
          <p:cNvSpPr/>
          <p:nvPr/>
        </p:nvSpPr>
        <p:spPr>
          <a:xfrm>
            <a:off x="0" y="0"/>
            <a:ext cx="11796480" cy="11796480"/>
          </a:xfrm>
          <a:prstGeom prst="rect"/>
        </p:spPr>
        <p:txBody>
          <a:bodyPr bIns="45000" lIns="90000" rIns="90000" tIns="45000"/>
          <a:p>
            <a:pPr>
              <a:lnSpc>
                <a:spcPct val="100000"/>
              </a:lnSpc>
            </a:pPr>
            <a:fld id="{111131C1-D111-41A1-81D1-3111B1E131A1}" type="slidenum">
              <a:rPr lang="en-IN">
                <a:solidFill>
                  <a:srgbClr val="000000"/>
                </a:solidFill>
                <a:latin typeface="+mn-lt"/>
                <a:ea typeface="+mn-ea"/>
              </a:rPr>
              <a:pPr>
                <a:lnSpc>
                  <a:spcPct val="100000"/>
                </a:lnSpc>
              </a:pPr>
              <a:t>5</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8" name="PlaceHolder 1"/>
          <p:cNvSpPr>
            <a:spLocks noGrp="1"/>
          </p:cNvSpPr>
          <p:nvPr>
            <p:ph type="body"/>
          </p:nvPr>
        </p:nvSpPr>
        <p:spPr>
          <a:xfrm>
            <a:off x="0" y="0"/>
            <a:ext cx="11796480" cy="11796480"/>
          </a:xfrm>
          <a:prstGeom prst="rect"/>
        </p:spPr>
        <p:txBody>
          <a:bodyPr bIns="45000" lIns="90000" rIns="90000" tIns="45000"/>
          <a:p/>
        </p:txBody>
      </p:sp>
      <p:sp>
        <p:nvSpPr>
          <p:cNvPr id="1048609" name="CustomShape 2"/>
          <p:cNvSpPr/>
          <p:nvPr/>
        </p:nvSpPr>
        <p:spPr>
          <a:xfrm>
            <a:off x="0" y="0"/>
            <a:ext cx="11796480" cy="11796480"/>
          </a:xfrm>
          <a:prstGeom prst="rect"/>
        </p:spPr>
        <p:txBody>
          <a:bodyPr bIns="45000" lIns="90000" rIns="90000" tIns="45000"/>
          <a:p>
            <a:pPr>
              <a:lnSpc>
                <a:spcPct val="100000"/>
              </a:lnSpc>
            </a:pPr>
            <a:fld id="{D19121C1-21D1-4161-B1F1-C141D1918151}" type="slidenum">
              <a:rPr lang="en-IN">
                <a:solidFill>
                  <a:srgbClr val="000000"/>
                </a:solidFill>
                <a:latin typeface="+mn-lt"/>
                <a:ea typeface="+mn-ea"/>
              </a:rPr>
              <a:pPr>
                <a:lnSpc>
                  <a:spcPct val="100000"/>
                </a:lnSpc>
              </a:pPr>
              <a:t>6</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3" name="PlaceHolder 1"/>
          <p:cNvSpPr>
            <a:spLocks noGrp="1"/>
          </p:cNvSpPr>
          <p:nvPr>
            <p:ph type="body"/>
          </p:nvPr>
        </p:nvSpPr>
        <p:spPr>
          <a:xfrm>
            <a:off x="0" y="0"/>
            <a:ext cx="11796480" cy="11796480"/>
          </a:xfrm>
          <a:prstGeom prst="rect"/>
        </p:spPr>
        <p:txBody>
          <a:bodyPr bIns="45000" lIns="90000" rIns="90000" tIns="45000"/>
          <a:p/>
        </p:txBody>
      </p:sp>
      <p:sp>
        <p:nvSpPr>
          <p:cNvPr id="1048614" name="CustomShape 2"/>
          <p:cNvSpPr/>
          <p:nvPr/>
        </p:nvSpPr>
        <p:spPr>
          <a:xfrm>
            <a:off x="0" y="0"/>
            <a:ext cx="11796480" cy="11796480"/>
          </a:xfrm>
          <a:prstGeom prst="rect"/>
        </p:spPr>
        <p:txBody>
          <a:bodyPr bIns="45000" lIns="90000" rIns="90000" tIns="45000"/>
          <a:p>
            <a:pPr>
              <a:lnSpc>
                <a:spcPct val="100000"/>
              </a:lnSpc>
            </a:pPr>
            <a:fld id="{C161C1D1-A141-41A1-8121-0111B131A1E1}" type="slidenum">
              <a:rPr lang="en-IN">
                <a:solidFill>
                  <a:srgbClr val="000000"/>
                </a:solidFill>
                <a:latin typeface="+mn-lt"/>
                <a:ea typeface="+mn-ea"/>
              </a:rPr>
              <a:pPr>
                <a:lnSpc>
                  <a:spcPct val="100000"/>
                </a:lnSpc>
              </a:pPr>
              <a:t>7</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1" name="PlaceHolder 1"/>
          <p:cNvSpPr>
            <a:spLocks noGrp="1"/>
          </p:cNvSpPr>
          <p:nvPr>
            <p:ph type="body"/>
          </p:nvPr>
        </p:nvSpPr>
        <p:spPr>
          <a:xfrm>
            <a:off x="0" y="0"/>
            <a:ext cx="11796480" cy="11796480"/>
          </a:xfrm>
          <a:prstGeom prst="rect"/>
        </p:spPr>
        <p:txBody>
          <a:bodyPr bIns="45000" lIns="90000" rIns="90000" tIns="45000"/>
          <a:p/>
        </p:txBody>
      </p:sp>
      <p:sp>
        <p:nvSpPr>
          <p:cNvPr id="1048622" name="CustomShape 2"/>
          <p:cNvSpPr/>
          <p:nvPr/>
        </p:nvSpPr>
        <p:spPr>
          <a:xfrm>
            <a:off x="0" y="0"/>
            <a:ext cx="11796480" cy="11796480"/>
          </a:xfrm>
          <a:prstGeom prst="rect"/>
        </p:spPr>
        <p:txBody>
          <a:bodyPr bIns="45000" lIns="90000" rIns="90000" tIns="45000"/>
          <a:p>
            <a:pPr>
              <a:lnSpc>
                <a:spcPct val="100000"/>
              </a:lnSpc>
            </a:pPr>
            <a:fld id="{C161C1D1-A141-41A1-8121-0111B131A1E1}" type="slidenum">
              <a:rPr lang="en-IN">
                <a:solidFill>
                  <a:srgbClr val="000000"/>
                </a:solidFill>
                <a:latin typeface="+mn-lt"/>
                <a:ea typeface="+mn-ea"/>
              </a:rPr>
              <a:pPr>
                <a:lnSpc>
                  <a:spcPct val="100000"/>
                </a:lnSpc>
              </a:pPr>
              <a:t>9</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29" name="PlaceHolder 1"/>
          <p:cNvSpPr>
            <a:spLocks noGrp="1"/>
          </p:cNvSpPr>
          <p:nvPr>
            <p:ph type="body"/>
          </p:nvPr>
        </p:nvSpPr>
        <p:spPr>
          <a:xfrm>
            <a:off x="0" y="0"/>
            <a:ext cx="11796480" cy="11796480"/>
          </a:xfrm>
          <a:prstGeom prst="rect"/>
        </p:spPr>
        <p:txBody>
          <a:bodyPr bIns="45000" lIns="90000" rIns="90000" tIns="45000"/>
          <a:p/>
        </p:txBody>
      </p:sp>
      <p:sp>
        <p:nvSpPr>
          <p:cNvPr id="1048630" name="CustomShape 2"/>
          <p:cNvSpPr/>
          <p:nvPr/>
        </p:nvSpPr>
        <p:spPr>
          <a:xfrm>
            <a:off x="0" y="0"/>
            <a:ext cx="11796480" cy="11796480"/>
          </a:xfrm>
          <a:prstGeom prst="rect"/>
        </p:spPr>
        <p:txBody>
          <a:bodyPr bIns="45000" lIns="90000" rIns="90000" tIns="45000"/>
          <a:p>
            <a:pPr>
              <a:lnSpc>
                <a:spcPct val="100000"/>
              </a:lnSpc>
            </a:pPr>
            <a:fld id="{C161C1D1-A141-41A1-8121-0111B131A1E1}" type="slidenum">
              <a:rPr lang="en-IN">
                <a:solidFill>
                  <a:srgbClr val="000000"/>
                </a:solidFill>
                <a:latin typeface="+mn-lt"/>
                <a:ea typeface="+mn-ea"/>
              </a:rPr>
              <a:pPr>
                <a:lnSpc>
                  <a:spcPct val="100000"/>
                </a:lnSpc>
              </a:pPr>
              <a:t>11</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37" name="PlaceHolder 1"/>
          <p:cNvSpPr>
            <a:spLocks noGrp="1"/>
          </p:cNvSpPr>
          <p:nvPr>
            <p:ph type="body"/>
          </p:nvPr>
        </p:nvSpPr>
        <p:spPr>
          <a:xfrm>
            <a:off x="0" y="0"/>
            <a:ext cx="11796480" cy="11796480"/>
          </a:xfrm>
          <a:prstGeom prst="rect"/>
        </p:spPr>
        <p:txBody>
          <a:bodyPr bIns="45000" lIns="90000" rIns="90000" tIns="45000"/>
          <a:p/>
        </p:txBody>
      </p:sp>
      <p:sp>
        <p:nvSpPr>
          <p:cNvPr id="1048638" name="CustomShape 2"/>
          <p:cNvSpPr/>
          <p:nvPr/>
        </p:nvSpPr>
        <p:spPr>
          <a:xfrm>
            <a:off x="0" y="0"/>
            <a:ext cx="11796480" cy="11796480"/>
          </a:xfrm>
          <a:prstGeom prst="rect"/>
        </p:spPr>
        <p:txBody>
          <a:bodyPr bIns="45000" lIns="90000" rIns="90000" tIns="45000"/>
          <a:p>
            <a:pPr>
              <a:lnSpc>
                <a:spcPct val="100000"/>
              </a:lnSpc>
            </a:pPr>
            <a:fld id="{C161C1D1-A141-41A1-8121-0111B131A1E1}" type="slidenum">
              <a:rPr lang="en-IN">
                <a:solidFill>
                  <a:srgbClr val="000000"/>
                </a:solidFill>
                <a:latin typeface="+mn-lt"/>
                <a:ea typeface="+mn-ea"/>
              </a:rPr>
              <a:pPr>
                <a:lnSpc>
                  <a:spcPct val="100000"/>
                </a:lnSpc>
              </a:pPr>
              <a:t>13</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46" name="Slide Image Placeholder 1"/>
          <p:cNvSpPr>
            <a:spLocks noChangeAspect="1" noRot="1" noGrp="1"/>
          </p:cNvSpPr>
          <p:nvPr>
            <p:ph type="sldImg"/>
          </p:nvPr>
        </p:nvSpPr>
        <p:spPr>
          <a:xfrm>
            <a:off x="1371600" y="1143000"/>
            <a:ext cx="4114800" cy="3086100"/>
          </a:xfrm>
          <a:prstGeom prst="rect"/>
          <a:noFill/>
          <a:ln w="12700">
            <a:solidFill>
              <a:prstClr val="black"/>
            </a:solidFill>
          </a:ln>
        </p:spPr>
      </p:sp>
      <p:sp>
        <p:nvSpPr>
          <p:cNvPr id="1048647" name="Notes Placeholder 2"/>
          <p:cNvSpPr>
            <a:spLocks noGrp="1"/>
          </p:cNvSpPr>
          <p:nvPr>
            <p:ph type="body" idx="1"/>
          </p:nvPr>
        </p:nvSpPr>
        <p:spPr/>
        <p:txBody>
          <a:bodyPr/>
          <a:p>
            <a:endParaRPr dirty="0" lang="en-IN"/>
          </a:p>
        </p:txBody>
      </p:sp>
      <p:sp>
        <p:nvSpPr>
          <p:cNvPr id="1048648" name="Slide Number Placeholder 3"/>
          <p:cNvSpPr>
            <a:spLocks noGrp="1"/>
          </p:cNvSpPr>
          <p:nvPr>
            <p:ph type="sldNum"/>
          </p:nvPr>
        </p:nvSpPr>
        <p:spPr/>
        <p:txBody>
          <a:bodyPr/>
          <a:p>
            <a:pPr algn="r"/>
            <a:fld id="{51811100-C181-4161-81E1-C1B1D191B141}" type="slidenum">
              <a:rPr lang="en-IN" smtClean="0"/>
              <a:pPr algn="r"/>
              <a:t>16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25"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78" name=""/>
        <p:cNvGrpSpPr/>
        <p:nvPr/>
      </p:nvGrpSpPr>
      <p:grpSpPr>
        <a:xfrm>
          <a:off x="0" y="0"/>
          <a:ext cx="0" cy="0"/>
          <a:chOff x="0" y="0"/>
          <a:chExt cx="0" cy="0"/>
        </a:xfrm>
      </p:grpSpPr>
      <p:sp>
        <p:nvSpPr>
          <p:cNvPr id="1048671" name="PlaceHolder 1"/>
          <p:cNvSpPr>
            <a:spLocks noGrp="1"/>
          </p:cNvSpPr>
          <p:nvPr>
            <p:ph type="title"/>
          </p:nvPr>
        </p:nvSpPr>
        <p:spPr>
          <a:xfrm>
            <a:off x="685800" y="2130480"/>
            <a:ext cx="7771680" cy="1469880"/>
          </a:xfrm>
          <a:prstGeom prst="rect"/>
        </p:spPr>
        <p:txBody>
          <a:bodyPr anchor="ctr" bIns="0" lIns="0" rIns="0" tIns="0" wrap="none"/>
          <a:p>
            <a:pPr algn="ctr"/>
          </a:p>
        </p:txBody>
      </p:sp>
      <p:sp>
        <p:nvSpPr>
          <p:cNvPr id="1048672" name="PlaceHolder 2"/>
          <p:cNvSpPr>
            <a:spLocks noGrp="1"/>
          </p:cNvSpPr>
          <p:nvPr>
            <p:ph type="body"/>
          </p:nvPr>
        </p:nvSpPr>
        <p:spPr>
          <a:xfrm>
            <a:off x="457200" y="1604520"/>
            <a:ext cx="8046360" cy="1896480"/>
          </a:xfrm>
          <a:prstGeom prst="rect"/>
        </p:spPr>
        <p:txBody>
          <a:bodyPr bIns="0" lIns="0" rIns="0" tIns="0" wrap="none"/>
          <a:p/>
        </p:txBody>
      </p:sp>
      <p:sp>
        <p:nvSpPr>
          <p:cNvPr id="1048673" name="PlaceHolder 3"/>
          <p:cNvSpPr>
            <a:spLocks noGrp="1"/>
          </p:cNvSpPr>
          <p:nvPr>
            <p:ph type="body"/>
          </p:nvPr>
        </p:nvSpPr>
        <p:spPr>
          <a:xfrm>
            <a:off x="457200" y="3681360"/>
            <a:ext cx="8046360" cy="1896480"/>
          </a:xfrm>
          <a:prstGeom prst="rect"/>
        </p:spPr>
        <p:txBody>
          <a:bodyPr bIns="0" lIns="0" rIns="0" tIns="0" wrap="non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75" name=""/>
        <p:cNvGrpSpPr/>
        <p:nvPr/>
      </p:nvGrpSpPr>
      <p:grpSpPr>
        <a:xfrm>
          <a:off x="0" y="0"/>
          <a:ext cx="0" cy="0"/>
          <a:chOff x="0" y="0"/>
          <a:chExt cx="0" cy="0"/>
        </a:xfrm>
      </p:grpSpPr>
      <p:sp>
        <p:nvSpPr>
          <p:cNvPr id="1048660" name="PlaceHolder 1"/>
          <p:cNvSpPr>
            <a:spLocks noGrp="1"/>
          </p:cNvSpPr>
          <p:nvPr>
            <p:ph type="title"/>
          </p:nvPr>
        </p:nvSpPr>
        <p:spPr>
          <a:xfrm>
            <a:off x="685800" y="2130480"/>
            <a:ext cx="7771680" cy="1469880"/>
          </a:xfrm>
          <a:prstGeom prst="rect"/>
        </p:spPr>
        <p:txBody>
          <a:bodyPr anchor="ctr" bIns="0" lIns="0" rIns="0" tIns="0" wrap="none"/>
          <a:p>
            <a:pPr algn="ctr"/>
          </a:p>
        </p:txBody>
      </p:sp>
      <p:sp>
        <p:nvSpPr>
          <p:cNvPr id="1048661" name="PlaceHolder 2"/>
          <p:cNvSpPr>
            <a:spLocks noGrp="1"/>
          </p:cNvSpPr>
          <p:nvPr>
            <p:ph type="body"/>
          </p:nvPr>
        </p:nvSpPr>
        <p:spPr>
          <a:xfrm>
            <a:off x="457200" y="1604520"/>
            <a:ext cx="3926160" cy="1896480"/>
          </a:xfrm>
          <a:prstGeom prst="rect"/>
        </p:spPr>
        <p:txBody>
          <a:bodyPr bIns="0" lIns="0" rIns="0" tIns="0" wrap="none"/>
          <a:p/>
        </p:txBody>
      </p:sp>
      <p:sp>
        <p:nvSpPr>
          <p:cNvPr id="1048662" name="PlaceHolder 3"/>
          <p:cNvSpPr>
            <a:spLocks noGrp="1"/>
          </p:cNvSpPr>
          <p:nvPr>
            <p:ph type="body"/>
          </p:nvPr>
        </p:nvSpPr>
        <p:spPr>
          <a:xfrm>
            <a:off x="4579920" y="1604520"/>
            <a:ext cx="3926160" cy="1896480"/>
          </a:xfrm>
          <a:prstGeom prst="rect"/>
        </p:spPr>
        <p:txBody>
          <a:bodyPr bIns="0" lIns="0" rIns="0" tIns="0" wrap="none"/>
          <a:p/>
        </p:txBody>
      </p:sp>
      <p:sp>
        <p:nvSpPr>
          <p:cNvPr id="1048663" name="PlaceHolder 4"/>
          <p:cNvSpPr>
            <a:spLocks noGrp="1"/>
          </p:cNvSpPr>
          <p:nvPr>
            <p:ph type="body"/>
          </p:nvPr>
        </p:nvSpPr>
        <p:spPr>
          <a:xfrm>
            <a:off x="4579920" y="3681360"/>
            <a:ext cx="3926160" cy="1896480"/>
          </a:xfrm>
          <a:prstGeom prst="rect"/>
        </p:spPr>
        <p:txBody>
          <a:bodyPr bIns="0" lIns="0" rIns="0" tIns="0" wrap="none"/>
          <a:p/>
        </p:txBody>
      </p:sp>
      <p:sp>
        <p:nvSpPr>
          <p:cNvPr id="1048664" name="PlaceHolder 5"/>
          <p:cNvSpPr>
            <a:spLocks noGrp="1"/>
          </p:cNvSpPr>
          <p:nvPr>
            <p:ph type="body"/>
          </p:nvPr>
        </p:nvSpPr>
        <p:spPr>
          <a:xfrm>
            <a:off x="457200" y="3681360"/>
            <a:ext cx="3926160" cy="1896480"/>
          </a:xfrm>
          <a:prstGeom prst="rect"/>
        </p:spPr>
        <p:txBody>
          <a:bodyPr bIns="0" lIns="0" rIns="0" tIns="0" wrap="non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74" name=""/>
        <p:cNvGrpSpPr/>
        <p:nvPr/>
      </p:nvGrpSpPr>
      <p:grpSpPr>
        <a:xfrm>
          <a:off x="0" y="0"/>
          <a:ext cx="0" cy="0"/>
          <a:chOff x="0" y="0"/>
          <a:chExt cx="0" cy="0"/>
        </a:xfrm>
      </p:grpSpPr>
      <p:sp>
        <p:nvSpPr>
          <p:cNvPr id="1048657" name="PlaceHolder 1"/>
          <p:cNvSpPr>
            <a:spLocks noGrp="1"/>
          </p:cNvSpPr>
          <p:nvPr>
            <p:ph type="title"/>
          </p:nvPr>
        </p:nvSpPr>
        <p:spPr>
          <a:xfrm>
            <a:off x="685800" y="2130480"/>
            <a:ext cx="7771680" cy="1469880"/>
          </a:xfrm>
          <a:prstGeom prst="rect"/>
        </p:spPr>
        <p:txBody>
          <a:bodyPr anchor="ctr" bIns="0" lIns="0" rIns="0" tIns="0" wrap="none"/>
          <a:p>
            <a:pPr algn="ctr"/>
          </a:p>
        </p:txBody>
      </p:sp>
      <p:sp>
        <p:nvSpPr>
          <p:cNvPr id="1048658" name="PlaceHolder 2"/>
          <p:cNvSpPr>
            <a:spLocks noGrp="1"/>
          </p:cNvSpPr>
          <p:nvPr>
            <p:ph type="body"/>
          </p:nvPr>
        </p:nvSpPr>
        <p:spPr>
          <a:xfrm>
            <a:off x="457200" y="1604520"/>
            <a:ext cx="3926160" cy="1896480"/>
          </a:xfrm>
          <a:prstGeom prst="rect"/>
        </p:spPr>
        <p:txBody>
          <a:bodyPr bIns="0" lIns="0" rIns="0" tIns="0" wrap="none"/>
          <a:p/>
        </p:txBody>
      </p:sp>
      <p:sp>
        <p:nvSpPr>
          <p:cNvPr id="1048659" name="PlaceHolder 3"/>
          <p:cNvSpPr>
            <a:spLocks noGrp="1"/>
          </p:cNvSpPr>
          <p:nvPr>
            <p:ph type="body"/>
          </p:nvPr>
        </p:nvSpPr>
        <p:spPr>
          <a:xfrm>
            <a:off x="4579920" y="1604520"/>
            <a:ext cx="3926160" cy="1896480"/>
          </a:xfrm>
          <a:prstGeom prst="rect"/>
        </p:spPr>
        <p:txBody>
          <a:bodyPr bIns="0" lIns="0" rIns="0" tIns="0" wrap="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76" name=""/>
        <p:cNvGrpSpPr/>
        <p:nvPr/>
      </p:nvGrpSpPr>
      <p:grpSpPr>
        <a:xfrm>
          <a:off x="0" y="0"/>
          <a:ext cx="0" cy="0"/>
          <a:chOff x="0" y="0"/>
          <a:chExt cx="0" cy="0"/>
        </a:xfrm>
      </p:grpSpPr>
      <p:sp>
        <p:nvSpPr>
          <p:cNvPr id="1048665" name="PlaceHolder 1"/>
          <p:cNvSpPr>
            <a:spLocks noGrp="1"/>
          </p:cNvSpPr>
          <p:nvPr>
            <p:ph type="title"/>
          </p:nvPr>
        </p:nvSpPr>
        <p:spPr>
          <a:xfrm>
            <a:off x="685800" y="2130480"/>
            <a:ext cx="7771680" cy="1469880"/>
          </a:xfrm>
          <a:prstGeom prst="rect"/>
        </p:spPr>
        <p:txBody>
          <a:bodyPr anchor="ctr" bIns="0" lIns="0" rIns="0" tIns="0" wrap="none"/>
          <a:p>
            <a:pPr algn="ctr"/>
          </a:p>
        </p:txBody>
      </p:sp>
      <p:sp>
        <p:nvSpPr>
          <p:cNvPr id="1048666" name="PlaceHolder 2"/>
          <p:cNvSpPr>
            <a:spLocks noGrp="1"/>
          </p:cNvSpPr>
          <p:nvPr>
            <p:ph type="subTitle"/>
          </p:nvPr>
        </p:nvSpPr>
        <p:spPr>
          <a:xfrm>
            <a:off x="457200" y="1604520"/>
            <a:ext cx="8046360" cy="3977280"/>
          </a:xfrm>
          <a:prstGeom prst="rect"/>
        </p:spPr>
        <p:txBody>
          <a:bodyPr anchor="ctr" bIns="0" lIns="0" rIns="0" tIns="0" wrap="none"/>
          <a:p>
            <a:pPr algn="c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36" name=""/>
        <p:cNvGrpSpPr/>
        <p:nvPr/>
      </p:nvGrpSpPr>
      <p:grpSpPr>
        <a:xfrm>
          <a:off x="0" y="0"/>
          <a:ext cx="0" cy="0"/>
          <a:chOff x="0" y="0"/>
          <a:chExt cx="0" cy="0"/>
        </a:xfrm>
      </p:grpSpPr>
      <p:sp>
        <p:nvSpPr>
          <p:cNvPr id="1048585" name="PlaceHolder 1"/>
          <p:cNvSpPr>
            <a:spLocks noGrp="1"/>
          </p:cNvSpPr>
          <p:nvPr>
            <p:ph type="title"/>
          </p:nvPr>
        </p:nvSpPr>
        <p:spPr>
          <a:xfrm>
            <a:off x="685800" y="2130480"/>
            <a:ext cx="7771680" cy="1469880"/>
          </a:xfrm>
          <a:prstGeom prst="rect"/>
        </p:spPr>
        <p:txBody>
          <a:bodyPr anchor="ctr" bIns="0" lIns="0" rIns="0" tIns="0" wrap="none"/>
          <a:p>
            <a:pPr algn="ctr"/>
          </a:p>
        </p:txBody>
      </p:sp>
      <p:sp>
        <p:nvSpPr>
          <p:cNvPr id="1048586" name="PlaceHolder 2"/>
          <p:cNvSpPr>
            <a:spLocks noGrp="1"/>
          </p:cNvSpPr>
          <p:nvPr>
            <p:ph type="body"/>
          </p:nvPr>
        </p:nvSpPr>
        <p:spPr>
          <a:xfrm>
            <a:off x="457200" y="1604520"/>
            <a:ext cx="8046360" cy="3976920"/>
          </a:xfrm>
          <a:prstGeom prst="rect"/>
        </p:spPr>
        <p:txBody>
          <a:bodyPr bIns="0" lIns="0" rIns="0" tIns="0" wrap="non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79" name=""/>
        <p:cNvGrpSpPr/>
        <p:nvPr/>
      </p:nvGrpSpPr>
      <p:grpSpPr>
        <a:xfrm>
          <a:off x="0" y="0"/>
          <a:ext cx="0" cy="0"/>
          <a:chOff x="0" y="0"/>
          <a:chExt cx="0" cy="0"/>
        </a:xfrm>
      </p:grpSpPr>
      <p:sp>
        <p:nvSpPr>
          <p:cNvPr id="1048674" name="PlaceHolder 1"/>
          <p:cNvSpPr>
            <a:spLocks noGrp="1"/>
          </p:cNvSpPr>
          <p:nvPr>
            <p:ph type="title"/>
          </p:nvPr>
        </p:nvSpPr>
        <p:spPr>
          <a:xfrm>
            <a:off x="685800" y="2130480"/>
            <a:ext cx="7771680" cy="1469880"/>
          </a:xfrm>
          <a:prstGeom prst="rect"/>
        </p:spPr>
        <p:txBody>
          <a:bodyPr anchor="ctr" bIns="0" lIns="0" rIns="0" tIns="0" wrap="none"/>
          <a:p>
            <a:pPr algn="ctr"/>
          </a:p>
        </p:txBody>
      </p:sp>
      <p:sp>
        <p:nvSpPr>
          <p:cNvPr id="1048675" name="PlaceHolder 2"/>
          <p:cNvSpPr>
            <a:spLocks noGrp="1"/>
          </p:cNvSpPr>
          <p:nvPr>
            <p:ph type="body"/>
          </p:nvPr>
        </p:nvSpPr>
        <p:spPr>
          <a:xfrm>
            <a:off x="457200" y="1604520"/>
            <a:ext cx="3926160" cy="3976920"/>
          </a:xfrm>
          <a:prstGeom prst="rect"/>
        </p:spPr>
        <p:txBody>
          <a:bodyPr bIns="0" lIns="0" rIns="0" tIns="0" wrap="none"/>
          <a:p/>
        </p:txBody>
      </p:sp>
      <p:sp>
        <p:nvSpPr>
          <p:cNvPr id="1048676" name="PlaceHolder 3"/>
          <p:cNvSpPr>
            <a:spLocks noGrp="1"/>
          </p:cNvSpPr>
          <p:nvPr>
            <p:ph type="body"/>
          </p:nvPr>
        </p:nvSpPr>
        <p:spPr>
          <a:xfrm>
            <a:off x="4579920" y="1604520"/>
            <a:ext cx="3926160" cy="3976920"/>
          </a:xfrm>
          <a:prstGeom prst="rect"/>
        </p:spPr>
        <p:txBody>
          <a:bodyPr bIns="0" lIns="0" rIns="0" tIns="0" wrap="non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0" name=""/>
        <p:cNvGrpSpPr/>
        <p:nvPr/>
      </p:nvGrpSpPr>
      <p:grpSpPr>
        <a:xfrm>
          <a:off x="0" y="0"/>
          <a:ext cx="0" cy="0"/>
          <a:chOff x="0" y="0"/>
          <a:chExt cx="0" cy="0"/>
        </a:xfrm>
      </p:grpSpPr>
      <p:sp>
        <p:nvSpPr>
          <p:cNvPr id="1048677" name="PlaceHolder 1"/>
          <p:cNvSpPr>
            <a:spLocks noGrp="1"/>
          </p:cNvSpPr>
          <p:nvPr>
            <p:ph type="title"/>
          </p:nvPr>
        </p:nvSpPr>
        <p:spPr>
          <a:xfrm>
            <a:off x="685800" y="2130480"/>
            <a:ext cx="7771680" cy="1469880"/>
          </a:xfrm>
          <a:prstGeom prst="rect"/>
        </p:spPr>
        <p:txBody>
          <a:bodyPr anchor="ctr" bIns="0" lIns="0" rIns="0" tIns="0" wrap="none"/>
          <a:p>
            <a:pPr algn="c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73" name=""/>
        <p:cNvGrpSpPr/>
        <p:nvPr/>
      </p:nvGrpSpPr>
      <p:grpSpPr>
        <a:xfrm>
          <a:off x="0" y="0"/>
          <a:ext cx="0" cy="0"/>
          <a:chOff x="0" y="0"/>
          <a:chExt cx="0" cy="0"/>
        </a:xfrm>
      </p:grpSpPr>
      <p:sp>
        <p:nvSpPr>
          <p:cNvPr id="1048656" name="PlaceHolder 1"/>
          <p:cNvSpPr>
            <a:spLocks noGrp="1"/>
          </p:cNvSpPr>
          <p:nvPr>
            <p:ph type="subTitle"/>
          </p:nvPr>
        </p:nvSpPr>
        <p:spPr>
          <a:xfrm>
            <a:off x="685800" y="2130480"/>
            <a:ext cx="7771680" cy="3450960"/>
          </a:xfrm>
          <a:prstGeom prst="rect"/>
        </p:spPr>
        <p:txBody>
          <a:bodyPr anchor="ctr" bIns="0" lIns="0" rIns="0" tIns="0" wrap="none"/>
          <a:p>
            <a:pPr algn="c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81" name=""/>
        <p:cNvGrpSpPr/>
        <p:nvPr/>
      </p:nvGrpSpPr>
      <p:grpSpPr>
        <a:xfrm>
          <a:off x="0" y="0"/>
          <a:ext cx="0" cy="0"/>
          <a:chOff x="0" y="0"/>
          <a:chExt cx="0" cy="0"/>
        </a:xfrm>
      </p:grpSpPr>
      <p:sp>
        <p:nvSpPr>
          <p:cNvPr id="1048678" name="PlaceHolder 1"/>
          <p:cNvSpPr>
            <a:spLocks noGrp="1"/>
          </p:cNvSpPr>
          <p:nvPr>
            <p:ph type="title"/>
          </p:nvPr>
        </p:nvSpPr>
        <p:spPr>
          <a:xfrm>
            <a:off x="685800" y="2130480"/>
            <a:ext cx="7771680" cy="1469880"/>
          </a:xfrm>
          <a:prstGeom prst="rect"/>
        </p:spPr>
        <p:txBody>
          <a:bodyPr anchor="ctr" bIns="0" lIns="0" rIns="0" tIns="0" wrap="none"/>
          <a:p>
            <a:pPr algn="ctr"/>
          </a:p>
        </p:txBody>
      </p:sp>
      <p:sp>
        <p:nvSpPr>
          <p:cNvPr id="1048679" name="PlaceHolder 2"/>
          <p:cNvSpPr>
            <a:spLocks noGrp="1"/>
          </p:cNvSpPr>
          <p:nvPr>
            <p:ph type="body"/>
          </p:nvPr>
        </p:nvSpPr>
        <p:spPr>
          <a:xfrm>
            <a:off x="457200" y="1604520"/>
            <a:ext cx="3926160" cy="1896480"/>
          </a:xfrm>
          <a:prstGeom prst="rect"/>
        </p:spPr>
        <p:txBody>
          <a:bodyPr bIns="0" lIns="0" rIns="0" tIns="0" wrap="none"/>
          <a:p/>
        </p:txBody>
      </p:sp>
      <p:sp>
        <p:nvSpPr>
          <p:cNvPr id="1048680" name="PlaceHolder 3"/>
          <p:cNvSpPr>
            <a:spLocks noGrp="1"/>
          </p:cNvSpPr>
          <p:nvPr>
            <p:ph type="body"/>
          </p:nvPr>
        </p:nvSpPr>
        <p:spPr>
          <a:xfrm>
            <a:off x="457200" y="3681360"/>
            <a:ext cx="3926160" cy="1896480"/>
          </a:xfrm>
          <a:prstGeom prst="rect"/>
        </p:spPr>
        <p:txBody>
          <a:bodyPr bIns="0" lIns="0" rIns="0" tIns="0" wrap="none"/>
          <a:p/>
        </p:txBody>
      </p:sp>
      <p:sp>
        <p:nvSpPr>
          <p:cNvPr id="1048681" name="PlaceHolder 4"/>
          <p:cNvSpPr>
            <a:spLocks noGrp="1"/>
          </p:cNvSpPr>
          <p:nvPr>
            <p:ph type="body"/>
          </p:nvPr>
        </p:nvSpPr>
        <p:spPr>
          <a:xfrm>
            <a:off x="4579920" y="1604520"/>
            <a:ext cx="3926160" cy="3976920"/>
          </a:xfrm>
          <a:prstGeom prst="rect"/>
        </p:spPr>
        <p:txBody>
          <a:bodyPr bIns="0" lIns="0" rIns="0" tIns="0" wrap="non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82" name=""/>
        <p:cNvGrpSpPr/>
        <p:nvPr/>
      </p:nvGrpSpPr>
      <p:grpSpPr>
        <a:xfrm>
          <a:off x="0" y="0"/>
          <a:ext cx="0" cy="0"/>
          <a:chOff x="0" y="0"/>
          <a:chExt cx="0" cy="0"/>
        </a:xfrm>
      </p:grpSpPr>
      <p:sp>
        <p:nvSpPr>
          <p:cNvPr id="1048682" name="PlaceHolder 1"/>
          <p:cNvSpPr>
            <a:spLocks noGrp="1"/>
          </p:cNvSpPr>
          <p:nvPr>
            <p:ph type="title"/>
          </p:nvPr>
        </p:nvSpPr>
        <p:spPr>
          <a:xfrm>
            <a:off x="685800" y="2130480"/>
            <a:ext cx="7771680" cy="1469880"/>
          </a:xfrm>
          <a:prstGeom prst="rect"/>
        </p:spPr>
        <p:txBody>
          <a:bodyPr anchor="ctr" bIns="0" lIns="0" rIns="0" tIns="0" wrap="none"/>
          <a:p>
            <a:pPr algn="ctr"/>
          </a:p>
        </p:txBody>
      </p:sp>
      <p:sp>
        <p:nvSpPr>
          <p:cNvPr id="1048683" name="PlaceHolder 2"/>
          <p:cNvSpPr>
            <a:spLocks noGrp="1"/>
          </p:cNvSpPr>
          <p:nvPr>
            <p:ph type="body"/>
          </p:nvPr>
        </p:nvSpPr>
        <p:spPr>
          <a:xfrm>
            <a:off x="457200" y="1604520"/>
            <a:ext cx="3926160" cy="3976920"/>
          </a:xfrm>
          <a:prstGeom prst="rect"/>
        </p:spPr>
        <p:txBody>
          <a:bodyPr bIns="0" lIns="0" rIns="0" tIns="0" wrap="none"/>
          <a:p/>
        </p:txBody>
      </p:sp>
      <p:sp>
        <p:nvSpPr>
          <p:cNvPr id="1048684" name="PlaceHolder 3"/>
          <p:cNvSpPr>
            <a:spLocks noGrp="1"/>
          </p:cNvSpPr>
          <p:nvPr>
            <p:ph type="body"/>
          </p:nvPr>
        </p:nvSpPr>
        <p:spPr>
          <a:xfrm>
            <a:off x="4579920" y="1604520"/>
            <a:ext cx="3926160" cy="1896480"/>
          </a:xfrm>
          <a:prstGeom prst="rect"/>
        </p:spPr>
        <p:txBody>
          <a:bodyPr bIns="0" lIns="0" rIns="0" tIns="0" wrap="none"/>
          <a:p/>
        </p:txBody>
      </p:sp>
      <p:sp>
        <p:nvSpPr>
          <p:cNvPr id="1048685" name="PlaceHolder 4"/>
          <p:cNvSpPr>
            <a:spLocks noGrp="1"/>
          </p:cNvSpPr>
          <p:nvPr>
            <p:ph type="body"/>
          </p:nvPr>
        </p:nvSpPr>
        <p:spPr>
          <a:xfrm>
            <a:off x="4579920" y="3681360"/>
            <a:ext cx="3926160" cy="1896480"/>
          </a:xfrm>
          <a:prstGeom prst="rect"/>
        </p:spPr>
        <p:txBody>
          <a:bodyPr bIns="0" lIns="0" rIns="0" tIns="0" wrap="non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77" name=""/>
        <p:cNvGrpSpPr/>
        <p:nvPr/>
      </p:nvGrpSpPr>
      <p:grpSpPr>
        <a:xfrm>
          <a:off x="0" y="0"/>
          <a:ext cx="0" cy="0"/>
          <a:chOff x="0" y="0"/>
          <a:chExt cx="0" cy="0"/>
        </a:xfrm>
      </p:grpSpPr>
      <p:sp>
        <p:nvSpPr>
          <p:cNvPr id="1048667" name="PlaceHolder 1"/>
          <p:cNvSpPr>
            <a:spLocks noGrp="1"/>
          </p:cNvSpPr>
          <p:nvPr>
            <p:ph type="title"/>
          </p:nvPr>
        </p:nvSpPr>
        <p:spPr>
          <a:xfrm>
            <a:off x="685800" y="2130480"/>
            <a:ext cx="7771680" cy="1469880"/>
          </a:xfrm>
          <a:prstGeom prst="rect"/>
        </p:spPr>
        <p:txBody>
          <a:bodyPr anchor="ctr" bIns="0" lIns="0" rIns="0" tIns="0" wrap="none"/>
          <a:p>
            <a:pPr algn="ctr"/>
          </a:p>
        </p:txBody>
      </p:sp>
      <p:sp>
        <p:nvSpPr>
          <p:cNvPr id="1048668" name="PlaceHolder 2"/>
          <p:cNvSpPr>
            <a:spLocks noGrp="1"/>
          </p:cNvSpPr>
          <p:nvPr>
            <p:ph type="body"/>
          </p:nvPr>
        </p:nvSpPr>
        <p:spPr>
          <a:xfrm>
            <a:off x="457200" y="1604520"/>
            <a:ext cx="3926160" cy="1896480"/>
          </a:xfrm>
          <a:prstGeom prst="rect"/>
        </p:spPr>
        <p:txBody>
          <a:bodyPr bIns="0" lIns="0" rIns="0" tIns="0" wrap="none"/>
          <a:p/>
        </p:txBody>
      </p:sp>
      <p:sp>
        <p:nvSpPr>
          <p:cNvPr id="1048669" name="PlaceHolder 3"/>
          <p:cNvSpPr>
            <a:spLocks noGrp="1"/>
          </p:cNvSpPr>
          <p:nvPr>
            <p:ph type="body"/>
          </p:nvPr>
        </p:nvSpPr>
        <p:spPr>
          <a:xfrm>
            <a:off x="4579920" y="1604520"/>
            <a:ext cx="3926160" cy="1896480"/>
          </a:xfrm>
          <a:prstGeom prst="rect"/>
        </p:spPr>
        <p:txBody>
          <a:bodyPr bIns="0" lIns="0" rIns="0" tIns="0" wrap="none"/>
          <a:p/>
        </p:txBody>
      </p:sp>
      <p:sp>
        <p:nvSpPr>
          <p:cNvPr id="1048670" name="PlaceHolder 4"/>
          <p:cNvSpPr>
            <a:spLocks noGrp="1"/>
          </p:cNvSpPr>
          <p:nvPr>
            <p:ph type="body"/>
          </p:nvPr>
        </p:nvSpPr>
        <p:spPr>
          <a:xfrm>
            <a:off x="457200" y="3681360"/>
            <a:ext cx="8045640" cy="1896480"/>
          </a:xfrm>
          <a:prstGeom prst="rect"/>
        </p:spPr>
        <p:txBody>
          <a:bodyPr bIns="0" lIns="0" rIns="0" tIns="0" wrap="non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2" name=""/>
        <p:cNvGrpSpPr/>
        <p:nvPr/>
      </p:nvGrpSpPr>
      <p:grpSpPr>
        <a:xfrm>
          <a:off x="0" y="0"/>
          <a:ext cx="0" cy="0"/>
          <a:chOff x="0" y="0"/>
          <a:chExt cx="0" cy="0"/>
        </a:xfrm>
      </p:grpSpPr>
      <p:sp>
        <p:nvSpPr>
          <p:cNvPr id="1048576" name="PlaceHolder 1"/>
          <p:cNvSpPr>
            <a:spLocks noGrp="1"/>
          </p:cNvSpPr>
          <p:nvPr>
            <p:ph type="title"/>
          </p:nvPr>
        </p:nvSpPr>
        <p:spPr>
          <a:xfrm>
            <a:off x="685800" y="2130480"/>
            <a:ext cx="7771680" cy="1469520"/>
          </a:xfrm>
          <a:prstGeom prst="rect"/>
        </p:spPr>
        <p:txBody>
          <a:bodyPr anchor="ctr" bIns="0" lIns="0" rIns="0" tIns="0" wrap="none"/>
          <a:p>
            <a:r>
              <a:rPr lang="en-IN"/>
              <a:t>Click to edit the title text format</a:t>
            </a:r>
          </a:p>
        </p:txBody>
      </p:sp>
      <p:sp>
        <p:nvSpPr>
          <p:cNvPr id="1048577" name="PlaceHolder 2"/>
          <p:cNvSpPr>
            <a:spLocks noGrp="1"/>
          </p:cNvSpPr>
          <p:nvPr>
            <p:ph type="body"/>
          </p:nvPr>
        </p:nvSpPr>
        <p:spPr>
          <a:xfrm>
            <a:off x="457200" y="1604520"/>
            <a:ext cx="8046360" cy="3976920"/>
          </a:xfrm>
          <a:prstGeom prst="rect"/>
        </p:spPr>
        <p:txBody>
          <a:bodyPr bIns="0" lIns="0" rIns="0" tIns="0" wrap="none"/>
          <a:p>
            <a:pPr>
              <a:buSzPct val="45000"/>
              <a:buFont typeface="StarSymbol"/>
              <a:buChar char=""/>
            </a:pPr>
            <a:r>
              <a:rPr lang="en-IN"/>
              <a:t>Click to edit the outline text format</a:t>
            </a:r>
          </a:p>
          <a:p>
            <a:pPr lvl="1">
              <a:buSzPct val="75000"/>
              <a:buFont typeface="StarSymbol"/>
              <a:buChar char=""/>
            </a:pPr>
            <a:r>
              <a:rPr lang="en-IN"/>
              <a:t>Second Outline Level</a:t>
            </a:r>
          </a:p>
          <a:p>
            <a:pPr lvl="2">
              <a:buSzPct val="45000"/>
              <a:buFont typeface="StarSymbol"/>
              <a:buChar char=""/>
            </a:pPr>
            <a:r>
              <a:rPr lang="en-IN"/>
              <a:t>Third Outline Level</a:t>
            </a:r>
          </a:p>
          <a:p>
            <a:pPr lvl="3">
              <a:buSzPct val="75000"/>
              <a:buFont typeface="StarSymbol"/>
              <a:buChar char=""/>
            </a:pPr>
            <a:r>
              <a:rPr lang="en-IN"/>
              <a:t>Fourth Outline Level</a:t>
            </a:r>
          </a:p>
          <a:p>
            <a:pPr lvl="4">
              <a:buSzPct val="45000"/>
              <a:buFont typeface="StarSymbol"/>
              <a:buChar char=""/>
            </a:pPr>
            <a:r>
              <a:rPr lang="en-IN"/>
              <a:t>Fifth Outline Level</a:t>
            </a:r>
          </a:p>
          <a:p>
            <a:pPr lvl="5">
              <a:buSzPct val="45000"/>
              <a:buFont typeface="StarSymbol"/>
              <a:buChar char=""/>
            </a:pPr>
            <a:r>
              <a:rPr lang="en-IN"/>
              <a:t>Sixth Outline Level</a:t>
            </a:r>
          </a:p>
          <a:p>
            <a:pPr lvl="6">
              <a:buSzPct val="45000"/>
              <a:buFont typeface="StarSymbol"/>
              <a:buChar char=""/>
            </a:pPr>
            <a:r>
              <a:rPr lang="en-IN"/>
              <a:t>Seventh Outline Level</a:t>
            </a:r>
          </a:p>
        </p:txBody>
      </p:sp>
    </p:spTree>
  </p:cSld>
  <p:clrMap accent1="accent1" accent2="accent2" accent3="accent3" accent4="accent4" accent5="accent5" accent6="accent6" bg1="lt1" bg2="lt2" tx1="dk1" tx2="dk2"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hyperlink" Target="https://www.sciencedirect.com/science/article/pii/S0168169920302301%23b0040" TargetMode="External"/><Relationship Id="rId2" Type="http://schemas.openxmlformats.org/officeDocument/2006/relationships/hyperlink" Target="https://www.sciencedirect.com/science/article/pii/S0168169920302301%23b0190" TargetMode="External"/><Relationship Id="rId3" Type="http://schemas.openxmlformats.org/officeDocument/2006/relationships/hyperlink" Target="https://www.sciencedirect.com/science/article/pii/S0168169920302301%23b0380" TargetMode="External"/><Relationship Id="rId4"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78" name="TextBox 1"/>
          <p:cNvSpPr txBox="1"/>
          <p:nvPr/>
        </p:nvSpPr>
        <p:spPr>
          <a:xfrm>
            <a:off x="0" y="1447800"/>
            <a:ext cx="9144000" cy="1285239"/>
          </a:xfrm>
          <a:prstGeom prst="rect"/>
          <a:noFill/>
        </p:spPr>
        <p:txBody>
          <a:bodyPr rtlCol="0" wrap="square">
            <a:spAutoFit/>
          </a:bodyPr>
          <a:p>
            <a:pPr algn="ctr"/>
            <a:r>
              <a:rPr b="1" dirty="0" sz="4000" lang="en-US">
                <a:ln w="1905"/>
                <a:effectLst>
                  <a:innerShdw blurRad="69850" dir="5400000" dist="43180">
                    <a:srgbClr val="000000">
                      <a:alpha val="65000"/>
                    </a:srgbClr>
                  </a:innerShdw>
                </a:effectLst>
              </a:rPr>
              <a:t>C</a:t>
            </a:r>
            <a:r>
              <a:rPr b="1" dirty="0" sz="4000" lang="en-US">
                <a:ln w="1905"/>
                <a:effectLst>
                  <a:innerShdw blurRad="69850" dir="5400000" dist="43180">
                    <a:srgbClr val="000000">
                      <a:alpha val="65000"/>
                    </a:srgbClr>
                  </a:innerShdw>
                </a:effectLst>
              </a:rPr>
              <a:t>r</a:t>
            </a:r>
            <a:r>
              <a:rPr b="1" dirty="0" sz="4000" lang="en-US">
                <a:ln w="1905"/>
                <a:effectLst>
                  <a:innerShdw blurRad="69850" dir="5400000" dist="43180">
                    <a:srgbClr val="000000">
                      <a:alpha val="65000"/>
                    </a:srgbClr>
                  </a:innerShdw>
                </a:effectLst>
              </a:rPr>
              <a:t>o</a:t>
            </a:r>
            <a:r>
              <a:rPr b="1" dirty="0" sz="4000" lang="en-US">
                <a:ln w="1905"/>
                <a:effectLst>
                  <a:innerShdw blurRad="69850" dir="5400000" dist="43180">
                    <a:srgbClr val="000000">
                      <a:alpha val="65000"/>
                    </a:srgbClr>
                  </a:innerShdw>
                </a:effectLst>
              </a:rPr>
              <a:t>p</a:t>
            </a:r>
            <a:r>
              <a:rPr b="1" dirty="0" sz="4000" lang="en-US">
                <a:ln w="1905"/>
                <a:effectLst>
                  <a:innerShdw blurRad="69850" dir="5400000" dist="43180">
                    <a:srgbClr val="000000">
                      <a:alpha val="65000"/>
                    </a:srgbClr>
                  </a:innerShdw>
                </a:effectLst>
              </a:rPr>
              <a:t> </a:t>
            </a:r>
            <a:r>
              <a:rPr b="1" dirty="0" sz="4000" lang="en-US">
                <a:ln w="1905"/>
                <a:effectLst>
                  <a:innerShdw blurRad="69850" dir="5400000" dist="43180">
                    <a:srgbClr val="000000">
                      <a:alpha val="65000"/>
                    </a:srgbClr>
                  </a:innerShdw>
                </a:effectLst>
              </a:rPr>
              <a:t>D</a:t>
            </a:r>
            <a:r>
              <a:rPr b="1" dirty="0" sz="4000" lang="en-US">
                <a:ln w="1905"/>
                <a:effectLst>
                  <a:innerShdw blurRad="69850" dir="5400000" dist="43180">
                    <a:srgbClr val="000000">
                      <a:alpha val="65000"/>
                    </a:srgbClr>
                  </a:innerShdw>
                </a:effectLst>
              </a:rPr>
              <a:t>i</a:t>
            </a:r>
            <a:r>
              <a:rPr b="1" dirty="0" sz="4000" lang="en-US">
                <a:ln w="1905"/>
                <a:effectLst>
                  <a:innerShdw blurRad="69850" dir="5400000" dist="43180">
                    <a:srgbClr val="000000">
                      <a:alpha val="65000"/>
                    </a:srgbClr>
                  </a:innerShdw>
                </a:effectLst>
              </a:rPr>
              <a:t>s</a:t>
            </a:r>
            <a:r>
              <a:rPr b="1" dirty="0" sz="4000" lang="en-US">
                <a:ln w="1905"/>
                <a:effectLst>
                  <a:innerShdw blurRad="69850" dir="5400000" dist="43180">
                    <a:srgbClr val="000000">
                      <a:alpha val="65000"/>
                    </a:srgbClr>
                  </a:innerShdw>
                </a:effectLst>
              </a:rPr>
              <a:t>e</a:t>
            </a:r>
            <a:r>
              <a:rPr b="1" dirty="0" sz="4000" lang="en-US">
                <a:ln w="1905"/>
                <a:effectLst>
                  <a:innerShdw blurRad="69850" dir="5400000" dist="43180">
                    <a:srgbClr val="000000">
                      <a:alpha val="65000"/>
                    </a:srgbClr>
                  </a:innerShdw>
                </a:effectLst>
              </a:rPr>
              <a:t>a</a:t>
            </a:r>
            <a:r>
              <a:rPr b="1" dirty="0" sz="4000" lang="en-US">
                <a:ln w="1905"/>
                <a:effectLst>
                  <a:innerShdw blurRad="69850" dir="5400000" dist="43180">
                    <a:srgbClr val="000000">
                      <a:alpha val="65000"/>
                    </a:srgbClr>
                  </a:innerShdw>
                </a:effectLst>
              </a:rPr>
              <a:t>s</a:t>
            </a:r>
            <a:r>
              <a:rPr b="1" dirty="0" sz="4000" lang="en-US">
                <a:ln w="1905"/>
                <a:effectLst>
                  <a:innerShdw blurRad="69850" dir="5400000" dist="43180">
                    <a:srgbClr val="000000">
                      <a:alpha val="65000"/>
                    </a:srgbClr>
                  </a:innerShdw>
                </a:effectLst>
              </a:rPr>
              <a:t>e</a:t>
            </a:r>
            <a:r>
              <a:rPr b="1" dirty="0" sz="4000" lang="en-US">
                <a:ln w="1905"/>
                <a:effectLst>
                  <a:innerShdw blurRad="69850" dir="5400000" dist="43180">
                    <a:srgbClr val="000000">
                      <a:alpha val="65000"/>
                    </a:srgbClr>
                  </a:innerShdw>
                </a:effectLst>
              </a:rPr>
              <a:t> </a:t>
            </a:r>
            <a:r>
              <a:rPr b="1" dirty="0" sz="4000" lang="en-US">
                <a:ln w="1905"/>
                <a:effectLst>
                  <a:innerShdw blurRad="69850" dir="5400000" dist="43180">
                    <a:srgbClr val="000000">
                      <a:alpha val="65000"/>
                    </a:srgbClr>
                  </a:innerShdw>
                </a:effectLst>
              </a:rPr>
              <a:t>P</a:t>
            </a:r>
            <a:r>
              <a:rPr b="1" dirty="0" sz="4000" lang="en-US">
                <a:ln w="1905"/>
                <a:effectLst>
                  <a:innerShdw blurRad="69850" dir="5400000" dist="43180">
                    <a:srgbClr val="000000">
                      <a:alpha val="65000"/>
                    </a:srgbClr>
                  </a:innerShdw>
                </a:effectLst>
              </a:rPr>
              <a:t>r</a:t>
            </a:r>
            <a:r>
              <a:rPr b="1" dirty="0" sz="4000" lang="en-US">
                <a:ln w="1905"/>
                <a:effectLst>
                  <a:innerShdw blurRad="69850" dir="5400000" dist="43180">
                    <a:srgbClr val="000000">
                      <a:alpha val="65000"/>
                    </a:srgbClr>
                  </a:innerShdw>
                </a:effectLst>
              </a:rPr>
              <a:t>e</a:t>
            </a:r>
            <a:r>
              <a:rPr b="1" dirty="0" sz="4000" lang="en-US">
                <a:ln w="1905"/>
                <a:effectLst>
                  <a:innerShdw blurRad="69850" dir="5400000" dist="43180">
                    <a:srgbClr val="000000">
                      <a:alpha val="65000"/>
                    </a:srgbClr>
                  </a:innerShdw>
                </a:effectLst>
              </a:rPr>
              <a:t>d</a:t>
            </a:r>
            <a:r>
              <a:rPr b="1" dirty="0" sz="4000" lang="en-US">
                <a:ln w="1905"/>
                <a:effectLst>
                  <a:innerShdw blurRad="69850" dir="5400000" dist="43180">
                    <a:srgbClr val="000000">
                      <a:alpha val="65000"/>
                    </a:srgbClr>
                  </a:innerShdw>
                </a:effectLst>
              </a:rPr>
              <a:t>i</a:t>
            </a:r>
            <a:r>
              <a:rPr b="1" dirty="0" sz="4000" lang="en-US">
                <a:ln w="1905"/>
                <a:effectLst>
                  <a:innerShdw blurRad="69850" dir="5400000" dist="43180">
                    <a:srgbClr val="000000">
                      <a:alpha val="65000"/>
                    </a:srgbClr>
                  </a:innerShdw>
                </a:effectLst>
              </a:rPr>
              <a:t>ction </a:t>
            </a:r>
            <a:r>
              <a:rPr b="1" dirty="0" sz="4000" lang="en-US">
                <a:ln w="1905"/>
                <a:effectLst>
                  <a:innerShdw blurRad="69850" dir="5400000" dist="43180">
                    <a:srgbClr val="000000">
                      <a:alpha val="65000"/>
                    </a:srgbClr>
                  </a:innerShdw>
                </a:effectLst>
              </a:rPr>
              <a:t>u</a:t>
            </a:r>
            <a:r>
              <a:rPr b="1" dirty="0" sz="4000" lang="en-US">
                <a:ln w="1905"/>
                <a:effectLst>
                  <a:innerShdw blurRad="69850" dir="5400000" dist="43180">
                    <a:srgbClr val="000000">
                      <a:alpha val="65000"/>
                    </a:srgbClr>
                  </a:innerShdw>
                </a:effectLst>
              </a:rPr>
              <a:t>s</a:t>
            </a:r>
            <a:r>
              <a:rPr b="1" dirty="0" sz="4000" lang="en-US">
                <a:ln w="1905"/>
                <a:effectLst>
                  <a:innerShdw blurRad="69850" dir="5400000" dist="43180">
                    <a:srgbClr val="000000">
                      <a:alpha val="65000"/>
                    </a:srgbClr>
                  </a:innerShdw>
                </a:effectLst>
              </a:rPr>
              <a:t>i</a:t>
            </a:r>
            <a:r>
              <a:rPr b="1" dirty="0" sz="4000" lang="en-US">
                <a:ln w="1905"/>
                <a:effectLst>
                  <a:innerShdw blurRad="69850" dir="5400000" dist="43180">
                    <a:srgbClr val="000000">
                      <a:alpha val="65000"/>
                    </a:srgbClr>
                  </a:innerShdw>
                </a:effectLst>
              </a:rPr>
              <a:t>n</a:t>
            </a:r>
            <a:r>
              <a:rPr b="1" dirty="0" sz="4000" lang="en-US">
                <a:ln w="1905"/>
                <a:effectLst>
                  <a:innerShdw blurRad="69850" dir="5400000" dist="43180">
                    <a:srgbClr val="000000">
                      <a:alpha val="65000"/>
                    </a:srgbClr>
                  </a:innerShdw>
                </a:effectLst>
              </a:rPr>
              <a:t>g</a:t>
            </a:r>
            <a:r>
              <a:rPr b="1" dirty="0" sz="4000" lang="en-US">
                <a:ln w="1905"/>
                <a:effectLst>
                  <a:innerShdw blurRad="69850" dir="5400000" dist="43180">
                    <a:srgbClr val="000000">
                      <a:alpha val="65000"/>
                    </a:srgbClr>
                  </a:innerShdw>
                </a:effectLst>
              </a:rPr>
              <a:t> </a:t>
            </a:r>
            <a:r>
              <a:rPr b="1" dirty="0" sz="4000" lang="en-US">
                <a:ln w="1905"/>
                <a:effectLst>
                  <a:innerShdw blurRad="69850" dir="5400000" dist="43180">
                    <a:srgbClr val="000000">
                      <a:alpha val="65000"/>
                    </a:srgbClr>
                  </a:innerShdw>
                </a:effectLst>
              </a:rPr>
              <a:t>D</a:t>
            </a:r>
            <a:r>
              <a:rPr b="1" dirty="0" sz="4000" lang="en-US">
                <a:ln w="1905"/>
                <a:effectLst>
                  <a:innerShdw blurRad="69850" dir="5400000" dist="43180">
                    <a:srgbClr val="000000">
                      <a:alpha val="65000"/>
                    </a:srgbClr>
                  </a:innerShdw>
                </a:effectLst>
              </a:rPr>
              <a:t>e</a:t>
            </a:r>
            <a:r>
              <a:rPr b="1" dirty="0" sz="4000" lang="en-US">
                <a:ln w="1905"/>
                <a:effectLst>
                  <a:innerShdw blurRad="69850" dir="5400000" dist="43180">
                    <a:srgbClr val="000000">
                      <a:alpha val="65000"/>
                    </a:srgbClr>
                  </a:innerShdw>
                </a:effectLst>
              </a:rPr>
              <a:t>e</a:t>
            </a:r>
            <a:r>
              <a:rPr b="1" dirty="0" sz="4000" lang="en-US">
                <a:ln w="1905"/>
                <a:effectLst>
                  <a:innerShdw blurRad="69850" dir="5400000" dist="43180">
                    <a:srgbClr val="000000">
                      <a:alpha val="65000"/>
                    </a:srgbClr>
                  </a:innerShdw>
                </a:effectLst>
              </a:rPr>
              <a:t>p</a:t>
            </a:r>
            <a:r>
              <a:rPr b="1" dirty="0" sz="4000" lang="en-US">
                <a:ln w="1905"/>
                <a:effectLst>
                  <a:innerShdw blurRad="69850" dir="5400000" dist="43180">
                    <a:srgbClr val="000000">
                      <a:alpha val="65000"/>
                    </a:srgbClr>
                  </a:innerShdw>
                </a:effectLst>
              </a:rPr>
              <a:t> </a:t>
            </a:r>
            <a:r>
              <a:rPr b="1" dirty="0" sz="4000" lang="en-US">
                <a:ln w="1905"/>
                <a:effectLst>
                  <a:innerShdw blurRad="69850" dir="5400000" dist="43180">
                    <a:srgbClr val="000000">
                      <a:alpha val="65000"/>
                    </a:srgbClr>
                  </a:innerShdw>
                </a:effectLst>
              </a:rPr>
              <a:t>l</a:t>
            </a:r>
            <a:r>
              <a:rPr b="1" dirty="0" sz="4000" lang="en-US">
                <a:ln w="1905"/>
                <a:effectLst>
                  <a:innerShdw blurRad="69850" dir="5400000" dist="43180">
                    <a:srgbClr val="000000">
                      <a:alpha val="65000"/>
                    </a:srgbClr>
                  </a:innerShdw>
                </a:effectLst>
              </a:rPr>
              <a:t>e</a:t>
            </a:r>
            <a:r>
              <a:rPr b="1" dirty="0" sz="4000" lang="en-US">
                <a:ln w="1905"/>
                <a:effectLst>
                  <a:innerShdw blurRad="69850" dir="5400000" dist="43180">
                    <a:srgbClr val="000000">
                      <a:alpha val="65000"/>
                    </a:srgbClr>
                  </a:innerShdw>
                </a:effectLst>
              </a:rPr>
              <a:t>a</a:t>
            </a:r>
            <a:r>
              <a:rPr b="1" dirty="0" sz="4000" lang="en-US">
                <a:ln w="1905"/>
                <a:effectLst>
                  <a:innerShdw blurRad="69850" dir="5400000" dist="43180">
                    <a:srgbClr val="000000">
                      <a:alpha val="65000"/>
                    </a:srgbClr>
                  </a:innerShdw>
                </a:effectLst>
              </a:rPr>
              <a:t>r</a:t>
            </a:r>
            <a:r>
              <a:rPr b="1" dirty="0" sz="4000" lang="en-US">
                <a:ln w="1905"/>
                <a:effectLst>
                  <a:innerShdw blurRad="69850" dir="5400000" dist="43180">
                    <a:srgbClr val="000000">
                      <a:alpha val="65000"/>
                    </a:srgbClr>
                  </a:innerShdw>
                </a:effectLst>
              </a:rPr>
              <a:t>n</a:t>
            </a:r>
            <a:r>
              <a:rPr b="1" dirty="0" sz="4000" lang="en-US">
                <a:ln w="1905"/>
                <a:effectLst>
                  <a:innerShdw blurRad="69850" dir="5400000" dist="43180">
                    <a:srgbClr val="000000">
                      <a:alpha val="65000"/>
                    </a:srgbClr>
                  </a:innerShdw>
                </a:effectLst>
              </a:rPr>
              <a:t>i</a:t>
            </a:r>
            <a:r>
              <a:rPr b="1" dirty="0" sz="4000" lang="en-US">
                <a:ln w="1905"/>
                <a:effectLst>
                  <a:innerShdw blurRad="69850" dir="5400000" dist="43180">
                    <a:srgbClr val="000000">
                      <a:alpha val="65000"/>
                    </a:srgbClr>
                  </a:innerShdw>
                </a:effectLst>
              </a:rPr>
              <a:t>n</a:t>
            </a:r>
            <a:r>
              <a:rPr b="1" dirty="0" sz="4000" lang="en-US">
                <a:ln w="1905"/>
                <a:effectLst>
                  <a:innerShdw blurRad="69850" dir="5400000" dist="43180">
                    <a:srgbClr val="000000">
                      <a:alpha val="65000"/>
                    </a:srgbClr>
                  </a:innerShdw>
                </a:effectLst>
              </a:rPr>
              <a:t>g</a:t>
            </a:r>
            <a:endParaRPr b="1" dirty="0" sz="4000" lang="en-US">
              <a:ln w="1905"/>
              <a:effectLst>
                <a:innerShdw blurRad="69850" dir="5400000" dist="43180">
                  <a:srgbClr val="000000">
                    <a:alpha val="65000"/>
                  </a:srgbClr>
                </a:innerShdw>
              </a:effectLst>
            </a:endParaRPr>
          </a:p>
        </p:txBody>
      </p:sp>
      <p:sp>
        <p:nvSpPr>
          <p:cNvPr id="1048579" name="TextBox 2"/>
          <p:cNvSpPr txBox="1"/>
          <p:nvPr/>
        </p:nvSpPr>
        <p:spPr>
          <a:xfrm>
            <a:off x="4953001" y="2667000"/>
            <a:ext cx="4114800" cy="1424940"/>
          </a:xfrm>
          <a:prstGeom prst="rect"/>
          <a:noFill/>
        </p:spPr>
        <p:txBody>
          <a:bodyPr rtlCol="0" wrap="square">
            <a:spAutoFit/>
          </a:bodyPr>
          <a:p>
            <a:r>
              <a:rPr b="1" dirty="0" lang="en-US">
                <a:solidFill>
                  <a:schemeClr val="tx2">
                    <a:lumMod val="75000"/>
                  </a:schemeClr>
                </a:solidFill>
              </a:rPr>
              <a:t>Name of the student:</a:t>
            </a:r>
          </a:p>
          <a:p>
            <a:r>
              <a:rPr b="1" dirty="0" lang="en-US" err="1">
                <a:solidFill>
                  <a:schemeClr val="tx2">
                    <a:lumMod val="75000"/>
                  </a:schemeClr>
                </a:solidFill>
              </a:rPr>
              <a:t>S.Abhinaya</a:t>
            </a:r>
            <a:r>
              <a:rPr b="1" dirty="0" lang="en-US">
                <a:solidFill>
                  <a:schemeClr val="tx2">
                    <a:lumMod val="75000"/>
                  </a:schemeClr>
                </a:solidFill>
              </a:rPr>
              <a:t> Reddy    (20H51A0549)</a:t>
            </a:r>
          </a:p>
          <a:p>
            <a:r>
              <a:rPr b="1" dirty="0" lang="en-US" err="1">
                <a:solidFill>
                  <a:schemeClr val="tx2">
                    <a:lumMod val="75000"/>
                  </a:schemeClr>
                </a:solidFill>
              </a:rPr>
              <a:t>M.Prithvi</a:t>
            </a:r>
            <a:r>
              <a:rPr b="1" dirty="0" lang="en-US">
                <a:solidFill>
                  <a:schemeClr val="tx2">
                    <a:lumMod val="75000"/>
                  </a:schemeClr>
                </a:solidFill>
              </a:rPr>
              <a:t> Raj              (20H51A05H8)</a:t>
            </a:r>
          </a:p>
          <a:p>
            <a:r>
              <a:rPr b="1" dirty="0" lang="en-US" err="1">
                <a:solidFill>
                  <a:schemeClr val="tx2">
                    <a:lumMod val="75000"/>
                  </a:schemeClr>
                </a:solidFill>
              </a:rPr>
              <a:t>G.Bhagath</a:t>
            </a:r>
            <a:r>
              <a:rPr b="1" dirty="0" lang="en-US">
                <a:solidFill>
                  <a:schemeClr val="tx2">
                    <a:lumMod val="75000"/>
                  </a:schemeClr>
                </a:solidFill>
              </a:rPr>
              <a:t>                  (20H51A05K5)</a:t>
            </a:r>
          </a:p>
          <a:p>
            <a:endParaRPr b="1" dirty="0" lang="en-US">
              <a:solidFill>
                <a:schemeClr val="tx2">
                  <a:lumMod val="75000"/>
                </a:schemeClr>
              </a:solidFill>
            </a:endParaRPr>
          </a:p>
        </p:txBody>
      </p:sp>
      <p:sp>
        <p:nvSpPr>
          <p:cNvPr id="1048580" name="TextBox 3"/>
          <p:cNvSpPr txBox="1"/>
          <p:nvPr/>
        </p:nvSpPr>
        <p:spPr>
          <a:xfrm>
            <a:off x="155575" y="4419600"/>
            <a:ext cx="5181600" cy="1169551"/>
          </a:xfrm>
          <a:prstGeom prst="rect"/>
          <a:noFill/>
        </p:spPr>
        <p:txBody>
          <a:bodyPr rtlCol="0" wrap="square">
            <a:spAutoFit/>
          </a:bodyPr>
          <a:p>
            <a:pPr lvl="0" marR="64008">
              <a:lnSpc>
                <a:spcPct val="150000"/>
              </a:lnSpc>
              <a:spcBef>
                <a:spcPts val="400"/>
              </a:spcBef>
              <a:buClr>
                <a:schemeClr val="accent1"/>
              </a:buClr>
              <a:buSzPct val="68000"/>
            </a:pPr>
            <a:r>
              <a:rPr b="1" dirty="0" sz="2000" lang="en-US">
                <a:solidFill>
                  <a:srgbClr val="C00000"/>
                </a:solidFill>
              </a:rPr>
              <a:t>Under esteemed guidance of</a:t>
            </a:r>
          </a:p>
          <a:p>
            <a:r>
              <a:rPr b="1" dirty="0" sz="2000" lang="en-US"/>
              <a:t>Guide Name</a:t>
            </a:r>
          </a:p>
          <a:p>
            <a:r>
              <a:rPr dirty="0" sz="1800" lang="en-US" spc="-45">
                <a:solidFill>
                  <a:srgbClr val="000080"/>
                </a:solidFill>
                <a:effectLst/>
                <a:latin typeface="Times New Roman" panose="02020603050405020304" pitchFamily="18" charset="0"/>
                <a:ea typeface="Carlito"/>
                <a:cs typeface="Carlito"/>
              </a:rPr>
              <a:t> </a:t>
            </a:r>
            <a:r>
              <a:rPr dirty="0" sz="1800" lang="en-US" spc="-45" err="1">
                <a:solidFill>
                  <a:srgbClr val="000080"/>
                </a:solidFill>
                <a:effectLst/>
                <a:latin typeface="Times New Roman" panose="02020603050405020304" pitchFamily="18" charset="0"/>
                <a:ea typeface="Carlito"/>
                <a:cs typeface="Carlito"/>
              </a:rPr>
              <a:t>Mr.G.Saidulu</a:t>
            </a:r>
            <a:r>
              <a:rPr b="1" dirty="0" sz="2000" lang="en-US" spc="-45">
                <a:solidFill>
                  <a:srgbClr val="000080"/>
                </a:solidFill>
                <a:effectLst/>
                <a:latin typeface="Times New Roman" panose="02020603050405020304" pitchFamily="18" charset="0"/>
                <a:ea typeface="Carlito"/>
                <a:cs typeface="Carlito"/>
              </a:rPr>
              <a:t> (Assistant Pro</a:t>
            </a:r>
            <a:r>
              <a:rPr b="1" dirty="0" sz="2000" lang="en-US" spc="-45">
                <a:solidFill>
                  <a:srgbClr val="000080"/>
                </a:solidFill>
                <a:latin typeface="Times New Roman" panose="02020603050405020304" pitchFamily="18" charset="0"/>
                <a:ea typeface="Carlito"/>
                <a:cs typeface="Carlito"/>
              </a:rPr>
              <a:t>fessor)</a:t>
            </a:r>
            <a:endParaRPr dirty="0" sz="1800" lang="en-US" spc="-45">
              <a:solidFill>
                <a:srgbClr val="000080"/>
              </a:solidFill>
              <a:effectLst/>
              <a:latin typeface="Times New Roman" panose="02020603050405020304" pitchFamily="18" charset="0"/>
              <a:ea typeface="Carlito"/>
              <a:cs typeface="Carlito"/>
            </a:endParaRPr>
          </a:p>
        </p:txBody>
      </p:sp>
      <p:graphicFrame>
        <p:nvGraphicFramePr>
          <p:cNvPr id="4194304" name="Table 4"/>
          <p:cNvGraphicFramePr>
            <a:graphicFrameLocks noGrp="1"/>
          </p:cNvGraphicFramePr>
          <p:nvPr/>
        </p:nvGraphicFramePr>
        <p:xfrm>
          <a:off x="1524000" y="228600"/>
          <a:ext cx="7010400" cy="951198"/>
        </p:xfrm>
        <a:graphic>
          <a:graphicData uri="http://schemas.openxmlformats.org/drawingml/2006/table">
            <a:tbl>
              <a:tblPr>
                <a:tableStyleId>{2D5ABB26-0587-4C30-8999-92F81FD0307C}</a:tableStyleId>
              </a:tblPr>
              <a:tblGrid>
                <a:gridCol w="7010400"/>
              </a:tblGrid>
              <a:tr h="80953">
                <a:tc>
                  <a:txBody>
                    <a:bodyPr/>
                    <a:p>
                      <a:pPr algn="ctr" fontAlgn="b" rtl="0"/>
                      <a:r>
                        <a:rPr dirty="0" sz="2000" lang="en-US">
                          <a:solidFill>
                            <a:srgbClr val="002060"/>
                          </a:solidFill>
                        </a:rPr>
                        <a:t>CMR COLLEGE OF ENGINEERING &amp; TECHNOLOGY</a:t>
                      </a:r>
                      <a:endParaRPr b="1" dirty="0" sz="2000" lang="en-US">
                        <a:solidFill>
                          <a:srgbClr val="002060"/>
                        </a:solidFill>
                        <a:latin typeface="Calibri"/>
                      </a:endParaRPr>
                    </a:p>
                  </a:txBody>
                  <a:tcPr marL="9199" marR="9199" marT="6133" marB="6133" anchor="b"/>
                </a:tc>
              </a:tr>
              <a:tr h="80953">
                <a:tc>
                  <a:txBody>
                    <a:bodyPr/>
                    <a:p>
                      <a:pPr algn="ctr" fontAlgn="b" rtl="0"/>
                      <a:r>
                        <a:rPr dirty="0" sz="2000" lang="en-US" err="1">
                          <a:solidFill>
                            <a:srgbClr val="002060"/>
                          </a:solidFill>
                        </a:rPr>
                        <a:t>Kandlakoya</a:t>
                      </a:r>
                      <a:r>
                        <a:rPr dirty="0" sz="2000" lang="en-US">
                          <a:solidFill>
                            <a:srgbClr val="002060"/>
                          </a:solidFill>
                        </a:rPr>
                        <a:t>, </a:t>
                      </a:r>
                      <a:r>
                        <a:rPr dirty="0" sz="2000" lang="en-US" err="1">
                          <a:solidFill>
                            <a:srgbClr val="002060"/>
                          </a:solidFill>
                        </a:rPr>
                        <a:t>Medchal</a:t>
                      </a:r>
                      <a:r>
                        <a:rPr dirty="0" sz="2000" lang="en-US">
                          <a:solidFill>
                            <a:srgbClr val="002060"/>
                          </a:solidFill>
                        </a:rPr>
                        <a:t>, Hyderabad - 501401</a:t>
                      </a:r>
                      <a:endParaRPr b="1" dirty="0" sz="2000" lang="en-US">
                        <a:solidFill>
                          <a:srgbClr val="002060"/>
                        </a:solidFill>
                        <a:latin typeface="Times New Roman"/>
                      </a:endParaRPr>
                    </a:p>
                  </a:txBody>
                  <a:tcPr marL="9199" marR="9199" marT="6133" marB="6133" anchor="b"/>
                </a:tc>
              </a:tr>
              <a:tr h="80953">
                <a:tc>
                  <a:txBody>
                    <a:bodyPr/>
                    <a:p>
                      <a:pPr algn="ctr" fontAlgn="b" rtl="0"/>
                      <a:r>
                        <a:rPr dirty="0" sz="2000" lang="en-US">
                          <a:solidFill>
                            <a:srgbClr val="002060"/>
                          </a:solidFill>
                        </a:rPr>
                        <a:t>Department of Computer Science and Engineering</a:t>
                      </a:r>
                      <a:endParaRPr b="1" dirty="0" sz="2000" lang="en-US">
                        <a:solidFill>
                          <a:srgbClr val="002060"/>
                        </a:solidFill>
                        <a:latin typeface="Times New Roman"/>
                      </a:endParaRPr>
                    </a:p>
                  </a:txBody>
                  <a:tcPr marL="9199" marR="9199" marT="6133" marB="6133" anchor="b"/>
                </a:tc>
              </a:tr>
            </a:tbl>
          </a:graphicData>
        </a:graphic>
      </p:graphicFrame>
      <p:sp>
        <p:nvSpPr>
          <p:cNvPr id="1048581"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n-US"/>
          </a:p>
        </p:txBody>
      </p:sp>
      <p:pic>
        <p:nvPicPr>
          <p:cNvPr id="2097152" name="Picture 4" descr="CMR College of Pharmacy updated... - CMR College of Pharmacy"/>
          <p:cNvPicPr>
            <a:picLocks noChangeAspect="1" noChangeArrowheads="1"/>
          </p:cNvPicPr>
          <p:nvPr/>
        </p:nvPicPr>
        <p:blipFill>
          <a:blip xmlns:r="http://schemas.openxmlformats.org/officeDocument/2006/relationships" r:embed="rId1"/>
          <a:srcRect/>
          <a:stretch>
            <a:fillRect/>
          </a:stretch>
        </p:blipFill>
        <p:spPr bwMode="auto">
          <a:xfrm>
            <a:off x="381000" y="152400"/>
            <a:ext cx="1295400" cy="1143000"/>
          </a:xfrm>
          <a:prstGeom prst="rect"/>
          <a:noFill/>
        </p:spPr>
      </p:pic>
      <p:sp>
        <p:nvSpPr>
          <p:cNvPr id="1048582" name="AutoShape 6" descr="CMRCET HYDERABAD - 2021 Admission Process, Ranking, Reviews, Affiliations"/>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n-US"/>
          </a:p>
        </p:txBody>
      </p:sp>
      <p:sp>
        <p:nvSpPr>
          <p:cNvPr id="1048583" name="TextBox 5"/>
          <p:cNvSpPr txBox="1"/>
          <p:nvPr/>
        </p:nvSpPr>
        <p:spPr>
          <a:xfrm>
            <a:off x="337792" y="2743200"/>
            <a:ext cx="5029200" cy="400110"/>
          </a:xfrm>
          <a:prstGeom prst="rect"/>
          <a:noFill/>
        </p:spPr>
        <p:txBody>
          <a:bodyPr rtlCol="0" wrap="square">
            <a:spAutoFit/>
          </a:bodyPr>
          <a:p>
            <a:r>
              <a:rPr b="1" dirty="0" sz="2000" lang="en-US">
                <a:solidFill>
                  <a:schemeClr val="tx2">
                    <a:lumMod val="75000"/>
                  </a:schemeClr>
                </a:solidFill>
              </a:rPr>
              <a:t>Batch No:12</a:t>
            </a:r>
          </a:p>
        </p:txBody>
      </p:sp>
      <p:sp>
        <p:nvSpPr>
          <p:cNvPr id="1048584" name="TextBox 6"/>
          <p:cNvSpPr txBox="1"/>
          <p:nvPr/>
        </p:nvSpPr>
        <p:spPr>
          <a:xfrm>
            <a:off x="238539" y="6229290"/>
            <a:ext cx="8753061" cy="307777"/>
          </a:xfrm>
          <a:prstGeom prst="rect"/>
          <a:noFill/>
        </p:spPr>
        <p:txBody>
          <a:bodyPr rtlCol="0" wrap="square">
            <a:spAutoFit/>
          </a:bodyPr>
          <a:p>
            <a:r>
              <a:rPr b="1" dirty="0" sz="1400" lang="en-US">
                <a:solidFill>
                  <a:schemeClr val="tx2">
                    <a:lumMod val="75000"/>
                  </a:schemeClr>
                </a:solidFill>
              </a:rPr>
              <a:t>Batch: 2020-2024 			                                                             Major Project Phase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3" name="CustomShape 1"/>
          <p:cNvSpPr/>
          <p:nvPr/>
        </p:nvSpPr>
        <p:spPr>
          <a:xfrm>
            <a:off x="457200" y="1066800"/>
            <a:ext cx="8381160" cy="75600"/>
          </a:xfrm>
          <a:prstGeom prst="rect"/>
          <a:solidFill>
            <a:srgbClr val="7030A0"/>
          </a:solidFill>
          <a:ln w="25560">
            <a:solidFill>
              <a:srgbClr val="3A5F8B"/>
            </a:solidFill>
            <a:round/>
          </a:ln>
        </p:spPr>
        <p:txBody>
          <a:bodyPr/>
          <a:p>
            <a:endParaRPr lang="en-IN"/>
          </a:p>
        </p:txBody>
      </p:sp>
      <p:sp>
        <p:nvSpPr>
          <p:cNvPr id="1048624" name="TextBox 2"/>
          <p:cNvSpPr txBox="1"/>
          <p:nvPr/>
        </p:nvSpPr>
        <p:spPr>
          <a:xfrm>
            <a:off x="304800" y="457200"/>
            <a:ext cx="3962400" cy="584775"/>
          </a:xfrm>
          <a:prstGeom prst="rect"/>
          <a:noFill/>
        </p:spPr>
        <p:txBody>
          <a:bodyPr rtlCol="0" wrap="square">
            <a:spAutoFit/>
          </a:bodyPr>
          <a:p>
            <a:r>
              <a:rPr b="1" dirty="0" sz="3200" lang="en-US">
                <a:solidFill>
                  <a:srgbClr val="C00000"/>
                </a:solidFill>
                <a:latin typeface="Calibri" pitchFamily="34" charset="0"/>
              </a:rPr>
              <a:t>Problem Definition</a:t>
            </a:r>
          </a:p>
        </p:txBody>
      </p:sp>
      <p:sp>
        <p:nvSpPr>
          <p:cNvPr id="1048625" name="TextBox 4"/>
          <p:cNvSpPr txBox="1"/>
          <p:nvPr/>
        </p:nvSpPr>
        <p:spPr>
          <a:xfrm>
            <a:off x="0" y="1167225"/>
            <a:ext cx="8990760" cy="5632311"/>
          </a:xfrm>
          <a:prstGeom prst="rect"/>
          <a:noFill/>
        </p:spPr>
        <p:txBody>
          <a:bodyPr wrap="square">
            <a:spAutoFit/>
          </a:bodyPr>
          <a:p>
            <a:pPr indent="-285750" marL="285750">
              <a:buFont typeface="Arial" panose="020B0604020202020204" pitchFamily="34" charset="0"/>
              <a:buChar char="•"/>
            </a:pPr>
            <a:r>
              <a:rPr dirty="0" lang="en-IN"/>
              <a:t> Early detection and prevention of crop diseases are of paramount importance for agricultural sustainability. Timely intervention can mitigate crop damage and losses, but traditional methods relying on laboratory research and human expertise are often expensive and inaccessible in many developing regions.</a:t>
            </a:r>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r>
              <a:rPr dirty="0" lang="en-IN"/>
              <a:t>The increasing prevalence of smartphones, even in rural areas, has paved the way for a shift towards automated image processing for crop disease identification. This technology leverages the ubiquity of smartphones to provide a more accessible and cost-effective means of disease diagnosis in agriculture.</a:t>
            </a:r>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r>
              <a:rPr dirty="0" lang="en-IN"/>
              <a:t> The paper explores the latest advancements in automated crop disease identification using image analysis. It delves into the comparison of deep learning techniques with traditional machine learning algorithms, evaluating their efficacy in this context.</a:t>
            </a:r>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r>
              <a:rPr dirty="0" lang="en-IN"/>
              <a:t>Deep learning methods, such as convolutional neural networks (CNNs), offer the potential for improved accuracy in crop disease identification due to their ability to automatically learn and extract relevant features from images.</a:t>
            </a:r>
          </a:p>
          <a:p>
            <a:endParaRPr dirty="0" lang="en-IN"/>
          </a:p>
          <a:p>
            <a:r>
              <a:rPr dirty="0" lang="en-IN"/>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6" name="CustomShape 1"/>
          <p:cNvSpPr/>
          <p:nvPr/>
        </p:nvSpPr>
        <p:spPr>
          <a:xfrm>
            <a:off x="533520" y="4267080"/>
            <a:ext cx="8076600" cy="75600"/>
          </a:xfrm>
          <a:prstGeom prst="rect"/>
          <a:solidFill>
            <a:srgbClr val="7030A0"/>
          </a:solidFill>
          <a:ln w="25560">
            <a:solidFill>
              <a:srgbClr val="3A5F8B"/>
            </a:solidFill>
            <a:round/>
          </a:ln>
        </p:spPr>
        <p:txBody>
          <a:bodyPr/>
          <a:p>
            <a:endParaRPr lang="en-IN"/>
          </a:p>
        </p:txBody>
      </p:sp>
      <p:sp>
        <p:nvSpPr>
          <p:cNvPr id="1048627" name="CustomShape 2"/>
          <p:cNvSpPr/>
          <p:nvPr/>
        </p:nvSpPr>
        <p:spPr>
          <a:xfrm>
            <a:off x="457200" y="3581400"/>
            <a:ext cx="8152560" cy="760320"/>
          </a:xfrm>
          <a:prstGeom prst="rect"/>
        </p:spPr>
        <p:txBody>
          <a:bodyPr bIns="45000" lIns="90000" rIns="90000" tIns="45000"/>
          <a:p>
            <a:pPr algn="r">
              <a:lnSpc>
                <a:spcPct val="100000"/>
              </a:lnSpc>
            </a:pPr>
            <a:r>
              <a:rPr b="1" dirty="0" sz="4400" lang="en-IN">
                <a:solidFill>
                  <a:srgbClr val="000000"/>
                </a:solidFill>
                <a:latin typeface="Arial Black"/>
              </a:rPr>
              <a:t>Scope of the Project</a:t>
            </a:r>
            <a:endParaRPr dirty="0"/>
          </a:p>
        </p:txBody>
      </p:sp>
      <p:sp>
        <p:nvSpPr>
          <p:cNvPr id="1048628" name="CustomShape 3"/>
          <p:cNvSpPr/>
          <p:nvPr/>
        </p:nvSpPr>
        <p:spPr>
          <a:xfrm>
            <a:off x="685800" y="1295280"/>
            <a:ext cx="7619400" cy="775800"/>
          </a:xfrm>
          <a:prstGeom prst="rect"/>
        </p:spPr>
        <p:txBody>
          <a:bodyPr bIns="45000" lIns="90000" rIns="90000" tIns="45000"/>
          <a:p>
            <a:pPr>
              <a:lnSpc>
                <a:spcPct val="150000"/>
              </a:lnSpc>
            </a:pPr>
          </a:p>
          <a:p>
            <a:pPr>
              <a:lnSpc>
                <a:spcPct val="100000"/>
              </a:lnSpc>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31" name="CustomShape 1"/>
          <p:cNvSpPr/>
          <p:nvPr/>
        </p:nvSpPr>
        <p:spPr>
          <a:xfrm>
            <a:off x="457200" y="1066800"/>
            <a:ext cx="8381160" cy="75600"/>
          </a:xfrm>
          <a:prstGeom prst="rect"/>
          <a:solidFill>
            <a:srgbClr val="7030A0"/>
          </a:solidFill>
          <a:ln w="25560">
            <a:solidFill>
              <a:srgbClr val="3A5F8B"/>
            </a:solidFill>
            <a:round/>
          </a:ln>
        </p:spPr>
        <p:txBody>
          <a:bodyPr/>
          <a:p>
            <a:endParaRPr lang="en-IN"/>
          </a:p>
        </p:txBody>
      </p:sp>
      <p:sp>
        <p:nvSpPr>
          <p:cNvPr id="1048632" name="TextBox 2"/>
          <p:cNvSpPr txBox="1"/>
          <p:nvPr/>
        </p:nvSpPr>
        <p:spPr>
          <a:xfrm>
            <a:off x="304800" y="457200"/>
            <a:ext cx="4267200" cy="523220"/>
          </a:xfrm>
          <a:prstGeom prst="rect"/>
          <a:noFill/>
        </p:spPr>
        <p:txBody>
          <a:bodyPr rtlCol="0" wrap="square">
            <a:spAutoFit/>
          </a:bodyPr>
          <a:p>
            <a:pPr algn="r">
              <a:lnSpc>
                <a:spcPct val="100000"/>
              </a:lnSpc>
            </a:pPr>
            <a:r>
              <a:rPr b="1" dirty="0" sz="2800" lang="en-IN">
                <a:solidFill>
                  <a:srgbClr val="FF0000"/>
                </a:solidFill>
                <a:latin typeface="+mj-lt"/>
              </a:rPr>
              <a:t>Scope of the Project</a:t>
            </a:r>
            <a:endParaRPr dirty="0" sz="2800" lang="en-IN">
              <a:solidFill>
                <a:srgbClr val="FF0000"/>
              </a:solidFill>
              <a:latin typeface="+mj-lt"/>
            </a:endParaRPr>
          </a:p>
        </p:txBody>
      </p:sp>
      <p:sp>
        <p:nvSpPr>
          <p:cNvPr id="1048633" name="TextBox 4"/>
          <p:cNvSpPr txBox="1"/>
          <p:nvPr/>
        </p:nvSpPr>
        <p:spPr>
          <a:xfrm>
            <a:off x="153240" y="1304380"/>
            <a:ext cx="8381160" cy="3693319"/>
          </a:xfrm>
          <a:prstGeom prst="rect"/>
          <a:noFill/>
        </p:spPr>
        <p:txBody>
          <a:bodyPr wrap="square">
            <a:spAutoFit/>
          </a:bodyPr>
          <a:p>
            <a:pPr indent="-285750" marL="285750">
              <a:buFont typeface="Arial" panose="020B0604020202020204" pitchFamily="34" charset="0"/>
              <a:buChar char="•"/>
            </a:pPr>
            <a:r>
              <a:rPr dirty="0" lang="en-IN"/>
              <a:t> The primary objective of this project is to develop a system for the identification and diagnosis of diseases in crops, enhancing crop management and yield by early disease detection.</a:t>
            </a:r>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r>
              <a:rPr dirty="0" lang="en-IN"/>
              <a:t> The system will be tailored to specific crop types, such as wheat, rice, and tomatoes. The choice of crops is essential as disease identification methods can vary based on the plant's characteristics and disease symptoms.</a:t>
            </a:r>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r>
              <a:rPr dirty="0" lang="en-IN"/>
              <a:t>The project will employ machine learning or deep learning models, with a focus on convolutional neural networks (CNNs) for image-based disease analysis. Depending on the target environment, the system may be designed to run on edge devices or mobile platforms for real-time disease diagnosis in the field, ensuring rapid response and effective crop management.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34" name="CustomShape 1"/>
          <p:cNvSpPr/>
          <p:nvPr/>
        </p:nvSpPr>
        <p:spPr>
          <a:xfrm>
            <a:off x="533520" y="4267080"/>
            <a:ext cx="8076600" cy="75600"/>
          </a:xfrm>
          <a:prstGeom prst="rect"/>
          <a:solidFill>
            <a:srgbClr val="7030A0"/>
          </a:solidFill>
          <a:ln w="25560">
            <a:solidFill>
              <a:srgbClr val="3A5F8B"/>
            </a:solidFill>
            <a:round/>
          </a:ln>
        </p:spPr>
        <p:txBody>
          <a:bodyPr/>
          <a:p>
            <a:endParaRPr lang="en-IN"/>
          </a:p>
        </p:txBody>
      </p:sp>
      <p:sp>
        <p:nvSpPr>
          <p:cNvPr id="1048635" name="CustomShape 2"/>
          <p:cNvSpPr/>
          <p:nvPr/>
        </p:nvSpPr>
        <p:spPr>
          <a:xfrm>
            <a:off x="457200" y="3581400"/>
            <a:ext cx="8152560" cy="760320"/>
          </a:xfrm>
          <a:prstGeom prst="rect"/>
        </p:spPr>
        <p:txBody>
          <a:bodyPr bIns="45000" lIns="90000" rIns="90000" tIns="45000"/>
          <a:p>
            <a:pPr algn="r">
              <a:lnSpc>
                <a:spcPct val="100000"/>
              </a:lnSpc>
            </a:pPr>
            <a:r>
              <a:rPr b="1" dirty="0" sz="2800" lang="en-US"/>
              <a:t>Literature Review</a:t>
            </a:r>
            <a:endParaRPr b="1" dirty="0" sz="2800"/>
          </a:p>
        </p:txBody>
      </p:sp>
      <p:sp>
        <p:nvSpPr>
          <p:cNvPr id="1048636" name="CustomShape 3"/>
          <p:cNvSpPr/>
          <p:nvPr/>
        </p:nvSpPr>
        <p:spPr>
          <a:xfrm>
            <a:off x="685800" y="1295280"/>
            <a:ext cx="7619400" cy="775800"/>
          </a:xfrm>
          <a:prstGeom prst="rect"/>
        </p:spPr>
        <p:txBody>
          <a:bodyPr bIns="45000" lIns="90000" rIns="90000" tIns="45000"/>
          <a:p>
            <a:pPr>
              <a:lnSpc>
                <a:spcPct val="150000"/>
              </a:lnSpc>
            </a:pPr>
          </a:p>
          <a:p>
            <a:pPr>
              <a:lnSpc>
                <a:spcPct val="100000"/>
              </a:lnSpc>
            </a:p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39" name="TextBox 5"/>
          <p:cNvSpPr txBox="1"/>
          <p:nvPr/>
        </p:nvSpPr>
        <p:spPr>
          <a:xfrm>
            <a:off x="9939" y="-9939"/>
            <a:ext cx="8991600" cy="461665"/>
          </a:xfrm>
          <a:prstGeom prst="rect"/>
          <a:noFill/>
        </p:spPr>
        <p:txBody>
          <a:bodyPr rtlCol="0" wrap="square">
            <a:spAutoFit/>
          </a:bodyPr>
          <a:p>
            <a:r>
              <a:rPr dirty="0" sz="2400" lang="en-IN" u="sng">
                <a:solidFill>
                  <a:srgbClr val="FF0000"/>
                </a:solidFill>
                <a:latin typeface="Times New Roman" panose="02020603050405020304" pitchFamily="18" charset="0"/>
                <a:cs typeface="Times New Roman" panose="02020603050405020304" pitchFamily="18" charset="0"/>
              </a:rPr>
              <a:t>Comparison table for the existing system</a:t>
            </a:r>
            <a:endParaRPr dirty="0" sz="2400" lang="en-US" u="sng">
              <a:solidFill>
                <a:srgbClr val="FF0000"/>
              </a:solidFill>
              <a:latin typeface="Times New Roman" panose="02020603050405020304" pitchFamily="18" charset="0"/>
              <a:cs typeface="Times New Roman" panose="02020603050405020304" pitchFamily="18" charset="0"/>
            </a:endParaRPr>
          </a:p>
        </p:txBody>
      </p:sp>
      <p:graphicFrame>
        <p:nvGraphicFramePr>
          <p:cNvPr id="4194306" name="Table 2"/>
          <p:cNvGraphicFramePr>
            <a:graphicFrameLocks noGrp="1"/>
          </p:cNvGraphicFramePr>
          <p:nvPr/>
        </p:nvGraphicFramePr>
        <p:xfrm>
          <a:off x="59636" y="381000"/>
          <a:ext cx="8991600" cy="7426235"/>
        </p:xfrm>
        <a:graphic>
          <a:graphicData uri="http://schemas.openxmlformats.org/drawingml/2006/table">
            <a:tbl>
              <a:tblPr firstRow="1" bandRow="1">
                <a:tableStyleId>{5C22544A-7EE6-4342-B048-85BDC9FD1C3A}</a:tableStyleId>
              </a:tblPr>
              <a:tblGrid>
                <a:gridCol w="421395"/>
                <a:gridCol w="819990"/>
                <a:gridCol w="819990"/>
                <a:gridCol w="819990"/>
                <a:gridCol w="819990"/>
                <a:gridCol w="796496"/>
                <a:gridCol w="1393482"/>
                <a:gridCol w="1437311"/>
                <a:gridCol w="1662956"/>
              </a:tblGrid>
              <a:tr h="1807029">
                <a:tc>
                  <a:txBody>
                    <a:bodyPr/>
                    <a:p>
                      <a:r>
                        <a:rPr dirty="0" sz="1200" lang="en-US" err="1">
                          <a:latin typeface="Times New Roman" panose="02020603050405020304" pitchFamily="18" charset="0"/>
                          <a:cs typeface="Times New Roman" panose="02020603050405020304" pitchFamily="18" charset="0"/>
                        </a:rPr>
                        <a:t>S.No</a:t>
                      </a:r>
                      <a:endParaRPr dirty="0" sz="1200" lang="en-IN">
                        <a:latin typeface="Times New Roman" panose="02020603050405020304" pitchFamily="18" charset="0"/>
                        <a:cs typeface="Times New Roman" panose="02020603050405020304" pitchFamily="18" charset="0"/>
                      </a:endParaRPr>
                    </a:p>
                  </a:txBody>
                </a:tc>
                <a:tc>
                  <a:txBody>
                    <a:bodyPr/>
                    <a:p>
                      <a:r>
                        <a:rPr dirty="0" sz="1200" lang="en-US">
                          <a:latin typeface="Times New Roman" panose="02020603050405020304" pitchFamily="18" charset="0"/>
                          <a:cs typeface="Times New Roman" panose="02020603050405020304" pitchFamily="18" charset="0"/>
                        </a:rPr>
                        <a:t>Authors and Journal Name&amp; Year of publication</a:t>
                      </a:r>
                      <a:endParaRPr dirty="0" sz="1200" lang="en-IN">
                        <a:latin typeface="Times New Roman" panose="02020603050405020304" pitchFamily="18" charset="0"/>
                        <a:cs typeface="Times New Roman" panose="02020603050405020304" pitchFamily="18" charset="0"/>
                      </a:endParaRPr>
                    </a:p>
                  </a:txBody>
                </a:tc>
                <a:tc>
                  <a:txBody>
                    <a:bodyPr/>
                    <a:p>
                      <a:endParaRPr dirty="0" sz="1200" lang="en-IN">
                        <a:latin typeface="Times New Roman" panose="02020603050405020304" pitchFamily="18" charset="0"/>
                        <a:cs typeface="Times New Roman" panose="02020603050405020304" pitchFamily="18" charset="0"/>
                      </a:endParaRPr>
                    </a:p>
                  </a:txBody>
                </a:tc>
                <a:tc>
                  <a:txBody>
                    <a:bodyPr/>
                    <a:p>
                      <a:endParaRPr dirty="0" sz="1200" lang="en-IN">
                        <a:latin typeface="Times New Roman" panose="02020603050405020304" pitchFamily="18" charset="0"/>
                        <a:cs typeface="Times New Roman" panose="02020603050405020304" pitchFamily="18" charset="0"/>
                      </a:endParaRPr>
                    </a:p>
                  </a:txBody>
                </a:tc>
                <a:tc>
                  <a:txBody>
                    <a:bodyPr/>
                    <a:p>
                      <a:endParaRPr dirty="0" sz="1200" lang="en-IN">
                        <a:latin typeface="Times New Roman" panose="02020603050405020304" pitchFamily="18" charset="0"/>
                        <a:cs typeface="Times New Roman" panose="02020603050405020304" pitchFamily="18" charset="0"/>
                      </a:endParaRPr>
                    </a:p>
                  </a:txBody>
                </a:tc>
                <a:tc>
                  <a:txBody>
                    <a:bodyPr/>
                    <a:p>
                      <a:r>
                        <a:rPr dirty="0" sz="1200" lang="en-US">
                          <a:latin typeface="Times New Roman" panose="02020603050405020304" pitchFamily="18" charset="0"/>
                          <a:cs typeface="Times New Roman" panose="02020603050405020304" pitchFamily="18" charset="0"/>
                        </a:rPr>
                        <a:t>Problem Statement</a:t>
                      </a:r>
                      <a:endParaRPr dirty="0" sz="1200" lang="en-IN">
                        <a:latin typeface="Times New Roman" panose="02020603050405020304" pitchFamily="18" charset="0"/>
                        <a:cs typeface="Times New Roman" panose="02020603050405020304" pitchFamily="18" charset="0"/>
                      </a:endParaRPr>
                    </a:p>
                  </a:txBody>
                </a:tc>
                <a:tc>
                  <a:txBody>
                    <a:bodyPr/>
                    <a:p>
                      <a:r>
                        <a:rPr dirty="0" sz="1200" lang="en-US">
                          <a:latin typeface="Times New Roman" panose="02020603050405020304" pitchFamily="18" charset="0"/>
                          <a:cs typeface="Times New Roman" panose="02020603050405020304" pitchFamily="18" charset="0"/>
                        </a:rPr>
                        <a:t>Name of the Proposed solution/Method</a:t>
                      </a:r>
                      <a:endParaRPr dirty="0" sz="1200" lang="en-IN">
                        <a:latin typeface="Times New Roman" panose="02020603050405020304" pitchFamily="18" charset="0"/>
                        <a:cs typeface="Times New Roman" panose="02020603050405020304" pitchFamily="18" charset="0"/>
                      </a:endParaRPr>
                    </a:p>
                  </a:txBody>
                </a:tc>
                <a:tc>
                  <a:txBody>
                    <a:bodyPr/>
                    <a:p>
                      <a:r>
                        <a:rPr dirty="0" sz="1200" lang="en-US">
                          <a:latin typeface="Times New Roman" panose="02020603050405020304" pitchFamily="18" charset="0"/>
                          <a:cs typeface="Times New Roman" panose="02020603050405020304" pitchFamily="18" charset="0"/>
                        </a:rPr>
                        <a:t>Solution </a:t>
                      </a:r>
                      <a:endParaRPr dirty="0" sz="1200" lang="en-IN">
                        <a:latin typeface="Times New Roman" panose="02020603050405020304" pitchFamily="18" charset="0"/>
                        <a:cs typeface="Times New Roman" panose="02020603050405020304" pitchFamily="18" charset="0"/>
                      </a:endParaRPr>
                    </a:p>
                  </a:txBody>
                </a:tc>
                <a:tc>
                  <a:txBody>
                    <a:bodyPr/>
                    <a:p>
                      <a:r>
                        <a:rPr dirty="0" sz="1200" lang="en-US">
                          <a:latin typeface="Times New Roman" panose="02020603050405020304" pitchFamily="18" charset="0"/>
                          <a:cs typeface="Times New Roman" panose="02020603050405020304" pitchFamily="18" charset="0"/>
                        </a:rPr>
                        <a:t>Remarks</a:t>
                      </a:r>
                      <a:endParaRPr dirty="0" sz="1200" lang="en-IN">
                        <a:latin typeface="Times New Roman" panose="02020603050405020304" pitchFamily="18" charset="0"/>
                        <a:cs typeface="Times New Roman" panose="02020603050405020304" pitchFamily="18" charset="0"/>
                      </a:endParaRPr>
                    </a:p>
                  </a:txBody>
                </a:tc>
              </a:tr>
              <a:tr h="1129393">
                <a:tc>
                  <a:txBody>
                    <a:bodyPr/>
                    <a:p>
                      <a:r>
                        <a:rPr dirty="0" lang="en-US"/>
                        <a:t>1</a:t>
                      </a:r>
                      <a:endParaRPr dirty="0" lang="en-IN"/>
                    </a:p>
                  </a:txBody>
                </a:tc>
                <a:tc>
                  <a:txBody>
                    <a:bodyPr/>
                    <a:p>
                      <a:pPr algn="l"/>
                      <a:r>
                        <a:rPr b="1" dirty="0" sz="1200" lang="en-US" err="1" strike="noStrike"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
                        </a:rPr>
                        <a:t>Baral</a:t>
                      </a:r>
                      <a:r>
                        <a:rPr b="1" dirty="0" sz="1200" lang="en-US" strike="noStrike"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
                        </a:rPr>
                        <a:t> et al.</a:t>
                      </a:r>
                      <a:endParaRPr dirty="0" sz="11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algn="l"/>
                      <a:r>
                        <a:rPr b="1" sz="1050" lang="en-US">
                          <a:solidFill>
                            <a:srgbClr val="1F1F1F"/>
                          </a:solidFill>
                          <a:effectLst/>
                          <a:latin typeface="Georgia" panose="02040502050405020303" pitchFamily="18" charset="0"/>
                          <a:ea typeface="Times New Roman" panose="02020603050405020304" pitchFamily="18" charset="0"/>
                          <a:cs typeface="Times New Roman" panose="02020603050405020304" pitchFamily="18" charset="0"/>
                        </a:rPr>
                        <a:t>Yield Prediction Using Artificial Neural Networks</a:t>
                      </a:r>
                      <a:endParaRPr sz="11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algn="l"/>
                      <a:r>
                        <a:rPr b="1" sz="1200" lang="en-IN">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Neural Networks</a:t>
                      </a:r>
                      <a:endParaRPr sz="11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algn="l"/>
                      <a:r>
                        <a:rPr b="1" sz="1200" lang="en-I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Can be improved if large dataset is </a:t>
                      </a:r>
                      <a:endParaRPr sz="1100" lang="en-IN">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spcAft>
                          <a:spcPts val="1000"/>
                        </a:spcAft>
                        <a:tabLst>
                          <a:tab algn="dec" pos="228600"/>
                        </a:tabLst>
                      </a:pPr>
                      <a:r>
                        <a:rPr b="1" sz="1200" lang="en-I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provided</a:t>
                      </a:r>
                      <a:endParaRPr sz="11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gn="l">
                        <a:lnSpc>
                          <a:spcPct val="115000"/>
                        </a:lnSpc>
                        <a:spcAft>
                          <a:spcPts val="1000"/>
                        </a:spcAft>
                        <a:tabLst>
                          <a:tab algn="dec" pos="228600"/>
                        </a:tabLst>
                      </a:pPr>
                      <a:r>
                        <a:rPr b="1" sz="1200" lang="en-US">
                          <a:solidFill>
                            <a:srgbClr val="FFFFFF"/>
                          </a:solidFill>
                          <a:effectLst/>
                          <a:latin typeface="Times New Roman" panose="02020603050405020304" pitchFamily="18" charset="0"/>
                          <a:ea typeface="SimSun" panose="02010600030101010101" pitchFamily="2" charset="-122"/>
                          <a:cs typeface="Times New Roman" panose="02020603050405020304" pitchFamily="18" charset="0"/>
                        </a:rPr>
                        <a:t>97%</a:t>
                      </a:r>
                      <a:endParaRPr sz="11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gn="l">
                        <a:lnSpc>
                          <a:spcPct val="115000"/>
                        </a:lnSpc>
                        <a:spcAft>
                          <a:spcPts val="1000"/>
                        </a:spcAft>
                        <a:tabLst>
                          <a:tab algn="dec" pos="228600"/>
                        </a:tabLst>
                      </a:pPr>
                      <a:r>
                        <a:rPr b="1" dirty="0" sz="2000" lang="en-US">
                          <a:solidFill>
                            <a:srgbClr val="FFFFFF"/>
                          </a:solidFill>
                          <a:effectLst/>
                          <a:latin typeface="Segoe UI Emoji" panose="020B0502040204020203" pitchFamily="34" charset="0"/>
                          <a:ea typeface="SimSun" panose="02010600030101010101" pitchFamily="2" charset="-122"/>
                          <a:cs typeface="Segoe UI Emoji" panose="020B0502040204020203" pitchFamily="34" charset="0"/>
                        </a:rPr>
                        <a:t>✅</a:t>
                      </a:r>
                      <a:endParaRPr dirty="0" sz="1100" lang="en-IN">
                        <a:effectLst/>
                        <a:latin typeface="Calibri" panose="020F0502020204030204" pitchFamily="34" charset="0"/>
                        <a:ea typeface="SimSun" panose="02010600030101010101" pitchFamily="2" charset="-122"/>
                        <a:cs typeface="Times New Roman" panose="02020603050405020304" pitchFamily="18" charset="0"/>
                      </a:endParaRPr>
                    </a:p>
                    <a:p>
                      <a:pPr algn="l">
                        <a:lnSpc>
                          <a:spcPct val="115000"/>
                        </a:lnSpc>
                        <a:spcAft>
                          <a:spcPts val="1000"/>
                        </a:spcAft>
                        <a:tabLst>
                          <a:tab algn="dec" pos="228600"/>
                        </a:tabLst>
                      </a:pPr>
                      <a:r>
                        <a:rPr b="1" dirty="0" sz="1200" lang="en-US">
                          <a:solidFill>
                            <a:srgbClr val="FFFFFF"/>
                          </a:solidFill>
                          <a:effectLst/>
                          <a:latin typeface="Times New Roman" panose="02020603050405020304" pitchFamily="18" charset="0"/>
                          <a:ea typeface="SimSun" panose="02010600030101010101" pitchFamily="2" charset="-122"/>
                          <a:cs typeface="Times New Roman" panose="02020603050405020304" pitchFamily="18" charset="0"/>
                        </a:rPr>
                        <a:t> </a:t>
                      </a:r>
                      <a:endParaRPr dirty="0" sz="11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gn="l">
                        <a:lnSpc>
                          <a:spcPct val="115000"/>
                        </a:lnSpc>
                        <a:spcAft>
                          <a:spcPts val="1000"/>
                        </a:spcAft>
                        <a:tabLst>
                          <a:tab algn="dec" pos="228600"/>
                        </a:tabLst>
                      </a:pPr>
                      <a:r>
                        <a:rPr b="1" sz="2000" lang="en-US">
                          <a:solidFill>
                            <a:srgbClr val="FFFFFF"/>
                          </a:solidFill>
                          <a:effectLst/>
                          <a:latin typeface="Segoe UI Emoji" panose="020B0502040204020203" pitchFamily="34" charset="0"/>
                          <a:ea typeface="SimSun" panose="02010600030101010101" pitchFamily="2" charset="-122"/>
                          <a:cs typeface="Segoe UI Emoji" panose="020B0502040204020203" pitchFamily="34" charset="0"/>
                        </a:rPr>
                        <a:t>❎</a:t>
                      </a:r>
                      <a:endParaRPr sz="11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gn="l">
                        <a:lnSpc>
                          <a:spcPct val="115000"/>
                        </a:lnSpc>
                        <a:spcAft>
                          <a:spcPts val="1000"/>
                        </a:spcAft>
                        <a:tabLst>
                          <a:tab algn="dec" pos="228600"/>
                        </a:tabLst>
                      </a:pPr>
                      <a:r>
                        <a:rPr b="1" dirty="0" sz="2000" lang="en-US">
                          <a:solidFill>
                            <a:srgbClr val="FFFFFF"/>
                          </a:solidFill>
                          <a:effectLst/>
                          <a:latin typeface="Segoe UI Emoji" panose="020B0502040204020203" pitchFamily="34" charset="0"/>
                          <a:ea typeface="SimSun" panose="02010600030101010101" pitchFamily="2" charset="-122"/>
                          <a:cs typeface="Segoe UI Emoji" panose="020B0502040204020203" pitchFamily="34" charset="0"/>
                        </a:rPr>
                        <a:t>❎</a:t>
                      </a:r>
                      <a:endParaRPr dirty="0" sz="11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1129393">
                <a:tc>
                  <a:txBody>
                    <a:bodyPr/>
                    <a:p>
                      <a:r>
                        <a:rPr dirty="0" lang="en-US"/>
                        <a:t>2</a:t>
                      </a:r>
                      <a:endParaRPr dirty="0" lang="en-IN"/>
                    </a:p>
                  </a:txBody>
                </a:tc>
                <a:tc>
                  <a:txBody>
                    <a:bodyPr/>
                    <a:p>
                      <a:pPr algn="l"/>
                      <a:r>
                        <a:rPr b="1" dirty="0" sz="1200" lang="en-US" strike="noStrike"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Gonzalez-Sanchez et al.</a:t>
                      </a:r>
                      <a:endParaRPr dirty="0" sz="11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algn="l"/>
                      <a:r>
                        <a:rPr b="1" sz="1050" lang="en-US">
                          <a:solidFill>
                            <a:srgbClr val="1F1F1F"/>
                          </a:solidFill>
                          <a:effectLst/>
                          <a:latin typeface="Georgia" panose="02040502050405020303" pitchFamily="18" charset="0"/>
                          <a:ea typeface="Times New Roman" panose="02020603050405020304" pitchFamily="18" charset="0"/>
                          <a:cs typeface="Times New Roman" panose="02020603050405020304" pitchFamily="18" charset="0"/>
                        </a:rPr>
                        <a:t>Predictive ability of machine learning methods for massive crop yield prediction</a:t>
                      </a:r>
                      <a:endParaRPr sz="11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algn="l"/>
                      <a:r>
                        <a:rPr b="1" sz="1050" lang="en-US">
                          <a:solidFill>
                            <a:srgbClr val="1F1F1F"/>
                          </a:solidFill>
                          <a:effectLst/>
                          <a:latin typeface="Georgia" panose="02040502050405020303" pitchFamily="18" charset="0"/>
                          <a:ea typeface="Times New Roman" panose="02020603050405020304" pitchFamily="18" charset="0"/>
                          <a:cs typeface="Times New Roman" panose="02020603050405020304" pitchFamily="18" charset="0"/>
                        </a:rPr>
                        <a:t>M5-prime regression tree, k-nearest neighbor, support vector machine</a:t>
                      </a:r>
                      <a:endParaRPr sz="1100" lang="en-IN">
                        <a:effectLst/>
                        <a:latin typeface="Times New Roman" panose="02020603050405020304" pitchFamily="18" charset="0"/>
                        <a:ea typeface="Times New Roman" panose="02020603050405020304" pitchFamily="18" charset="0"/>
                        <a:cs typeface="Times New Roman" panose="02020603050405020304" pitchFamily="18" charset="0"/>
                      </a:endParaRPr>
                    </a:p>
                    <a:p>
                      <a:pPr algn="l"/>
                      <a:r>
                        <a:rPr b="1" sz="1200" lang="en-US">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sz="1100" lang="en-IN">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spcAft>
                          <a:spcPts val="1000"/>
                        </a:spcAft>
                        <a:tabLst>
                          <a:tab algn="dec" pos="228600"/>
                        </a:tabLst>
                      </a:pPr>
                      <a:r>
                        <a:rPr b="1" sz="1200" lang="en-US">
                          <a:solidFill>
                            <a:srgbClr val="FFFFFF"/>
                          </a:solidFill>
                          <a:effectLst/>
                          <a:latin typeface="Times New Roman" panose="02020603050405020304" pitchFamily="18" charset="0"/>
                          <a:ea typeface="SimSun" panose="02010600030101010101" pitchFamily="2" charset="-122"/>
                          <a:cs typeface="Times New Roman" panose="02020603050405020304" pitchFamily="18" charset="0"/>
                        </a:rPr>
                        <a:t> </a:t>
                      </a:r>
                      <a:endParaRPr sz="11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gn="l"/>
                      <a:r>
                        <a:rPr b="1" sz="1200" lang="en-IN">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Errors in seasonal weather forecasting were not taken into account.</a:t>
                      </a:r>
                      <a:endParaRPr sz="11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algn="l">
                        <a:lnSpc>
                          <a:spcPct val="115000"/>
                        </a:lnSpc>
                        <a:spcAft>
                          <a:spcPts val="1000"/>
                        </a:spcAft>
                        <a:tabLst>
                          <a:tab algn="dec" pos="228600"/>
                        </a:tabLst>
                      </a:pPr>
                      <a:r>
                        <a:rPr b="1" sz="1200" lang="en-US">
                          <a:solidFill>
                            <a:srgbClr val="FFFFFF"/>
                          </a:solidFill>
                          <a:effectLst/>
                          <a:latin typeface="Times New Roman" panose="02020603050405020304" pitchFamily="18" charset="0"/>
                          <a:ea typeface="SimSun" panose="02010600030101010101" pitchFamily="2" charset="-122"/>
                          <a:cs typeface="Times New Roman" panose="02020603050405020304" pitchFamily="18" charset="0"/>
                        </a:rPr>
                        <a:t>96%</a:t>
                      </a:r>
                      <a:endParaRPr sz="11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gn="l">
                        <a:lnSpc>
                          <a:spcPct val="115000"/>
                        </a:lnSpc>
                        <a:spcAft>
                          <a:spcPts val="1000"/>
                        </a:spcAft>
                        <a:tabLst>
                          <a:tab algn="dec" pos="228600"/>
                        </a:tabLst>
                      </a:pPr>
                      <a:r>
                        <a:rPr b="1" dirty="0" sz="2000" lang="en-US">
                          <a:solidFill>
                            <a:srgbClr val="FFFFFF"/>
                          </a:solidFill>
                          <a:effectLst/>
                          <a:latin typeface="Segoe UI Emoji" panose="020B0502040204020203" pitchFamily="34" charset="0"/>
                          <a:ea typeface="SimSun" panose="02010600030101010101" pitchFamily="2" charset="-122"/>
                          <a:cs typeface="Segoe UI Emoji" panose="020B0502040204020203" pitchFamily="34" charset="0"/>
                        </a:rPr>
                        <a:t>✅</a:t>
                      </a:r>
                      <a:endParaRPr dirty="0" sz="1100" lang="en-IN">
                        <a:effectLst/>
                        <a:latin typeface="Calibri" panose="020F0502020204030204" pitchFamily="34" charset="0"/>
                        <a:ea typeface="SimSun" panose="02010600030101010101" pitchFamily="2" charset="-122"/>
                        <a:cs typeface="Times New Roman" panose="02020603050405020304" pitchFamily="18" charset="0"/>
                      </a:endParaRPr>
                    </a:p>
                    <a:p>
                      <a:pPr algn="l">
                        <a:lnSpc>
                          <a:spcPct val="115000"/>
                        </a:lnSpc>
                        <a:spcAft>
                          <a:spcPts val="1000"/>
                        </a:spcAft>
                        <a:tabLst>
                          <a:tab algn="dec" pos="228600"/>
                        </a:tabLst>
                      </a:pPr>
                      <a:r>
                        <a:rPr b="1" dirty="0" sz="2000" lang="en-US">
                          <a:solidFill>
                            <a:srgbClr val="FFFFFF"/>
                          </a:solidFill>
                          <a:effectLst/>
                          <a:latin typeface="Times New Roman" panose="02020603050405020304" pitchFamily="18" charset="0"/>
                          <a:ea typeface="SimSun" panose="02010600030101010101" pitchFamily="2" charset="-122"/>
                          <a:cs typeface="Times New Roman" panose="02020603050405020304" pitchFamily="18" charset="0"/>
                        </a:rPr>
                        <a:t> </a:t>
                      </a:r>
                      <a:endParaRPr dirty="0" sz="11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gn="l">
                        <a:lnSpc>
                          <a:spcPct val="115000"/>
                        </a:lnSpc>
                        <a:spcAft>
                          <a:spcPts val="1000"/>
                        </a:spcAft>
                        <a:tabLst>
                          <a:tab algn="dec" pos="228600"/>
                        </a:tabLst>
                      </a:pPr>
                      <a:r>
                        <a:rPr b="1" sz="2000" lang="en-US">
                          <a:solidFill>
                            <a:srgbClr val="FFFFFF"/>
                          </a:solidFill>
                          <a:effectLst/>
                          <a:latin typeface="Segoe UI Emoji" panose="020B0502040204020203" pitchFamily="34" charset="0"/>
                          <a:ea typeface="SimSun" panose="02010600030101010101" pitchFamily="2" charset="-122"/>
                          <a:cs typeface="Segoe UI Emoji" panose="020B0502040204020203" pitchFamily="34" charset="0"/>
                        </a:rPr>
                        <a:t>✅</a:t>
                      </a:r>
                      <a:endParaRPr sz="1100" lang="en-IN">
                        <a:effectLst/>
                        <a:latin typeface="Calibri" panose="020F0502020204030204" pitchFamily="34" charset="0"/>
                        <a:ea typeface="SimSun" panose="02010600030101010101" pitchFamily="2" charset="-122"/>
                        <a:cs typeface="Times New Roman" panose="02020603050405020304" pitchFamily="18" charset="0"/>
                      </a:endParaRPr>
                    </a:p>
                    <a:p>
                      <a:pPr algn="l">
                        <a:lnSpc>
                          <a:spcPct val="115000"/>
                        </a:lnSpc>
                        <a:spcAft>
                          <a:spcPts val="1000"/>
                        </a:spcAft>
                        <a:tabLst>
                          <a:tab algn="dec" pos="228600"/>
                        </a:tabLst>
                      </a:pPr>
                      <a:r>
                        <a:rPr b="1" sz="2000" lang="en-US">
                          <a:solidFill>
                            <a:srgbClr val="FFFFFF"/>
                          </a:solidFill>
                          <a:effectLst/>
                          <a:latin typeface="Times New Roman" panose="02020603050405020304" pitchFamily="18" charset="0"/>
                          <a:ea typeface="SimSun" panose="02010600030101010101" pitchFamily="2" charset="-122"/>
                          <a:cs typeface="Times New Roman" panose="02020603050405020304" pitchFamily="18" charset="0"/>
                        </a:rPr>
                        <a:t> </a:t>
                      </a:r>
                      <a:endParaRPr sz="11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gn="l">
                        <a:lnSpc>
                          <a:spcPct val="115000"/>
                        </a:lnSpc>
                        <a:spcAft>
                          <a:spcPts val="1000"/>
                        </a:spcAft>
                        <a:tabLst>
                          <a:tab algn="dec" pos="228600"/>
                        </a:tabLst>
                      </a:pPr>
                      <a:r>
                        <a:rPr b="1" dirty="0" sz="2000" lang="en-US">
                          <a:solidFill>
                            <a:srgbClr val="FFFFFF"/>
                          </a:solidFill>
                          <a:effectLst/>
                          <a:latin typeface="Segoe UI Emoji" panose="020B0502040204020203" pitchFamily="34" charset="0"/>
                          <a:ea typeface="SimSun" panose="02010600030101010101" pitchFamily="2" charset="-122"/>
                          <a:cs typeface="Segoe UI Emoji" panose="020B0502040204020203" pitchFamily="34" charset="0"/>
                        </a:rPr>
                        <a:t>❎</a:t>
                      </a:r>
                      <a:endParaRPr dirty="0" sz="11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1129393">
                <a:tc>
                  <a:txBody>
                    <a:bodyPr/>
                    <a:p>
                      <a:r>
                        <a:rPr dirty="0" lang="en-US"/>
                        <a:t>3</a:t>
                      </a:r>
                      <a:endParaRPr dirty="0" lang="en-IN"/>
                    </a:p>
                  </a:txBody>
                </a:tc>
                <a:tc>
                  <a:txBody>
                    <a:bodyPr/>
                    <a:p>
                      <a:pPr algn="l"/>
                      <a:r>
                        <a:rPr b="1" dirty="0" sz="1050" lang="en-US" err="1" strike="noStrike"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Ruß</a:t>
                      </a:r>
                      <a:r>
                        <a:rPr b="1" dirty="0" sz="1050" lang="en-US" strike="noStrike" u="non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 et al.</a:t>
                      </a:r>
                      <a:endParaRPr dirty="0" sz="11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algn="l"/>
                      <a:r>
                        <a:rPr b="1" sz="1050" lang="en-US">
                          <a:solidFill>
                            <a:srgbClr val="1F1F1F"/>
                          </a:solidFill>
                          <a:effectLst/>
                          <a:latin typeface="Georgia" panose="02040502050405020303" pitchFamily="18" charset="0"/>
                          <a:ea typeface="Times New Roman" panose="02020603050405020304" pitchFamily="18" charset="0"/>
                          <a:cs typeface="Times New Roman" panose="02020603050405020304" pitchFamily="18" charset="0"/>
                        </a:rPr>
                        <a:t>Data Mining with Neural Networks for Wheat Yield Prediction</a:t>
                      </a:r>
                      <a:endParaRPr sz="11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algn="l"/>
                      <a:r>
                        <a:rPr b="1" sz="1200" lang="en-IN">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Neural Networks</a:t>
                      </a:r>
                      <a:endParaRPr sz="11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algn="l"/>
                      <a:r>
                        <a:rPr b="1" sz="1200" lang="en-I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takes only a fixed sized input and output for any task.</a:t>
                      </a:r>
                      <a:endParaRPr sz="11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algn="l">
                        <a:lnSpc>
                          <a:spcPct val="115000"/>
                        </a:lnSpc>
                        <a:spcAft>
                          <a:spcPts val="1000"/>
                        </a:spcAft>
                        <a:tabLst>
                          <a:tab algn="dec" pos="228600"/>
                        </a:tabLst>
                      </a:pPr>
                      <a:r>
                        <a:rPr b="1" sz="1200" lang="en-US">
                          <a:solidFill>
                            <a:srgbClr val="FFFFFF"/>
                          </a:solidFill>
                          <a:effectLst/>
                          <a:latin typeface="Times New Roman" panose="02020603050405020304" pitchFamily="18" charset="0"/>
                          <a:ea typeface="SimSun" panose="02010600030101010101" pitchFamily="2" charset="-122"/>
                          <a:cs typeface="Times New Roman" panose="02020603050405020304" pitchFamily="18" charset="0"/>
                        </a:rPr>
                        <a:t>93%</a:t>
                      </a:r>
                      <a:endParaRPr sz="11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gn="l">
                        <a:lnSpc>
                          <a:spcPct val="115000"/>
                        </a:lnSpc>
                        <a:spcAft>
                          <a:spcPts val="1000"/>
                        </a:spcAft>
                        <a:tabLst>
                          <a:tab algn="dec" pos="228600"/>
                        </a:tabLst>
                      </a:pPr>
                      <a:r>
                        <a:rPr b="1" sz="2000" lang="en-US">
                          <a:solidFill>
                            <a:srgbClr val="FFFFFF"/>
                          </a:solidFill>
                          <a:effectLst/>
                          <a:latin typeface="Segoe UI Emoji" panose="020B0502040204020203" pitchFamily="34" charset="0"/>
                          <a:ea typeface="SimSun" panose="02010600030101010101" pitchFamily="2" charset="-122"/>
                          <a:cs typeface="Segoe UI Emoji" panose="020B0502040204020203" pitchFamily="34" charset="0"/>
                        </a:rPr>
                        <a:t>❎</a:t>
                      </a:r>
                      <a:endParaRPr sz="11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gn="l">
                        <a:lnSpc>
                          <a:spcPct val="115000"/>
                        </a:lnSpc>
                        <a:spcAft>
                          <a:spcPts val="1000"/>
                        </a:spcAft>
                        <a:tabLst>
                          <a:tab algn="dec" pos="228600"/>
                        </a:tabLst>
                      </a:pPr>
                      <a:r>
                        <a:rPr b="1" sz="2000" lang="en-US">
                          <a:solidFill>
                            <a:srgbClr val="FFFFFF"/>
                          </a:solidFill>
                          <a:effectLst/>
                          <a:latin typeface="Segoe UI Emoji" panose="020B0502040204020203" pitchFamily="34" charset="0"/>
                          <a:ea typeface="SimSun" panose="02010600030101010101" pitchFamily="2" charset="-122"/>
                          <a:cs typeface="Segoe UI Emoji" panose="020B0502040204020203" pitchFamily="34" charset="0"/>
                        </a:rPr>
                        <a:t>✅</a:t>
                      </a:r>
                      <a:endParaRPr sz="11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gn="l">
                        <a:lnSpc>
                          <a:spcPct val="115000"/>
                        </a:lnSpc>
                        <a:spcAft>
                          <a:spcPts val="1000"/>
                        </a:spcAft>
                        <a:tabLst>
                          <a:tab algn="dec" pos="228600"/>
                        </a:tabLst>
                      </a:pPr>
                      <a:r>
                        <a:rPr b="1" dirty="0" sz="2000" lang="en-US">
                          <a:solidFill>
                            <a:srgbClr val="FFFFFF"/>
                          </a:solidFill>
                          <a:effectLst/>
                          <a:latin typeface="Segoe UI Emoji" panose="020B0502040204020203" pitchFamily="34" charset="0"/>
                          <a:ea typeface="SimSun" panose="02010600030101010101" pitchFamily="2" charset="-122"/>
                          <a:cs typeface="Segoe UI Emoji" panose="020B0502040204020203" pitchFamily="34" charset="0"/>
                        </a:rPr>
                        <a:t>❎</a:t>
                      </a:r>
                      <a:endParaRPr dirty="0" sz="11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1129393">
                <a:tc>
                  <a:txBody>
                    <a:bodyPr/>
                    <a:p>
                      <a:r>
                        <a:rPr dirty="0" lang="en-US"/>
                        <a:t>4</a:t>
                      </a:r>
                      <a:endParaRPr dirty="0" lang="en-IN"/>
                    </a:p>
                  </a:txBody>
                </a:tc>
                <a:tc>
                  <a:txBody>
                    <a:bodyPr/>
                    <a:p>
                      <a:endParaRPr lang="en-IN"/>
                    </a:p>
                  </a:txBody>
                </a:tc>
                <a:tc>
                  <a:txBody>
                    <a:bodyPr/>
                    <a:p>
                      <a:endParaRPr lang="en-IN"/>
                    </a:p>
                  </a:txBody>
                </a:tc>
                <a:tc>
                  <a:txBody>
                    <a:bodyPr/>
                    <a:p>
                      <a:endParaRPr lang="en-IN"/>
                    </a:p>
                  </a:txBody>
                </a:tc>
                <a:tc>
                  <a:txBody>
                    <a:bodyPr/>
                    <a:p>
                      <a:endParaRPr lang="en-IN"/>
                    </a:p>
                  </a:txBody>
                </a:tc>
                <a:tc>
                  <a:txBody>
                    <a:bodyPr/>
                    <a:p>
                      <a:endParaRPr lang="en-IN"/>
                    </a:p>
                  </a:txBody>
                </a:tc>
                <a:tc>
                  <a:txBody>
                    <a:bodyPr/>
                    <a:p>
                      <a:endParaRPr lang="en-IN"/>
                    </a:p>
                  </a:txBody>
                </a:tc>
                <a:tc>
                  <a:txBody>
                    <a:bodyPr/>
                    <a:p>
                      <a:endParaRPr lang="en-IN"/>
                    </a:p>
                  </a:txBody>
                </a:tc>
                <a:tc>
                  <a:txBody>
                    <a:bodyPr/>
                    <a:p>
                      <a:endParaRPr dirty="0" lang="en-IN"/>
                    </a:p>
                  </a:txBody>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40" name="TextBox 5"/>
          <p:cNvSpPr txBox="1"/>
          <p:nvPr/>
        </p:nvSpPr>
        <p:spPr>
          <a:xfrm>
            <a:off x="76200" y="457200"/>
            <a:ext cx="8991600" cy="461665"/>
          </a:xfrm>
          <a:prstGeom prst="rect"/>
          <a:noFill/>
        </p:spPr>
        <p:txBody>
          <a:bodyPr rtlCol="0" wrap="square">
            <a:spAutoFit/>
          </a:bodyPr>
          <a:p>
            <a:r>
              <a:rPr dirty="0" sz="2400" lang="en-US">
                <a:solidFill>
                  <a:srgbClr val="FF0000"/>
                </a:solidFill>
                <a:latin typeface="+mj-lt"/>
                <a:cs typeface="Times New Roman" panose="02020603050405020304" pitchFamily="18" charset="0"/>
              </a:rPr>
              <a:t>Implementation of Existing System</a:t>
            </a:r>
          </a:p>
        </p:txBody>
      </p:sp>
      <p:sp>
        <p:nvSpPr>
          <p:cNvPr id="1048641" name="CustomShape 1"/>
          <p:cNvSpPr/>
          <p:nvPr/>
        </p:nvSpPr>
        <p:spPr>
          <a:xfrm>
            <a:off x="76200" y="1066800"/>
            <a:ext cx="8381160" cy="75600"/>
          </a:xfrm>
          <a:prstGeom prst="rect"/>
          <a:solidFill>
            <a:srgbClr val="7030A0"/>
          </a:solidFill>
          <a:ln w="25560">
            <a:solidFill>
              <a:srgbClr val="3A5F8B"/>
            </a:solidFill>
            <a:round/>
          </a:ln>
        </p:spPr>
        <p:txBody>
          <a:bodyPr/>
          <a:p>
            <a:endParaRPr lang="en-IN"/>
          </a:p>
        </p:txBody>
      </p:sp>
      <p:sp>
        <p:nvSpPr>
          <p:cNvPr id="1048642" name="TextBox 2"/>
          <p:cNvSpPr txBox="1"/>
          <p:nvPr/>
        </p:nvSpPr>
        <p:spPr>
          <a:xfrm>
            <a:off x="0" y="1290335"/>
            <a:ext cx="8991600" cy="4980851"/>
          </a:xfrm>
          <a:prstGeom prst="rect"/>
          <a:noFill/>
        </p:spPr>
        <p:txBody>
          <a:bodyPr wrap="square">
            <a:spAutoFit/>
          </a:bodyPr>
          <a:p>
            <a:pPr algn="just" indent="-342900" lvl="0" marL="342900">
              <a:lnSpc>
                <a:spcPct val="150000"/>
              </a:lnSpc>
              <a:buFont typeface="Symbol" panose="05050102010706020507" pitchFamily="18" charset="2"/>
              <a:buChar char=""/>
            </a:pPr>
            <a:endParaRPr dirty="0" sz="1600" lang="en-US">
              <a:effectLst/>
              <a:latin typeface="Times New Roman" panose="02020603050405020304" pitchFamily="18" charset="0"/>
              <a:ea typeface="Times New Roman" panose="02020603050405020304" pitchFamily="18" charset="0"/>
            </a:endParaRPr>
          </a:p>
          <a:p>
            <a:pPr algn="just" indent="-285750" lvl="0" marL="285750">
              <a:lnSpc>
                <a:spcPct val="150000"/>
              </a:lnSpc>
              <a:buFont typeface="Arial" panose="020B0604020202020204" pitchFamily="34" charset="0"/>
              <a:buChar char="•"/>
            </a:pPr>
            <a:r>
              <a:rPr dirty="0" sz="1600" lang="en-US">
                <a:effectLst/>
                <a:latin typeface="Times New Roman" panose="02020603050405020304" pitchFamily="18" charset="0"/>
                <a:ea typeface="Times New Roman" panose="02020603050405020304" pitchFamily="18" charset="0"/>
              </a:rPr>
              <a:t>    </a:t>
            </a:r>
            <a:r>
              <a:rPr dirty="0" lang="en-US">
                <a:effectLst/>
                <a:latin typeface="+mj-lt"/>
                <a:ea typeface="Times New Roman" panose="02020603050405020304" pitchFamily="18" charset="0"/>
              </a:rPr>
              <a:t>Gather a dataset of images featuring both healthy and diseased crop plants, covering various crop types and diseases.</a:t>
            </a:r>
          </a:p>
          <a:p>
            <a:pPr algn="just" indent="-285750" lvl="0" marL="285750">
              <a:lnSpc>
                <a:spcPct val="150000"/>
              </a:lnSpc>
              <a:buFont typeface="Arial" panose="020B0604020202020204" pitchFamily="34" charset="0"/>
              <a:buChar char="•"/>
            </a:pPr>
            <a:r>
              <a:rPr dirty="0" lang="en-US">
                <a:effectLst/>
                <a:latin typeface="+mj-lt"/>
                <a:ea typeface="Times New Roman" panose="02020603050405020304" pitchFamily="18" charset="0"/>
              </a:rPr>
              <a:t>    Choose a suitable deep learning model, often a Convolutional Neural Network (CNN), for image classification tasks.</a:t>
            </a:r>
          </a:p>
          <a:p>
            <a:pPr algn="just" indent="-285750" lvl="0" marL="285750">
              <a:lnSpc>
                <a:spcPct val="150000"/>
              </a:lnSpc>
              <a:buFont typeface="Arial" panose="020B0604020202020204" pitchFamily="34" charset="0"/>
              <a:buChar char="•"/>
            </a:pPr>
            <a:r>
              <a:rPr dirty="0" lang="en-US">
                <a:effectLst/>
                <a:latin typeface="+mj-lt"/>
                <a:ea typeface="Times New Roman" panose="02020603050405020304" pitchFamily="18" charset="0"/>
              </a:rPr>
              <a:t>   Train the selected model using the dataset, specifying loss functions and optimization techniques.</a:t>
            </a:r>
            <a:endParaRPr dirty="0" lang="en-US">
              <a:latin typeface="+mj-lt"/>
              <a:ea typeface="Times New Roman" panose="02020603050405020304" pitchFamily="18" charset="0"/>
            </a:endParaRPr>
          </a:p>
          <a:p>
            <a:pPr algn="just" indent="-285750" lvl="0" marL="285750">
              <a:lnSpc>
                <a:spcPct val="150000"/>
              </a:lnSpc>
              <a:buFont typeface="Arial" panose="020B0604020202020204" pitchFamily="34" charset="0"/>
              <a:buChar char="•"/>
            </a:pPr>
            <a:r>
              <a:rPr dirty="0" lang="en-US">
                <a:effectLst/>
                <a:latin typeface="+mj-lt"/>
                <a:ea typeface="Times New Roman" panose="02020603050405020304" pitchFamily="18" charset="0"/>
              </a:rPr>
              <a:t>  Validate the model's performance using a separate dataset and fine-tune hyperparameters to optimize accuracy.</a:t>
            </a:r>
          </a:p>
          <a:p>
            <a:pPr algn="just" indent="-285750" lvl="0" marL="285750">
              <a:lnSpc>
                <a:spcPct val="150000"/>
              </a:lnSpc>
              <a:buFont typeface="Arial" panose="020B0604020202020204" pitchFamily="34" charset="0"/>
              <a:buChar char="•"/>
            </a:pPr>
            <a:r>
              <a:rPr dirty="0" lang="en-US">
                <a:effectLst/>
                <a:latin typeface="+mj-lt"/>
                <a:ea typeface="Times New Roman" panose="02020603050405020304" pitchFamily="18" charset="0"/>
              </a:rPr>
              <a:t>Deploy the trained model into a user-friendly system, such as a mobile app or web service, for practical use in agriculture, enabling farmers to detect crop diseases efficiently.</a:t>
            </a:r>
            <a:endParaRPr dirty="0" lang="en-IN">
              <a:effectLst/>
              <a:latin typeface="+mj-lt"/>
              <a:ea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43" name="CustomShape 1"/>
          <p:cNvSpPr/>
          <p:nvPr/>
        </p:nvSpPr>
        <p:spPr>
          <a:xfrm>
            <a:off x="457200" y="990600"/>
            <a:ext cx="8381160" cy="75600"/>
          </a:xfrm>
          <a:prstGeom prst="rect"/>
          <a:solidFill>
            <a:srgbClr val="7030A0"/>
          </a:solidFill>
          <a:ln w="25560">
            <a:solidFill>
              <a:srgbClr val="3A5F8B"/>
            </a:solidFill>
            <a:round/>
          </a:ln>
        </p:spPr>
        <p:txBody>
          <a:bodyPr/>
          <a:p>
            <a:endParaRPr lang="en-IN"/>
          </a:p>
        </p:txBody>
      </p:sp>
      <p:sp>
        <p:nvSpPr>
          <p:cNvPr id="1048644" name="TextBox 7"/>
          <p:cNvSpPr txBox="1"/>
          <p:nvPr/>
        </p:nvSpPr>
        <p:spPr>
          <a:xfrm>
            <a:off x="457200" y="457200"/>
            <a:ext cx="3048000" cy="523220"/>
          </a:xfrm>
          <a:prstGeom prst="rect"/>
          <a:noFill/>
        </p:spPr>
        <p:txBody>
          <a:bodyPr rtlCol="0" wrap="square">
            <a:spAutoFit/>
          </a:bodyPr>
          <a:p>
            <a:r>
              <a:rPr b="1" dirty="0" sz="2800" lang="en-US">
                <a:solidFill>
                  <a:srgbClr val="C00000"/>
                </a:solidFill>
                <a:latin typeface="+mj-lt"/>
              </a:rPr>
              <a:t>Result</a:t>
            </a:r>
          </a:p>
        </p:txBody>
      </p:sp>
      <p:sp>
        <p:nvSpPr>
          <p:cNvPr id="1048645" name="TextBox 2"/>
          <p:cNvSpPr txBox="1"/>
          <p:nvPr/>
        </p:nvSpPr>
        <p:spPr>
          <a:xfrm>
            <a:off x="77040" y="1076380"/>
            <a:ext cx="8381160" cy="5632311"/>
          </a:xfrm>
          <a:prstGeom prst="rect"/>
          <a:noFill/>
        </p:spPr>
        <p:txBody>
          <a:bodyPr wrap="square">
            <a:spAutoFit/>
          </a:bodyPr>
          <a:p>
            <a:endParaRPr dirty="0" lang="en-IN"/>
          </a:p>
          <a:p>
            <a:pPr indent="-285750" marL="285750">
              <a:buFont typeface="Arial" panose="020B0604020202020204" pitchFamily="34" charset="0"/>
              <a:buChar char="•"/>
            </a:pPr>
            <a:r>
              <a:rPr dirty="0" lang="en-IN"/>
              <a:t> Deep learning models often achieve a high level of accuracy in identifying crop diseases, enabling early and precise detection.</a:t>
            </a:r>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r>
              <a:rPr dirty="0" lang="en-IN"/>
              <a:t> These models can process large quantities of images quickly, making them suitable for real-time or near-real-time detection, which is critical for timely disease management.</a:t>
            </a:r>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r>
              <a:rPr dirty="0" lang="en-IN"/>
              <a:t> Automated crop disease detection reduces the need for manual inspection and enables farmers to monitor their fields more efficiently, potentially saving time and resources.</a:t>
            </a:r>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r>
              <a:rPr dirty="0" lang="en-IN"/>
              <a:t> By identifying diseases early, farmers can take timely action, such as targeted pesticide application or disease management, resulting in better crop yields and reduced losses.</a:t>
            </a:r>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r>
              <a:rPr dirty="0" lang="en-IN"/>
              <a:t>Over time, the data collected through crop disease detection can provide valuable insights into disease prevalence, geographic patterns, and emerging trends, aiding in better agricultural decision-making.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49" name="CustomShape 1"/>
          <p:cNvSpPr/>
          <p:nvPr/>
        </p:nvSpPr>
        <p:spPr>
          <a:xfrm>
            <a:off x="457200" y="1066680"/>
            <a:ext cx="8381160" cy="75600"/>
          </a:xfrm>
          <a:prstGeom prst="rect"/>
          <a:solidFill>
            <a:srgbClr val="7030A0"/>
          </a:solidFill>
          <a:ln w="25560">
            <a:solidFill>
              <a:srgbClr val="3A5F8B"/>
            </a:solidFill>
            <a:round/>
          </a:ln>
        </p:spPr>
        <p:txBody>
          <a:bodyPr/>
          <a:p>
            <a:endParaRPr lang="en-IN"/>
          </a:p>
        </p:txBody>
      </p:sp>
      <p:sp>
        <p:nvSpPr>
          <p:cNvPr id="1048650" name="CustomShape 2"/>
          <p:cNvSpPr/>
          <p:nvPr/>
        </p:nvSpPr>
        <p:spPr>
          <a:xfrm>
            <a:off x="457200" y="533400"/>
            <a:ext cx="8381160" cy="455760"/>
          </a:xfrm>
          <a:prstGeom prst="rect"/>
        </p:spPr>
        <p:txBody>
          <a:bodyPr bIns="45000" lIns="90000" rIns="90000" tIns="45000"/>
          <a:p>
            <a:pPr>
              <a:lnSpc>
                <a:spcPct val="100000"/>
              </a:lnSpc>
            </a:pPr>
            <a:r>
              <a:rPr b="1" dirty="0" sz="3200" lang="en-IN">
                <a:solidFill>
                  <a:srgbClr val="C00000"/>
                </a:solidFill>
                <a:latin typeface="+mj-lt"/>
              </a:rPr>
              <a:t>Conclusion</a:t>
            </a:r>
            <a:endParaRPr dirty="0" sz="3200">
              <a:solidFill>
                <a:srgbClr val="C00000"/>
              </a:solidFill>
              <a:latin typeface="+mj-lt"/>
            </a:endParaRPr>
          </a:p>
        </p:txBody>
      </p:sp>
      <p:sp>
        <p:nvSpPr>
          <p:cNvPr id="1048651" name="TextBox 6"/>
          <p:cNvSpPr txBox="1"/>
          <p:nvPr/>
        </p:nvSpPr>
        <p:spPr>
          <a:xfrm>
            <a:off x="381000" y="1219801"/>
            <a:ext cx="8457360" cy="4524315"/>
          </a:xfrm>
          <a:prstGeom prst="rect"/>
          <a:noFill/>
        </p:spPr>
        <p:txBody>
          <a:bodyPr wrap="square">
            <a:spAutoFit/>
          </a:bodyPr>
          <a:p>
            <a:pPr indent="-285750" marL="285750">
              <a:buFont typeface="Arial" panose="020B0604020202020204" pitchFamily="34" charset="0"/>
              <a:buChar char="•"/>
            </a:pPr>
            <a:r>
              <a:rPr dirty="0" lang="en-IN"/>
              <a:t> Deep learning-based crop disease prediction offers the potential to revolutionize agriculture by providing early and accurate disease detection. This technology can significantly enhance crop management, leading to increased yields, reduced resource wastage, and more sustainable farming practices.</a:t>
            </a:r>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r>
              <a:rPr dirty="0" lang="en-IN"/>
              <a:t> By enabling early disease detection, deep learning methods can help reduce the need for excessive pesticide use, thereby minimizing the environmental impact associated with farming. This contributes to more eco-friendly and sustainable agricultural practices.</a:t>
            </a:r>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r>
              <a:rPr dirty="0" lang="en-IN"/>
              <a:t> To further enhance the effectiveness of deep learning methods, efforts are being made to boost accuracy. This includes expanding the dataset used for training, incorporating more diverse images from various sources. A larger and more varied dataset helps the model generalize better and make more accurate predictions in real-world scenarios.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52" name="CustomShape 1"/>
          <p:cNvSpPr/>
          <p:nvPr/>
        </p:nvSpPr>
        <p:spPr>
          <a:xfrm>
            <a:off x="228600" y="914400"/>
            <a:ext cx="8381160" cy="75600"/>
          </a:xfrm>
          <a:prstGeom prst="rect"/>
          <a:solidFill>
            <a:srgbClr val="7030A0"/>
          </a:solidFill>
          <a:ln w="25560">
            <a:solidFill>
              <a:srgbClr val="3A5F8B"/>
            </a:solidFill>
            <a:round/>
          </a:ln>
        </p:spPr>
        <p:txBody>
          <a:bodyPr/>
          <a:p>
            <a:endParaRPr lang="en-IN"/>
          </a:p>
        </p:txBody>
      </p:sp>
      <p:sp>
        <p:nvSpPr>
          <p:cNvPr id="1048653" name="TextBox 4"/>
          <p:cNvSpPr txBox="1"/>
          <p:nvPr/>
        </p:nvSpPr>
        <p:spPr>
          <a:xfrm>
            <a:off x="152400" y="304800"/>
            <a:ext cx="2819400" cy="1077218"/>
          </a:xfrm>
          <a:prstGeom prst="rect"/>
          <a:noFill/>
        </p:spPr>
        <p:txBody>
          <a:bodyPr rtlCol="0" wrap="square">
            <a:spAutoFit/>
          </a:bodyPr>
          <a:p>
            <a:r>
              <a:rPr b="1" dirty="0" sz="3200" lang="en-IN">
                <a:solidFill>
                  <a:srgbClr val="C00000"/>
                </a:solidFill>
                <a:latin typeface="+mj-lt"/>
              </a:rPr>
              <a:t>References</a:t>
            </a:r>
            <a:endParaRPr dirty="0" sz="3200" lang="en-IN">
              <a:solidFill>
                <a:srgbClr val="C00000"/>
              </a:solidFill>
              <a:latin typeface="+mj-lt"/>
            </a:endParaRPr>
          </a:p>
          <a:p>
            <a:endParaRPr dirty="0" sz="3200" lang="en-US">
              <a:latin typeface="+mj-lt"/>
            </a:endParaRPr>
          </a:p>
        </p:txBody>
      </p:sp>
      <p:sp>
        <p:nvSpPr>
          <p:cNvPr id="1048654" name="TextBox 3"/>
          <p:cNvSpPr txBox="1"/>
          <p:nvPr/>
        </p:nvSpPr>
        <p:spPr>
          <a:xfrm>
            <a:off x="152400" y="1295400"/>
            <a:ext cx="8762999" cy="4247317"/>
          </a:xfrm>
          <a:prstGeom prst="rect"/>
          <a:noFill/>
        </p:spPr>
        <p:txBody>
          <a:bodyPr wrap="square">
            <a:spAutoFit/>
          </a:bodyPr>
          <a:p>
            <a:pPr indent="-285750" marL="285750">
              <a:buFont typeface="Arial" panose="020B0604020202020204" pitchFamily="34" charset="0"/>
              <a:buChar char="•"/>
            </a:pPr>
            <a:r>
              <a:rPr dirty="0" lang="en-IN"/>
              <a:t>United Nations, Department of Economic and Social Affairs, Population Division (2019). World Population Prospects 2019: Highlights (ST/ESA/SER.A/423). </a:t>
            </a:r>
          </a:p>
          <a:p>
            <a:pPr indent="-285750" marL="285750">
              <a:buFont typeface="Arial" panose="020B0604020202020204" pitchFamily="34" charset="0"/>
              <a:buChar char="•"/>
            </a:pPr>
            <a:r>
              <a:rPr dirty="0" lang="en-IN"/>
              <a:t> </a:t>
            </a:r>
            <a:r>
              <a:rPr dirty="0" lang="en-IN" err="1"/>
              <a:t>Savary</a:t>
            </a:r>
            <a:r>
              <a:rPr dirty="0" lang="en-IN"/>
              <a:t>, Serge, et al. "The global burden of pathogens and pests on major food </a:t>
            </a:r>
            <a:r>
              <a:rPr dirty="0" lang="en-IN" err="1"/>
              <a:t>crops."Nature</a:t>
            </a:r>
            <a:r>
              <a:rPr dirty="0" lang="en-IN"/>
              <a:t> ecology &amp; evolution 3.3 (2019): 430. </a:t>
            </a:r>
          </a:p>
          <a:p>
            <a:pPr indent="-285750" marL="285750">
              <a:buFont typeface="Arial" panose="020B0604020202020204" pitchFamily="34" charset="0"/>
              <a:buChar char="•"/>
            </a:pPr>
            <a:r>
              <a:rPr dirty="0" lang="en-IN"/>
              <a:t> Mohanty, Sharada P., David P. Hughes, and Marcel </a:t>
            </a:r>
            <a:r>
              <a:rPr dirty="0" lang="en-IN" err="1"/>
              <a:t>Salathé</a:t>
            </a:r>
            <a:r>
              <a:rPr dirty="0" lang="en-IN"/>
              <a:t>. "Using deep learning for image-based plant disease detection." Frontiers in plant science 7 (2016): 1419. </a:t>
            </a:r>
          </a:p>
          <a:p>
            <a:pPr indent="-285750" marL="285750">
              <a:buFont typeface="Arial" panose="020B0604020202020204" pitchFamily="34" charset="0"/>
              <a:buChar char="•"/>
            </a:pPr>
            <a:r>
              <a:rPr dirty="0" lang="en-IN"/>
              <a:t> Fujita, E., et al. "A practical plant diagnosis system for field leaf images and feature visualization." International Journal of Engineering &amp; Technology 7.4.11 (2018): 49-54. </a:t>
            </a:r>
          </a:p>
          <a:p>
            <a:pPr indent="-285750" marL="285750">
              <a:buFont typeface="Arial" panose="020B0604020202020204" pitchFamily="34" charset="0"/>
              <a:buChar char="•"/>
            </a:pPr>
            <a:r>
              <a:rPr dirty="0" lang="en-IN" err="1"/>
              <a:t>Haralick</a:t>
            </a:r>
            <a:r>
              <a:rPr dirty="0" lang="en-IN"/>
              <a:t>, Robert M., Karthikeyan Shanmugam, and Its' Hak </a:t>
            </a:r>
            <a:r>
              <a:rPr dirty="0" lang="en-IN" err="1"/>
              <a:t>Dinstein</a:t>
            </a:r>
            <a:r>
              <a:rPr dirty="0" lang="en-IN"/>
              <a:t>. "Textural features for image classification." IEEE Transactions on systems, man, and cybernetics 6 (1973): 610-621.</a:t>
            </a:r>
          </a:p>
          <a:p>
            <a:pPr indent="-285750" marL="285750">
              <a:buFont typeface="Arial" panose="020B0604020202020204" pitchFamily="34" charset="0"/>
              <a:buChar char="•"/>
            </a:pPr>
            <a:endParaRPr dirty="0" lang="en-IN"/>
          </a:p>
          <a:p>
            <a:r>
              <a:rPr dirty="0" lang="en-IN"/>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55" name="Rectangle 2"/>
          <p:cNvSpPr/>
          <p:nvPr/>
        </p:nvSpPr>
        <p:spPr>
          <a:xfrm>
            <a:off x="1371600" y="3048000"/>
            <a:ext cx="6771598" cy="1569660"/>
          </a:xfrm>
          <a:prstGeom prst="rect"/>
          <a:noFill/>
        </p:spPr>
        <p:txBody>
          <a:bodyPr bIns="45720" lIns="91440" rIns="91440" tIns="45720" wrap="none">
            <a:spAutoFit/>
          </a:bodyPr>
          <a:p>
            <a:pPr algn="ctr"/>
            <a:r>
              <a:rPr b="1" cap="none" dirty="0" sz="9600" lang="en-US"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87" name="CustomShape 1"/>
          <p:cNvSpPr/>
          <p:nvPr/>
        </p:nvSpPr>
        <p:spPr>
          <a:xfrm>
            <a:off x="457200" y="1066680"/>
            <a:ext cx="8381160" cy="75600"/>
          </a:xfrm>
          <a:prstGeom prst="rect"/>
          <a:solidFill>
            <a:srgbClr val="7030A0"/>
          </a:solidFill>
          <a:ln w="25560">
            <a:solidFill>
              <a:srgbClr val="3A5F8B"/>
            </a:solidFill>
            <a:round/>
          </a:ln>
        </p:spPr>
        <p:txBody>
          <a:bodyPr/>
          <a:p>
            <a:endParaRPr lang="en-IN"/>
          </a:p>
        </p:txBody>
      </p:sp>
      <p:sp>
        <p:nvSpPr>
          <p:cNvPr id="1048588" name="CustomShape 2"/>
          <p:cNvSpPr/>
          <p:nvPr/>
        </p:nvSpPr>
        <p:spPr>
          <a:xfrm>
            <a:off x="457200" y="457200"/>
            <a:ext cx="8381160" cy="577440"/>
          </a:xfrm>
          <a:prstGeom prst="rect"/>
        </p:spPr>
        <p:txBody>
          <a:bodyPr bIns="45000" lIns="90000" rIns="90000" tIns="45000"/>
          <a:p>
            <a:pPr>
              <a:lnSpc>
                <a:spcPct val="100000"/>
              </a:lnSpc>
            </a:pPr>
            <a:r>
              <a:rPr b="1" dirty="0" sz="3200" lang="en-IN">
                <a:solidFill>
                  <a:srgbClr val="C00000"/>
                </a:solidFill>
                <a:latin typeface="Calibri"/>
              </a:rPr>
              <a:t>Outline</a:t>
            </a:r>
            <a:endParaRPr>
              <a:solidFill>
                <a:srgbClr val="C00000"/>
              </a:solidFill>
            </a:endParaRPr>
          </a:p>
        </p:txBody>
      </p:sp>
      <p:sp>
        <p:nvSpPr>
          <p:cNvPr id="1048589" name="CustomShape 3"/>
          <p:cNvSpPr/>
          <p:nvPr/>
        </p:nvSpPr>
        <p:spPr>
          <a:xfrm>
            <a:off x="914400" y="1639740"/>
            <a:ext cx="6477000" cy="4456260"/>
          </a:xfrm>
          <a:prstGeom prst="rect"/>
        </p:spPr>
        <p:txBody>
          <a:bodyPr bIns="45000" lIns="90000" rIns="90000" tIns="45000"/>
          <a:p>
            <a:pPr>
              <a:lnSpc>
                <a:spcPct val="150000"/>
              </a:lnSpc>
              <a:buFont typeface="Arial" pitchFamily="34" charset="0"/>
              <a:buChar char="•"/>
            </a:pPr>
            <a:r>
              <a:rPr b="1" dirty="0" sz="2000" lang="en-IN">
                <a:solidFill>
                  <a:srgbClr val="000000"/>
                </a:solidFill>
                <a:latin typeface="Bookman Old Style" pitchFamily="18" charset="0"/>
              </a:rPr>
              <a:t> Abstract </a:t>
            </a:r>
          </a:p>
          <a:p>
            <a:pPr>
              <a:lnSpc>
                <a:spcPct val="150000"/>
              </a:lnSpc>
              <a:buFont typeface="Arial" pitchFamily="34" charset="0"/>
              <a:buChar char="•"/>
            </a:pPr>
            <a:r>
              <a:rPr b="1" dirty="0" sz="2000" lang="en-IN">
                <a:solidFill>
                  <a:srgbClr val="000000"/>
                </a:solidFill>
                <a:latin typeface="Bookman Old Style" pitchFamily="18" charset="0"/>
              </a:rPr>
              <a:t> Introduction </a:t>
            </a:r>
          </a:p>
          <a:p>
            <a:pPr>
              <a:lnSpc>
                <a:spcPct val="150000"/>
              </a:lnSpc>
              <a:buFont typeface="Arial"/>
              <a:buChar char="•"/>
            </a:pPr>
            <a:r>
              <a:rPr b="1" dirty="0" sz="2000" lang="en-IN">
                <a:solidFill>
                  <a:srgbClr val="000000"/>
                </a:solidFill>
                <a:latin typeface="Bookman Old Style" pitchFamily="18" charset="0"/>
              </a:rPr>
              <a:t> Research Objective </a:t>
            </a:r>
          </a:p>
          <a:p>
            <a:pPr>
              <a:lnSpc>
                <a:spcPct val="150000"/>
              </a:lnSpc>
              <a:buFont typeface="Arial" pitchFamily="34" charset="0"/>
              <a:buChar char="•"/>
            </a:pPr>
            <a:r>
              <a:rPr b="1" dirty="0" sz="2000" lang="en-IN">
                <a:solidFill>
                  <a:srgbClr val="000000"/>
                </a:solidFill>
                <a:latin typeface="Bookman Old Style" pitchFamily="18" charset="0"/>
              </a:rPr>
              <a:t> Problem Definition</a:t>
            </a:r>
          </a:p>
          <a:p>
            <a:pPr>
              <a:lnSpc>
                <a:spcPct val="150000"/>
              </a:lnSpc>
              <a:buFont typeface="Arial" pitchFamily="34" charset="0"/>
              <a:buChar char="•"/>
            </a:pPr>
            <a:r>
              <a:rPr b="1" dirty="0" sz="2000" lang="en-IN">
                <a:solidFill>
                  <a:srgbClr val="000000"/>
                </a:solidFill>
                <a:latin typeface="Bookman Old Style" pitchFamily="18" charset="0"/>
              </a:rPr>
              <a:t> Scope of the Project</a:t>
            </a:r>
          </a:p>
          <a:p>
            <a:pPr>
              <a:lnSpc>
                <a:spcPct val="150000"/>
              </a:lnSpc>
              <a:buFont typeface="Arial" pitchFamily="34" charset="0"/>
              <a:buChar char="•"/>
            </a:pPr>
            <a:r>
              <a:rPr b="1" dirty="0" sz="2000" lang="en-IN">
                <a:solidFill>
                  <a:srgbClr val="000000"/>
                </a:solidFill>
                <a:latin typeface="Bookman Old Style" pitchFamily="18" charset="0"/>
              </a:rPr>
              <a:t> Literature Review</a:t>
            </a:r>
          </a:p>
          <a:p>
            <a:pPr>
              <a:lnSpc>
                <a:spcPct val="150000"/>
              </a:lnSpc>
              <a:buFont typeface="Arial" pitchFamily="34" charset="0"/>
              <a:buChar char="•"/>
            </a:pPr>
            <a:r>
              <a:rPr b="1" dirty="0" sz="2000" lang="en-IN">
                <a:solidFill>
                  <a:srgbClr val="000000"/>
                </a:solidFill>
                <a:latin typeface="Bookman Old Style" pitchFamily="18" charset="0"/>
              </a:rPr>
              <a:t> Implementation of Existing system</a:t>
            </a:r>
          </a:p>
          <a:p>
            <a:pPr>
              <a:lnSpc>
                <a:spcPct val="150000"/>
              </a:lnSpc>
              <a:buFont typeface="Arial" pitchFamily="34" charset="0"/>
              <a:buChar char="•"/>
            </a:pPr>
            <a:r>
              <a:rPr b="1" dirty="0" sz="2000" lang="en-IN">
                <a:solidFill>
                  <a:srgbClr val="000000"/>
                </a:solidFill>
                <a:latin typeface="Bookman Old Style" pitchFamily="18" charset="0"/>
              </a:rPr>
              <a:t> Conclusion</a:t>
            </a:r>
          </a:p>
          <a:p>
            <a:pPr>
              <a:lnSpc>
                <a:spcPct val="150000"/>
              </a:lnSpc>
              <a:buFont typeface="Arial" pitchFamily="34" charset="0"/>
              <a:buChar char="•"/>
            </a:pPr>
            <a:r>
              <a:rPr b="1" dirty="0" sz="2000" lang="en-IN">
                <a:solidFill>
                  <a:srgbClr val="000000"/>
                </a:solidFill>
                <a:latin typeface="Bookman Old Style" pitchFamily="18" charset="0"/>
              </a:rPr>
              <a:t> References</a:t>
            </a:r>
            <a:r>
              <a:rPr b="1" dirty="0" sz="2800" lang="en-IN">
                <a:solidFill>
                  <a:srgbClr val="000000"/>
                </a:solidFill>
                <a:latin typeface="Calibri"/>
              </a:rPr>
              <a:t>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2" name="CustomShape 1"/>
          <p:cNvSpPr/>
          <p:nvPr/>
        </p:nvSpPr>
        <p:spPr>
          <a:xfrm>
            <a:off x="533520" y="4267080"/>
            <a:ext cx="8076600" cy="75600"/>
          </a:xfrm>
          <a:prstGeom prst="rect"/>
          <a:solidFill>
            <a:srgbClr val="7030A0"/>
          </a:solidFill>
          <a:ln w="25560">
            <a:solidFill>
              <a:srgbClr val="3A5F8B"/>
            </a:solidFill>
            <a:round/>
          </a:ln>
        </p:spPr>
        <p:txBody>
          <a:bodyPr/>
          <a:p>
            <a:endParaRPr lang="en-IN"/>
          </a:p>
        </p:txBody>
      </p:sp>
      <p:sp>
        <p:nvSpPr>
          <p:cNvPr id="1048593" name="CustomShape 2"/>
          <p:cNvSpPr/>
          <p:nvPr/>
        </p:nvSpPr>
        <p:spPr>
          <a:xfrm>
            <a:off x="457200" y="3574080"/>
            <a:ext cx="8152560" cy="760320"/>
          </a:xfrm>
          <a:prstGeom prst="rect"/>
        </p:spPr>
        <p:txBody>
          <a:bodyPr bIns="45000" lIns="90000" rIns="90000" tIns="45000"/>
          <a:p>
            <a:pPr algn="ctr">
              <a:lnSpc>
                <a:spcPct val="100000"/>
              </a:lnSpc>
            </a:pPr>
            <a:r>
              <a:rPr b="1" dirty="0" sz="4400" lang="en-IN">
                <a:solidFill>
                  <a:srgbClr val="000000"/>
                </a:solidFill>
                <a:latin typeface="Arial Black" pitchFamily="34" charset="0"/>
              </a:rPr>
              <a:t>Abstract </a:t>
            </a:r>
            <a:endParaRPr>
              <a:latin typeface="Arial Black" pitchFamily="34" charset="0"/>
            </a:endParaRPr>
          </a:p>
        </p:txBody>
      </p:sp>
      <p:sp>
        <p:nvSpPr>
          <p:cNvPr id="1048594" name="CustomShape 3"/>
          <p:cNvSpPr/>
          <p:nvPr/>
        </p:nvSpPr>
        <p:spPr>
          <a:xfrm>
            <a:off x="685800" y="1295280"/>
            <a:ext cx="7619400" cy="775800"/>
          </a:xfrm>
          <a:prstGeom prst="rect"/>
        </p:spPr>
        <p:txBody>
          <a:bodyPr bIns="45000" lIns="90000" rIns="90000" tIns="45000"/>
          <a:p>
            <a:pPr>
              <a:lnSpc>
                <a:spcPct val="150000"/>
              </a:lnSpc>
            </a:pPr>
          </a:p>
          <a:p>
            <a:pPr>
              <a:lnSpc>
                <a:spcPct val="100000"/>
              </a:lnSpc>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97" name="CustomShape 1"/>
          <p:cNvSpPr/>
          <p:nvPr/>
        </p:nvSpPr>
        <p:spPr>
          <a:xfrm>
            <a:off x="457200" y="1066800"/>
            <a:ext cx="8381160" cy="75600"/>
          </a:xfrm>
          <a:prstGeom prst="rect"/>
          <a:solidFill>
            <a:srgbClr val="7030A0"/>
          </a:solidFill>
          <a:ln w="25560">
            <a:solidFill>
              <a:srgbClr val="3A5F8B"/>
            </a:solidFill>
            <a:round/>
          </a:ln>
        </p:spPr>
        <p:txBody>
          <a:bodyPr/>
          <a:p>
            <a:endParaRPr lang="en-IN"/>
          </a:p>
        </p:txBody>
      </p:sp>
      <p:sp>
        <p:nvSpPr>
          <p:cNvPr id="1048598" name="TextBox 4"/>
          <p:cNvSpPr txBox="1"/>
          <p:nvPr/>
        </p:nvSpPr>
        <p:spPr>
          <a:xfrm>
            <a:off x="533400" y="545068"/>
            <a:ext cx="3657600" cy="584775"/>
          </a:xfrm>
          <a:prstGeom prst="rect"/>
          <a:noFill/>
        </p:spPr>
        <p:txBody>
          <a:bodyPr rtlCol="0" wrap="square">
            <a:spAutoFit/>
          </a:bodyPr>
          <a:p>
            <a:r>
              <a:rPr b="1" dirty="0" sz="3200" lang="en-US">
                <a:solidFill>
                  <a:srgbClr val="C00000"/>
                </a:solidFill>
                <a:latin typeface="Calibri" pitchFamily="34" charset="0"/>
              </a:rPr>
              <a:t>ABSTRACT</a:t>
            </a:r>
          </a:p>
        </p:txBody>
      </p:sp>
      <p:sp>
        <p:nvSpPr>
          <p:cNvPr id="1048599" name="TextBox 2"/>
          <p:cNvSpPr txBox="1"/>
          <p:nvPr/>
        </p:nvSpPr>
        <p:spPr>
          <a:xfrm>
            <a:off x="190920" y="1651575"/>
            <a:ext cx="8762160" cy="4091941"/>
          </a:xfrm>
          <a:prstGeom prst="rect"/>
          <a:noFill/>
        </p:spPr>
        <p:txBody>
          <a:bodyPr wrap="square">
            <a:spAutoFit/>
          </a:bodyPr>
          <a:p>
            <a:pPr indent="-285750" marL="285750">
              <a:buFont typeface="Arial" panose="020B0604020202020204" pitchFamily="34" charset="0"/>
              <a:buChar char="•"/>
            </a:pPr>
            <a:r>
              <a:rPr dirty="0" lang="en-IN"/>
              <a:t>At Present days The Human population is Growing And the necessitates is also increased  for food productions, but easily spreadable diseases pose a significant threat to crop yields and can lead to the destruction of entire crops.</a:t>
            </a:r>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r>
              <a:rPr dirty="0" lang="en-IN"/>
              <a:t>Traditional methods for disease diagnosis and prevention are often costly and inaccessible in undeveloped regions. To address this issue, researchers have turned to automated image analysis using smartphones, which are now prevalent even in rural areas.</a:t>
            </a:r>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r>
              <a:rPr dirty="0" lang="en-IN"/>
              <a:t> At Present Days The latest developments in the field of automated crop disease identification, comparing deep learning approaches with classical machine learning algorithms. It introduces an improved network structure designed to balance recognition speed and accuracy in identifying crop pests and diseases, addressing the limitations of natural image classification networks for this specific task.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0" name="CustomShape 1"/>
          <p:cNvSpPr/>
          <p:nvPr/>
        </p:nvSpPr>
        <p:spPr>
          <a:xfrm>
            <a:off x="228600" y="4267200"/>
            <a:ext cx="8381520" cy="75480"/>
          </a:xfrm>
          <a:prstGeom prst="rect"/>
          <a:solidFill>
            <a:srgbClr val="7030A0"/>
          </a:solidFill>
          <a:ln w="25560">
            <a:solidFill>
              <a:srgbClr val="3A5F8B"/>
            </a:solidFill>
            <a:round/>
          </a:ln>
        </p:spPr>
        <p:txBody>
          <a:bodyPr/>
          <a:p>
            <a:endParaRPr lang="en-IN"/>
          </a:p>
        </p:txBody>
      </p:sp>
      <p:sp>
        <p:nvSpPr>
          <p:cNvPr id="1048601" name="CustomShape 2"/>
          <p:cNvSpPr/>
          <p:nvPr/>
        </p:nvSpPr>
        <p:spPr>
          <a:xfrm>
            <a:off x="-914400" y="3429000"/>
            <a:ext cx="10896600" cy="760320"/>
          </a:xfrm>
          <a:prstGeom prst="rect"/>
        </p:spPr>
        <p:txBody>
          <a:bodyPr bIns="45000" lIns="90000" rIns="90000" tIns="45000"/>
          <a:p>
            <a:pPr algn="ctr">
              <a:lnSpc>
                <a:spcPct val="100000"/>
              </a:lnSpc>
            </a:pPr>
            <a:r>
              <a:rPr b="1" dirty="0" sz="4400" lang="en-IN">
                <a:solidFill>
                  <a:srgbClr val="000000"/>
                </a:solidFill>
                <a:latin typeface="Arial Black"/>
              </a:rPr>
              <a:t>I</a:t>
            </a:r>
            <a:r>
              <a:rPr b="1" dirty="0" sz="3200" lang="en-IN">
                <a:solidFill>
                  <a:srgbClr val="000000"/>
                </a:solidFill>
                <a:latin typeface="Arial Black"/>
              </a:rPr>
              <a:t>NTRODUCTION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4" name="CustomShape 1"/>
          <p:cNvSpPr/>
          <p:nvPr/>
        </p:nvSpPr>
        <p:spPr>
          <a:xfrm>
            <a:off x="457200" y="1066680"/>
            <a:ext cx="8381160" cy="75600"/>
          </a:xfrm>
          <a:prstGeom prst="rect"/>
          <a:solidFill>
            <a:srgbClr val="7030A0"/>
          </a:solidFill>
          <a:ln w="25560">
            <a:solidFill>
              <a:srgbClr val="3A5F8B"/>
            </a:solidFill>
            <a:round/>
          </a:ln>
        </p:spPr>
        <p:txBody>
          <a:bodyPr/>
          <a:p>
            <a:endParaRPr lang="en-IN"/>
          </a:p>
        </p:txBody>
      </p:sp>
      <p:sp>
        <p:nvSpPr>
          <p:cNvPr id="1048605" name="CustomShape 2"/>
          <p:cNvSpPr/>
          <p:nvPr/>
        </p:nvSpPr>
        <p:spPr>
          <a:xfrm>
            <a:off x="457200" y="489360"/>
            <a:ext cx="8381160" cy="577440"/>
          </a:xfrm>
          <a:prstGeom prst="rect"/>
        </p:spPr>
        <p:txBody>
          <a:bodyPr bIns="45000" lIns="90000" rIns="90000" tIns="45000"/>
          <a:p>
            <a:pPr>
              <a:lnSpc>
                <a:spcPct val="100000"/>
              </a:lnSpc>
            </a:pPr>
            <a:r>
              <a:rPr b="1" dirty="0" sz="3200" lang="en-IN">
                <a:solidFill>
                  <a:srgbClr val="C00000"/>
                </a:solidFill>
              </a:rPr>
              <a:t>Introduction</a:t>
            </a:r>
            <a:endParaRPr dirty="0">
              <a:solidFill>
                <a:srgbClr val="C00000"/>
              </a:solidFill>
            </a:endParaRPr>
          </a:p>
        </p:txBody>
      </p:sp>
      <p:sp>
        <p:nvSpPr>
          <p:cNvPr id="1048606" name="TextBox 4"/>
          <p:cNvSpPr txBox="1"/>
          <p:nvPr/>
        </p:nvSpPr>
        <p:spPr>
          <a:xfrm>
            <a:off x="304800" y="1447800"/>
            <a:ext cx="7620000" cy="369332"/>
          </a:xfrm>
          <a:prstGeom prst="rect"/>
          <a:noFill/>
        </p:spPr>
        <p:txBody>
          <a:bodyPr rtlCol="0" wrap="square">
            <a:spAutoFit/>
          </a:bodyPr>
          <a:p>
            <a:endParaRPr lang="en-US"/>
          </a:p>
        </p:txBody>
      </p:sp>
      <p:sp>
        <p:nvSpPr>
          <p:cNvPr id="1048607" name="TextBox 2"/>
          <p:cNvSpPr txBox="1"/>
          <p:nvPr/>
        </p:nvSpPr>
        <p:spPr>
          <a:xfrm>
            <a:off x="152400" y="1225689"/>
            <a:ext cx="8839199" cy="5425441"/>
          </a:xfrm>
          <a:prstGeom prst="rect"/>
          <a:noFill/>
        </p:spPr>
        <p:txBody>
          <a:bodyPr wrap="square">
            <a:spAutoFit/>
          </a:bodyPr>
          <a:p>
            <a:pPr indent="-285750" marL="285750">
              <a:buFont typeface="Arial" panose="020B0604020202020204" pitchFamily="34" charset="0"/>
              <a:buChar char="•"/>
            </a:pPr>
            <a:r>
              <a:rPr dirty="0" lang="en-IN"/>
              <a:t>Agriculture, a cornerstone of global food production, faces numerous challenges, and one of the most critical is the relentless threat of crop diseases. The need for accurate and timely disease prediction is paramount as the global population continues to rise, demanding increased food production.</a:t>
            </a:r>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r>
              <a:rPr dirty="0" lang="en-IN"/>
              <a:t> Deep learning, a subset of artificial intelligence, is emerging as a transformative force in the agricultural sector. Its ability to </a:t>
            </a:r>
            <a:r>
              <a:rPr dirty="0" lang="en-IN" err="1"/>
              <a:t>analyze</a:t>
            </a:r>
            <a:r>
              <a:rPr dirty="0" lang="en-IN"/>
              <a:t> vast amounts of data, including images and environmental variables, has the potential to revolutionize how we predict and manage crop diseases.</a:t>
            </a:r>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r>
              <a:rPr dirty="0" lang="en-IN"/>
              <a:t> Deep learning models excel at data-driven disease detection, </a:t>
            </a:r>
            <a:r>
              <a:rPr dirty="0" lang="en-IN" err="1"/>
              <a:t>analyzing</a:t>
            </a:r>
            <a:r>
              <a:rPr dirty="0" lang="en-IN"/>
              <a:t> extensive datasets of crop images, weather conditions, and other relevant parameters. This approach empowers the models to discern subtle disease patterns that might be challenging for human observers.</a:t>
            </a:r>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r>
              <a:rPr dirty="0" lang="en-US"/>
              <a:t>Beyond their effectiveness, deep learning methods can be cost-efficient and accessible tools for a wide range of farmers, from smallholders to large-scale agricultural enterprises. With the proliferation of smartphones and increasing connectivity, these technologies hold the promise of democratizing crop disease prediction, potentially bolstering food security across the globe.</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0" name="CustomShape 1"/>
          <p:cNvSpPr/>
          <p:nvPr/>
        </p:nvSpPr>
        <p:spPr>
          <a:xfrm>
            <a:off x="533520" y="4267080"/>
            <a:ext cx="8076600" cy="75600"/>
          </a:xfrm>
          <a:prstGeom prst="rect"/>
          <a:solidFill>
            <a:srgbClr val="7030A0"/>
          </a:solidFill>
          <a:ln w="25560">
            <a:solidFill>
              <a:srgbClr val="3A5F8B"/>
            </a:solidFill>
            <a:round/>
          </a:ln>
        </p:spPr>
        <p:txBody>
          <a:bodyPr/>
          <a:p>
            <a:endParaRPr lang="en-IN"/>
          </a:p>
        </p:txBody>
      </p:sp>
      <p:sp>
        <p:nvSpPr>
          <p:cNvPr id="1048611" name="CustomShape 2"/>
          <p:cNvSpPr/>
          <p:nvPr/>
        </p:nvSpPr>
        <p:spPr>
          <a:xfrm>
            <a:off x="457200" y="3574080"/>
            <a:ext cx="8152560" cy="760320"/>
          </a:xfrm>
          <a:prstGeom prst="rect"/>
        </p:spPr>
        <p:txBody>
          <a:bodyPr bIns="45000" lIns="90000" rIns="90000" tIns="45000"/>
          <a:p>
            <a:pPr algn="r">
              <a:lnSpc>
                <a:spcPct val="100000"/>
              </a:lnSpc>
            </a:pPr>
            <a:r>
              <a:rPr b="1" dirty="0" sz="4400" lang="en-IN">
                <a:solidFill>
                  <a:srgbClr val="000000"/>
                </a:solidFill>
                <a:latin typeface="Arial Black" pitchFamily="34" charset="0"/>
              </a:rPr>
              <a:t>Research Objective </a:t>
            </a:r>
          </a:p>
          <a:p>
            <a:pPr algn="r">
              <a:lnSpc>
                <a:spcPct val="100000"/>
              </a:lnSpc>
            </a:pPr>
            <a:r>
              <a:rPr b="1" dirty="0" sz="4400" lang="en-IN">
                <a:solidFill>
                  <a:srgbClr val="000000"/>
                </a:solidFill>
                <a:latin typeface="Arial Black" pitchFamily="34" charset="0"/>
              </a:rPr>
              <a:t> </a:t>
            </a:r>
            <a:endParaRPr>
              <a:latin typeface="Arial Black" pitchFamily="34" charset="0"/>
            </a:endParaRPr>
          </a:p>
        </p:txBody>
      </p:sp>
      <p:sp>
        <p:nvSpPr>
          <p:cNvPr id="1048612" name="CustomShape 3"/>
          <p:cNvSpPr/>
          <p:nvPr/>
        </p:nvSpPr>
        <p:spPr>
          <a:xfrm>
            <a:off x="685800" y="1295280"/>
            <a:ext cx="7619400" cy="775800"/>
          </a:xfrm>
          <a:prstGeom prst="rect"/>
        </p:spPr>
        <p:txBody>
          <a:bodyPr bIns="45000" lIns="90000" rIns="90000" tIns="45000"/>
          <a:p>
            <a:pPr>
              <a:lnSpc>
                <a:spcPct val="150000"/>
              </a:lnSpc>
            </a:pPr>
          </a:p>
          <a:p>
            <a:pPr>
              <a:lnSpc>
                <a:spcPct val="100000"/>
              </a:lnSpc>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5" name="CustomShape 1"/>
          <p:cNvSpPr/>
          <p:nvPr/>
        </p:nvSpPr>
        <p:spPr>
          <a:xfrm>
            <a:off x="457200" y="1066800"/>
            <a:ext cx="8381160" cy="75600"/>
          </a:xfrm>
          <a:prstGeom prst="rect"/>
          <a:solidFill>
            <a:srgbClr val="7030A0"/>
          </a:solidFill>
          <a:ln w="25560">
            <a:solidFill>
              <a:srgbClr val="3A5F8B"/>
            </a:solidFill>
            <a:round/>
          </a:ln>
        </p:spPr>
        <p:txBody>
          <a:bodyPr/>
          <a:p>
            <a:endParaRPr lang="en-IN"/>
          </a:p>
        </p:txBody>
      </p:sp>
      <p:sp>
        <p:nvSpPr>
          <p:cNvPr id="1048616" name="TextBox 6"/>
          <p:cNvSpPr txBox="1"/>
          <p:nvPr/>
        </p:nvSpPr>
        <p:spPr>
          <a:xfrm>
            <a:off x="304800" y="457200"/>
            <a:ext cx="4648200" cy="584775"/>
          </a:xfrm>
          <a:prstGeom prst="rect"/>
          <a:noFill/>
        </p:spPr>
        <p:txBody>
          <a:bodyPr rtlCol="0" wrap="square">
            <a:spAutoFit/>
          </a:bodyPr>
          <a:p>
            <a:r>
              <a:rPr b="1" dirty="0" sz="3200" lang="en-US">
                <a:solidFill>
                  <a:srgbClr val="C00000"/>
                </a:solidFill>
                <a:latin typeface="+mj-lt"/>
              </a:rPr>
              <a:t>Research objective</a:t>
            </a:r>
          </a:p>
        </p:txBody>
      </p:sp>
      <p:sp>
        <p:nvSpPr>
          <p:cNvPr id="1048617" name="TextBox 2"/>
          <p:cNvSpPr txBox="1"/>
          <p:nvPr/>
        </p:nvSpPr>
        <p:spPr>
          <a:xfrm>
            <a:off x="0" y="1295400"/>
            <a:ext cx="9220200" cy="3139321"/>
          </a:xfrm>
          <a:prstGeom prst="rect"/>
          <a:noFill/>
        </p:spPr>
        <p:txBody>
          <a:bodyPr wrap="square">
            <a:spAutoFit/>
          </a:bodyPr>
          <a:p>
            <a:pPr indent="-285750" marL="285750">
              <a:buFont typeface="Arial" panose="020B0604020202020204" pitchFamily="34" charset="0"/>
              <a:buChar char="•"/>
            </a:pPr>
            <a:r>
              <a:rPr dirty="0" lang="en-IN"/>
              <a:t> Crop health is influenced by a range of factors, including diseases, pests, plant attributes, weather conditions, and interactions with </a:t>
            </a:r>
            <a:r>
              <a:rPr dirty="0" lang="en-IN" err="1"/>
              <a:t>neighboring</a:t>
            </a:r>
            <a:r>
              <a:rPr dirty="0" lang="en-IN"/>
              <a:t> plants, significantly affecting crop yield and quality.</a:t>
            </a:r>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r>
              <a:rPr dirty="0" lang="en-IN"/>
              <a:t> Artificial neural networks, inspired by biological systems, consist of interconnected artificial neurons with inputs, processing units, and outputs, mimicking the threshold-based decision-making of biological neurons.</a:t>
            </a:r>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r>
              <a:rPr dirty="0" lang="en-IN"/>
              <a:t> In agriculture, artificial neural networks help </a:t>
            </a:r>
            <a:r>
              <a:rPr dirty="0" lang="en-IN" err="1"/>
              <a:t>analyze</a:t>
            </a:r>
            <a:r>
              <a:rPr dirty="0" lang="en-IN"/>
              <a:t> and model the complex interplay of these factors to predict and manage crop diseases and pests, making informed decisions for improved crop protection and yield.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8" name="CustomShape 1"/>
          <p:cNvSpPr/>
          <p:nvPr/>
        </p:nvSpPr>
        <p:spPr>
          <a:xfrm>
            <a:off x="533520" y="4267080"/>
            <a:ext cx="8076600" cy="75600"/>
          </a:xfrm>
          <a:prstGeom prst="rect"/>
          <a:solidFill>
            <a:srgbClr val="7030A0"/>
          </a:solidFill>
          <a:ln w="25560">
            <a:solidFill>
              <a:srgbClr val="3A5F8B"/>
            </a:solidFill>
            <a:round/>
          </a:ln>
        </p:spPr>
        <p:txBody>
          <a:bodyPr/>
          <a:p>
            <a:endParaRPr lang="en-IN"/>
          </a:p>
        </p:txBody>
      </p:sp>
      <p:sp>
        <p:nvSpPr>
          <p:cNvPr id="1048619" name="CustomShape 2"/>
          <p:cNvSpPr/>
          <p:nvPr/>
        </p:nvSpPr>
        <p:spPr>
          <a:xfrm>
            <a:off x="457200" y="3574080"/>
            <a:ext cx="8152560" cy="760320"/>
          </a:xfrm>
          <a:prstGeom prst="rect"/>
        </p:spPr>
        <p:txBody>
          <a:bodyPr bIns="45000" lIns="90000" rIns="90000" tIns="45000"/>
          <a:p>
            <a:pPr algn="ctr">
              <a:lnSpc>
                <a:spcPct val="100000"/>
              </a:lnSpc>
            </a:pPr>
            <a:r>
              <a:rPr b="1" dirty="0" sz="4400" lang="en-IN">
                <a:solidFill>
                  <a:srgbClr val="000000"/>
                </a:solidFill>
                <a:latin typeface="Arial Black" pitchFamily="34" charset="0"/>
              </a:rPr>
              <a:t>Problem Definition </a:t>
            </a:r>
            <a:endParaRPr dirty="0">
              <a:latin typeface="Arial Black" pitchFamily="34" charset="0"/>
            </a:endParaRPr>
          </a:p>
        </p:txBody>
      </p:sp>
      <p:sp>
        <p:nvSpPr>
          <p:cNvPr id="1048620" name="CustomShape 3"/>
          <p:cNvSpPr/>
          <p:nvPr/>
        </p:nvSpPr>
        <p:spPr>
          <a:xfrm>
            <a:off x="685800" y="1357800"/>
            <a:ext cx="7619400" cy="775800"/>
          </a:xfrm>
          <a:prstGeom prst="rect"/>
        </p:spPr>
        <p:txBody>
          <a:bodyPr bIns="45000" lIns="90000" rIns="90000" tIns="45000"/>
          <a:p>
            <a:pPr>
              <a:lnSpc>
                <a:spcPct val="150000"/>
              </a:lnSpc>
            </a:pPr>
          </a:p>
          <a:p>
            <a:pPr>
              <a:lnSpc>
                <a:spcPct val="100000"/>
              </a:lnSpc>
            </a:p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Hareen</dc:creator>
  <cp:lastModifiedBy>Bhageerath G</cp:lastModifiedBy>
  <dcterms:created xsi:type="dcterms:W3CDTF">2023-11-14T06:58:23Z</dcterms:created>
  <dcterms:modified xsi:type="dcterms:W3CDTF">2023-11-14T06:58:23Z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63be4a1753e34d74b4aab06c7aa8445d</vt:lpwstr>
  </property>
</Properties>
</file>