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7xNXZ200s2ojtUixgRCE8sFq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3A31AF-14E3-4D83-8001-E410AFA685E0}">
  <a:tblStyle styleId="{6C3A31AF-14E3-4D83-8001-E410AFA685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:notes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08075" y="812800"/>
            <a:ext cx="5343525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idx="1" type="subTitle"/>
          </p:nvPr>
        </p:nvSpPr>
        <p:spPr>
          <a:xfrm>
            <a:off x="2585520" y="264960"/>
            <a:ext cx="3972240" cy="29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0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 txBox="1"/>
          <p:nvPr>
            <p:ph idx="1" type="subTitle"/>
          </p:nvPr>
        </p:nvSpPr>
        <p:spPr>
          <a:xfrm>
            <a:off x="2585520" y="264960"/>
            <a:ext cx="3972240" cy="29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6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7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0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1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5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2585520" y="264960"/>
            <a:ext cx="3972240" cy="29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20" y="0"/>
            <a:ext cx="969480" cy="110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280" y="0"/>
            <a:ext cx="99036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20" y="0"/>
            <a:ext cx="969480" cy="110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486720" y="2118240"/>
            <a:ext cx="8169840" cy="331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530280" y="6466680"/>
            <a:ext cx="759600" cy="1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08520" y="6466680"/>
            <a:ext cx="23076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20" y="0"/>
            <a:ext cx="969480" cy="110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280" y="0"/>
            <a:ext cx="99036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685800" y="2126160"/>
            <a:ext cx="77720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530280" y="6466680"/>
            <a:ext cx="759600" cy="1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08520" y="6466680"/>
            <a:ext cx="23076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60" marR="0" rtl="0" algn="l">
              <a:lnSpc>
                <a:spcPct val="1032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20" y="0"/>
            <a:ext cx="969480" cy="110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280" y="0"/>
            <a:ext cx="99036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530280" y="6466680"/>
            <a:ext cx="759600" cy="1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08520" y="6466680"/>
            <a:ext cx="23076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60" marR="0" rtl="0" algn="l">
              <a:lnSpc>
                <a:spcPct val="10325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8aVEFADZ6b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1339920" y="517320"/>
            <a:ext cx="6063480" cy="12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692280" lvl="0" marL="7048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Engineering for Women</a:t>
            </a: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0" y="0"/>
            <a:ext cx="1050120" cy="120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/>
          <p:nvPr/>
        </p:nvSpPr>
        <p:spPr>
          <a:xfrm>
            <a:off x="762120" y="1440360"/>
            <a:ext cx="792720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715000" y="4592160"/>
            <a:ext cx="2895120" cy="11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:15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. Rithvika      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(22WH5A0509)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 Saivinaya    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(22WH5A0510)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. Abhinaya    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( 22WH5A0511)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. Sushma       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(22WH5A0512)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0"/>
            <a:ext cx="1066320" cy="13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>
            <a:off x="2438280" y="2684520"/>
            <a:ext cx="5181120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HOPPING ASSASSINS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514600" y="643896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8408520" y="64666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3372920" y="238312"/>
            <a:ext cx="3972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Window</a:t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 b="8145" l="26480" r="26574" t="4239"/>
          <a:stretch/>
        </p:blipFill>
        <p:spPr>
          <a:xfrm>
            <a:off x="2265160" y="1460587"/>
            <a:ext cx="4292600" cy="450653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2761200" y="640800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8288867" y="6467040"/>
            <a:ext cx="35077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/>
        </p:nvSpPr>
        <p:spPr>
          <a:xfrm>
            <a:off x="1676520" y="2690280"/>
            <a:ext cx="6400440" cy="73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lang="en-IN" sz="2400" u="sng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https://www.wikihow.com/Win-the-Peg-Game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3886200" y="583200"/>
            <a:ext cx="2413000" cy="14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0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2761200" y="640800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8288867" y="6467040"/>
            <a:ext cx="35077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/>
        </p:nvSpPr>
        <p:spPr>
          <a:xfrm>
            <a:off x="2209680" y="2819520"/>
            <a:ext cx="6087240" cy="115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530280" y="6466680"/>
            <a:ext cx="7596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8408520" y="64666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3124080" y="6324480"/>
            <a:ext cx="3748680" cy="21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/>
        </p:nvSpPr>
        <p:spPr>
          <a:xfrm>
            <a:off x="2514600" y="643896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8408520" y="64666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3589987" y="358307"/>
            <a:ext cx="251424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2238840" y="1930399"/>
            <a:ext cx="6400440" cy="33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team</a:t>
            </a:r>
            <a:endParaRPr/>
          </a:p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window</a:t>
            </a:r>
            <a:endParaRPr/>
          </a:p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window</a:t>
            </a:r>
            <a:endParaRPr/>
          </a:p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window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/>
        </p:nvSpPr>
        <p:spPr>
          <a:xfrm>
            <a:off x="3200400" y="228600"/>
            <a:ext cx="77720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838080" y="1983960"/>
            <a:ext cx="7772040" cy="31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is to read an initial board configuration . This configuration is described by 1511.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indicates that a peg is present in the hole and 0 indicates empty hole.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starts with 14 pegs and 1 empty hole.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is to compute and print the sequence of moves which will terminate all  pegs and leaving one peg on the board.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680" y="4114800"/>
            <a:ext cx="2517480" cy="2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2514600" y="643896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8408880" y="646704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/>
        </p:nvSpPr>
        <p:spPr>
          <a:xfrm>
            <a:off x="8408520" y="64666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3048120" y="6371280"/>
            <a:ext cx="5105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0" i="0" lang="en-IN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634680" y="6440940"/>
            <a:ext cx="45716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265874" y="1834692"/>
            <a:ext cx="7128000" cy="125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61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 is the standard GUI library for Python. Python when combined with Tkinter provides a fast and easy way to create GUI applications. Tkinter provides a powerful object-oriented interface to the Tk GUI toolkit.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947880" y="2245320"/>
            <a:ext cx="7805880" cy="64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34045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45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3606560" y="265320"/>
            <a:ext cx="17272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1178887" y="3228419"/>
            <a:ext cx="7098840" cy="921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cross-platform set of python modules which is used to create video games.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consists of computer graphics and sound libraries designed to be used.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3846429" y="305997"/>
            <a:ext cx="3972240" cy="36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lang="en-IN" sz="26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1939490" y="2037656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pygame.quit()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Pygame.display.update()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Pygame.init()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646924" y="6430393"/>
            <a:ext cx="5220476" cy="255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8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04/02/2023</a:t>
            </a:r>
            <a:endParaRPr/>
          </a:p>
        </p:txBody>
      </p:sp>
      <p:sp>
        <p:nvSpPr>
          <p:cNvPr id="229" name="Google Shape;229;p5"/>
          <p:cNvSpPr txBox="1"/>
          <p:nvPr/>
        </p:nvSpPr>
        <p:spPr>
          <a:xfrm>
            <a:off x="3429000" y="6388683"/>
            <a:ext cx="52204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8305800" y="6502881"/>
            <a:ext cx="2133600" cy="255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8100" marR="0" rtl="0" algn="l">
              <a:lnSpc>
                <a:spcPct val="8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Win the Peg Game: 10 Steps (with Pictures) - wikiHow"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800" y="2012108"/>
            <a:ext cx="3410984" cy="255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Win A Triangle Peg Game Board - TheDIYPlan" id="237" name="Google Shape;2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1" y="1347951"/>
            <a:ext cx="3047999" cy="3147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Win A Triangle Peg Game Board - TheDIYPlan" id="238" name="Google Shape;2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263784"/>
            <a:ext cx="2971800" cy="3036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Win A Triangle Peg Game Board - TheDIYPlan" id="239" name="Google Shape;239;p6"/>
          <p:cNvPicPr preferRelativeResize="0"/>
          <p:nvPr/>
        </p:nvPicPr>
        <p:blipFill rotWithShape="1">
          <a:blip r:embed="rId5">
            <a:alphaModFix/>
          </a:blip>
          <a:srcRect b="10487" l="4933" r="3807" t="7620"/>
          <a:stretch/>
        </p:blipFill>
        <p:spPr>
          <a:xfrm>
            <a:off x="4038600" y="4469905"/>
            <a:ext cx="4114800" cy="18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8305800" y="6502881"/>
            <a:ext cx="2133600" cy="255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8100" marR="0" rtl="0" algn="l">
              <a:lnSpc>
                <a:spcPct val="8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3429000" y="6388683"/>
            <a:ext cx="52204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/>
          </a:p>
        </p:txBody>
      </p:sp>
      <p:sp>
        <p:nvSpPr>
          <p:cNvPr id="242" name="Google Shape;242;p6"/>
          <p:cNvSpPr txBox="1"/>
          <p:nvPr/>
        </p:nvSpPr>
        <p:spPr>
          <a:xfrm>
            <a:off x="646924" y="6430393"/>
            <a:ext cx="5220476" cy="255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8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04/02/2023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1506562"/>
            <a:ext cx="2209800" cy="27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/>
        </p:nvSpPr>
        <p:spPr>
          <a:xfrm>
            <a:off x="3429000" y="271172"/>
            <a:ext cx="4114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/>
        </p:nvSpPr>
        <p:spPr>
          <a:xfrm>
            <a:off x="897213" y="1728000"/>
            <a:ext cx="7281587" cy="8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team expressed the ideas and had the best discussions sharing our thoughts ideas and opinions helped our project to complete.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096000" y="432000"/>
            <a:ext cx="3816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Team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432000" y="639252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2761200" y="640800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408880" y="646704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4" name="Google Shape;254;p7"/>
          <p:cNvGraphicFramePr/>
          <p:nvPr/>
        </p:nvGraphicFramePr>
        <p:xfrm>
          <a:off x="1523999" y="26077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{6C3A31AF-14E3-4D83-8001-E410AFA685E0}</a:tableStyleId>
              </a:tblPr>
              <a:tblGrid>
                <a:gridCol w="3183475"/>
                <a:gridCol w="3183475"/>
              </a:tblGrid>
              <a:tr h="49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Roll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Contribution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22WH5A0509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Defining and initializing board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22WH5A0510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IN" sz="1600"/>
                        <a:t>Draw_board() function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22WH5A0511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IN" sz="1600"/>
                        <a:t>How</a:t>
                      </a:r>
                      <a:r>
                        <a:rPr lang="en-IN" sz="1600"/>
                        <a:t> to handle the events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22WH5A0512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Handle_click()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3626920" y="246778"/>
            <a:ext cx="3972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Window</a:t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"/>
          <p:cNvSpPr txBox="1"/>
          <p:nvPr>
            <p:ph idx="1" type="body"/>
          </p:nvPr>
        </p:nvSpPr>
        <p:spPr>
          <a:xfrm>
            <a:off x="2585520" y="264960"/>
            <a:ext cx="39722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5388" l="832" r="0" t="824"/>
          <a:stretch/>
        </p:blipFill>
        <p:spPr>
          <a:xfrm>
            <a:off x="186266" y="1433841"/>
            <a:ext cx="8771467" cy="466618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2761200" y="640800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8288867" y="6467040"/>
            <a:ext cx="35077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3508387" y="263712"/>
            <a:ext cx="3972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Window</a:t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 b="8145" l="26388" r="26480" t="4239"/>
          <a:stretch/>
        </p:blipFill>
        <p:spPr>
          <a:xfrm>
            <a:off x="2416873" y="1430867"/>
            <a:ext cx="4309533" cy="45065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608400" y="6391080"/>
            <a:ext cx="15235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04/02/2023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2761200" y="6408000"/>
            <a:ext cx="451080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8288867" y="6467040"/>
            <a:ext cx="35077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2022-11-12T05:57:52Z</dcterms:created>
  <dc:creator>Praveena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