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3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3a0b91d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3a0b91d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3a0b91d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3a0b91d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2f2c04c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2f2c04c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37044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37044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2f2c04c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2f2c04c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2f2c04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2f2c04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2f2c04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2f2c04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370442a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370442a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2f2c04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2f2c04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2f2c04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2f2c04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2da7b6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2da7b6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2da7b6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2da7b6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2da7b6e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2da7b6e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2da7b6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2da7b6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3a0b91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3a0b91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3a0b91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3a0b91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20933" y="1170506"/>
            <a:ext cx="3323400" cy="27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NTU Canteen Management System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853901-79FF-4296-94BB-D18725530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" t="9282" r="55582" b="55145"/>
          <a:stretch/>
        </p:blipFill>
        <p:spPr>
          <a:xfrm>
            <a:off x="584791" y="478464"/>
            <a:ext cx="8166920" cy="37107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l="4629" t="25709"/>
          <a:stretch/>
        </p:blipFill>
        <p:spPr>
          <a:xfrm>
            <a:off x="372140" y="489097"/>
            <a:ext cx="8197702" cy="4338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82B1E6-5173-4CEF-9F6D-5B9FACA4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19" r="39768" b="47285"/>
          <a:stretch/>
        </p:blipFill>
        <p:spPr>
          <a:xfrm>
            <a:off x="306257" y="1626780"/>
            <a:ext cx="8531485" cy="16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6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85ED7-5199-48E6-A5D1-34A2EFCB1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1" t="25621" r="25814" b="9644"/>
          <a:stretch/>
        </p:blipFill>
        <p:spPr>
          <a:xfrm>
            <a:off x="1382231" y="242952"/>
            <a:ext cx="6220048" cy="46575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B3918-9DF5-468C-ADE8-245FF3FE8370}"/>
              </a:ext>
            </a:extLst>
          </p:cNvPr>
          <p:cNvSpPr txBox="1"/>
          <p:nvPr/>
        </p:nvSpPr>
        <p:spPr>
          <a:xfrm flipH="1">
            <a:off x="2523100" y="2254103"/>
            <a:ext cx="368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AC95C-15D5-4328-9D16-F0E119D7D4C5}"/>
              </a:ext>
            </a:extLst>
          </p:cNvPr>
          <p:cNvSpPr txBox="1"/>
          <p:nvPr/>
        </p:nvSpPr>
        <p:spPr>
          <a:xfrm flipH="1">
            <a:off x="5116898" y="2254103"/>
            <a:ext cx="368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7FB52-D698-485F-9A4C-AC0BAEA4BB72}"/>
              </a:ext>
            </a:extLst>
          </p:cNvPr>
          <p:cNvSpPr txBox="1"/>
          <p:nvPr/>
        </p:nvSpPr>
        <p:spPr>
          <a:xfrm flipH="1">
            <a:off x="3848444" y="2254103"/>
            <a:ext cx="368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9397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GUI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88" y="152400"/>
            <a:ext cx="53248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Steps </a:t>
            </a:r>
            <a:endParaRPr dirty="0"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Create font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Create Window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Adding a background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Add a scroll area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Add the various widgets</a:t>
            </a:r>
            <a:endParaRPr dirty="0"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700" y="505275"/>
            <a:ext cx="3907875" cy="40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l="2174" t="6119" r="51340" b="20150"/>
          <a:stretch/>
        </p:blipFill>
        <p:spPr>
          <a:xfrm>
            <a:off x="1101687" y="371825"/>
            <a:ext cx="4934113" cy="43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/>
          <p:nvPr/>
        </p:nvSpPr>
        <p:spPr>
          <a:xfrm>
            <a:off x="1404638" y="1119225"/>
            <a:ext cx="2987100" cy="24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7"/>
          <p:cNvSpPr/>
          <p:nvPr/>
        </p:nvSpPr>
        <p:spPr>
          <a:xfrm>
            <a:off x="1322004" y="1741598"/>
            <a:ext cx="2987100" cy="24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27"/>
          <p:cNvSpPr/>
          <p:nvPr/>
        </p:nvSpPr>
        <p:spPr>
          <a:xfrm>
            <a:off x="1322004" y="2596403"/>
            <a:ext cx="4003200" cy="5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 idx="4294967295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Widgets used</a:t>
            </a:r>
            <a:endParaRPr dirty="0"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/>
              <a:t>QComboBox - To create a dropdown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/>
              <a:t>QLabel - To display images and text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/>
              <a:t>QSpinBox - To get an integer input from the user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/>
              <a:t>QPushButton - To create buttons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/>
              <a:t>QScrollArea - To create an container that is scrollable in the widow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Kesarimangalam Srinivasan Abhinaya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Lee Lucius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Kong Cheng Zhen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4800"/>
            <a:ext cx="8275500" cy="4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097125" y="528399"/>
            <a:ext cx="6562800" cy="391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Economica"/>
              <a:buAutoNum type="arabicPeriod"/>
            </a:pPr>
            <a:r>
              <a:rPr lang="en" sz="4800" dirty="0">
                <a:latin typeface="Economica"/>
                <a:ea typeface="Economica"/>
                <a:cs typeface="Economica"/>
                <a:sym typeface="Economica"/>
              </a:rPr>
              <a:t>Estimated waiting time</a:t>
            </a:r>
            <a:endParaRPr sz="4800" dirty="0">
              <a:latin typeface="Economica"/>
              <a:ea typeface="Economica"/>
              <a:cs typeface="Economica"/>
              <a:sym typeface="Economica"/>
            </a:endParaRPr>
          </a:p>
          <a:p>
            <a:pPr marL="1371600" lvl="0" indent="-9144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4800" dirty="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Economica"/>
              <a:buAutoNum type="arabicPeriod"/>
            </a:pPr>
            <a:r>
              <a:rPr lang="en" sz="4800" dirty="0">
                <a:latin typeface="Economica"/>
                <a:ea typeface="Economica"/>
                <a:cs typeface="Economica"/>
                <a:sym typeface="Economica"/>
              </a:rPr>
              <a:t>Operating hours of stalls</a:t>
            </a:r>
            <a:endParaRPr sz="4800" dirty="0">
              <a:latin typeface="Economica"/>
              <a:ea typeface="Economica"/>
              <a:cs typeface="Economica"/>
              <a:sym typeface="Economica"/>
            </a:endParaRPr>
          </a:p>
          <a:p>
            <a:pPr marL="1371600" lvl="0" indent="-9144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4800" dirty="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Economica"/>
              <a:buAutoNum type="arabicPeriod"/>
            </a:pPr>
            <a:r>
              <a:rPr lang="en" sz="4800" dirty="0">
                <a:latin typeface="Economica"/>
                <a:ea typeface="Economica"/>
                <a:cs typeface="Economica"/>
                <a:sym typeface="Economica"/>
              </a:rPr>
              <a:t>All input validation functions</a:t>
            </a:r>
            <a:endParaRPr sz="48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705CB-8178-4130-8259-102EE0358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64" r="22325" b="37540"/>
          <a:stretch/>
        </p:blipFill>
        <p:spPr>
          <a:xfrm>
            <a:off x="170848" y="1030029"/>
            <a:ext cx="8802303" cy="30834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" y="180350"/>
            <a:ext cx="804862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125"/>
            <a:ext cx="8839202" cy="230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95575" y="25717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Current time menu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Manual date and time menu and stall availability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E79BF7-9B49-4FF6-9BF5-9588ED41B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1" r="57442" b="38806"/>
          <a:stretch/>
        </p:blipFill>
        <p:spPr>
          <a:xfrm>
            <a:off x="1158948" y="252922"/>
            <a:ext cx="6528391" cy="4637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108</Words>
  <Application>Microsoft Office PowerPoint</Application>
  <PresentationFormat>On-screen Show (16:9)</PresentationFormat>
  <Paragraphs>31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Economica</vt:lpstr>
      <vt:lpstr>Arial</vt:lpstr>
      <vt:lpstr>Open Sans</vt:lpstr>
      <vt:lpstr>Luxe</vt:lpstr>
      <vt:lpstr>NTU Canteen Management System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Current time menu  5. Manual date and time menu and stall availability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the GUI</vt:lpstr>
      <vt:lpstr>PowerPoint Presentation</vt:lpstr>
      <vt:lpstr>Important Steps </vt:lpstr>
      <vt:lpstr>PowerPoint Presentation</vt:lpstr>
      <vt:lpstr>Different Widgets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Canteen Management System</dc:title>
  <cp:lastModifiedBy>Abhinaya Srinivasan</cp:lastModifiedBy>
  <cp:revision>11</cp:revision>
  <dcterms:modified xsi:type="dcterms:W3CDTF">2019-11-13T10:02:54Z</dcterms:modified>
</cp:coreProperties>
</file>