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77" autoAdjust="0"/>
  </p:normalViewPr>
  <p:slideViewPr>
    <p:cSldViewPr>
      <p:cViewPr>
        <p:scale>
          <a:sx n="76" d="100"/>
          <a:sy n="76" d="100"/>
        </p:scale>
        <p:origin x="-1116" y="-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41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[EM2.txt]EM2!PivotTable1</c:name>
    <c:fmtId val="4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'EM2'!$B$3:$B$4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'EM2'!$A$5:$A$15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'EM2'!$B$5:$B$15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</c:ser>
        <c:ser>
          <c:idx val="1"/>
          <c:order val="1"/>
          <c:tx>
            <c:strRef>
              <c:f>'EM2'!$C$3:$C$4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'EM2'!$A$5:$A$15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'EM2'!$C$5:$C$15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</c:ser>
        <c:ser>
          <c:idx val="2"/>
          <c:order val="2"/>
          <c:tx>
            <c:strRef>
              <c:f>'EM2'!$D$3:$D$4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'EM2'!$A$5:$A$15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'EM2'!$D$5:$D$15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</c:ser>
        <c:ser>
          <c:idx val="3"/>
          <c:order val="3"/>
          <c:tx>
            <c:strRef>
              <c:f>'EM2'!$E$3:$E$4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'EM2'!$A$5:$A$15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'EM2'!$E$5:$E$15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6935168"/>
        <c:axId val="166953344"/>
      </c:barChart>
      <c:catAx>
        <c:axId val="166935168"/>
        <c:scaling>
          <c:orientation val="minMax"/>
        </c:scaling>
        <c:delete val="0"/>
        <c:axPos val="b"/>
        <c:majorTickMark val="out"/>
        <c:minorTickMark val="none"/>
        <c:tickLblPos val="nextTo"/>
        <c:crossAx val="166953344"/>
        <c:crosses val="autoZero"/>
        <c:auto val="1"/>
        <c:lblAlgn val="ctr"/>
        <c:lblOffset val="100"/>
        <c:noMultiLvlLbl val="0"/>
      </c:catAx>
      <c:valAx>
        <c:axId val="16695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935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:      D.ABHINAYA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       :       312220604/unm173919</a:t>
            </a:r>
            <a:endParaRPr lang="en-US" sz="2400" dirty="0"/>
          </a:p>
          <a:p>
            <a:r>
              <a:rPr lang="en-US" sz="2400" dirty="0" smtClean="0"/>
              <a:t>DEPARTMENT      :       B.COM( ACCOUNTING &amp; FINANCE )</a:t>
            </a:r>
            <a:endParaRPr lang="en-US" sz="2400" dirty="0"/>
          </a:p>
          <a:p>
            <a:r>
              <a:rPr lang="en-US" sz="2400" dirty="0" smtClean="0"/>
              <a:t>COLLEGE               :       VALLAL P.T LEE CHENGALVARAYA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NAICKER ARTS &amp; SCIENCE COLLEGE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ubtitle 10"/>
          <p:cNvSpPr>
            <a:spLocks noGrp="1"/>
          </p:cNvSpPr>
          <p:nvPr>
            <p:ph type="subTitle" idx="4"/>
          </p:nvPr>
        </p:nvSpPr>
        <p:spPr>
          <a:xfrm>
            <a:off x="1371600" y="1752600"/>
            <a:ext cx="7010400" cy="1661993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Data set collection </a:t>
            </a:r>
          </a:p>
          <a:p>
            <a:r>
              <a:rPr lang="en-US" dirty="0" smtClean="0">
                <a:latin typeface="Bookman Old Style" pitchFamily="18" charset="0"/>
              </a:rPr>
              <a:t>Data preparation : clearing , filtering.</a:t>
            </a:r>
          </a:p>
          <a:p>
            <a:r>
              <a:rPr lang="en-US" dirty="0" smtClean="0">
                <a:latin typeface="Bookman Old Style" pitchFamily="18" charset="0"/>
              </a:rPr>
              <a:t>Performance level calculation : using IFS Formula.</a:t>
            </a:r>
          </a:p>
          <a:p>
            <a:r>
              <a:rPr lang="en-US" dirty="0" smtClean="0">
                <a:latin typeface="Bookman Old Style" pitchFamily="18" charset="0"/>
              </a:rPr>
              <a:t>Summarization of employee’s performance based on </a:t>
            </a:r>
          </a:p>
          <a:p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</a:rPr>
              <a:t>                                        - rating , gender, employee type.</a:t>
            </a:r>
          </a:p>
          <a:p>
            <a:r>
              <a:rPr lang="en-US" dirty="0" smtClean="0">
                <a:latin typeface="Bookman Old Style" pitchFamily="18" charset="0"/>
              </a:rPr>
              <a:t>Data visualization using bar chart.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86475" cy="369332"/>
          </a:xfrm>
        </p:spPr>
        <p:txBody>
          <a:bodyPr/>
          <a:lstStyle/>
          <a:p>
            <a:r>
              <a:rPr lang="en-US" sz="2400" dirty="0" smtClean="0"/>
              <a:t>EMPLOYEE’S PERFORMANCE ANALYSIS</a:t>
            </a:r>
            <a:endParaRPr lang="en-US"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39676"/>
              </p:ext>
            </p:extLst>
          </p:nvPr>
        </p:nvGraphicFramePr>
        <p:xfrm>
          <a:off x="838201" y="2285998"/>
          <a:ext cx="6172200" cy="3962405"/>
        </p:xfrm>
        <a:graphic>
          <a:graphicData uri="http://schemas.openxmlformats.org/drawingml/2006/table">
            <a:tbl>
              <a:tblPr/>
              <a:tblGrid>
                <a:gridCol w="1367753"/>
                <a:gridCol w="1662079"/>
                <a:gridCol w="714175"/>
                <a:gridCol w="1402379"/>
                <a:gridCol w="350595"/>
                <a:gridCol w="675219"/>
              </a:tblGrid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 Gender</a:t>
                      </a:r>
                      <a:r>
                        <a:rPr lang="en-US" sz="1300" b="1" i="0" u="none" strike="noStrike" baseline="0" dirty="0" smtClean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 code</a:t>
                      </a:r>
                      <a:endParaRPr lang="en-US" sz="1300" b="1" i="0" u="none" strike="noStrike" dirty="0">
                        <a:solidFill>
                          <a:srgbClr val="1F497D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(All)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424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Count of 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469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Exceeds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Fully Meets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Needs Improvement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BPC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CCDR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PYZ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WBL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8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86000" y="1143000"/>
            <a:ext cx="8686800" cy="685800"/>
          </a:xfrm>
        </p:spPr>
        <p:txBody>
          <a:bodyPr/>
          <a:lstStyle/>
          <a:p>
            <a:r>
              <a:rPr lang="en-US" sz="2000" dirty="0" smtClean="0">
                <a:latin typeface="Bookman Old Style" pitchFamily="18" charset="0"/>
              </a:rPr>
              <a:t>Employee’s performance analysis by GRAPHS </a:t>
            </a:r>
            <a:endParaRPr lang="en-US" sz="2000" dirty="0">
              <a:latin typeface="Bookman Old Style" pitchFamily="18" charset="0"/>
            </a:endParaRPr>
          </a:p>
        </p:txBody>
      </p:sp>
      <p:graphicFrame>
        <p:nvGraphicFramePr>
          <p:cNvPr id="3" name="Chart 2" title="EMPLOYEE'S PERFORMANCE ANALYSI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175907"/>
              </p:ext>
            </p:extLst>
          </p:nvPr>
        </p:nvGraphicFramePr>
        <p:xfrm>
          <a:off x="914400" y="1600200"/>
          <a:ext cx="8382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67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438400" y="1219200"/>
            <a:ext cx="5715000" cy="615553"/>
          </a:xfrm>
        </p:spPr>
        <p:txBody>
          <a:bodyPr/>
          <a:lstStyle/>
          <a:p>
            <a:r>
              <a:rPr lang="en-US" sz="2000" dirty="0" smtClean="0">
                <a:latin typeface="Bookman Old Style" pitchFamily="18" charset="0"/>
              </a:rPr>
              <a:t>PERFORMANCE OF THE FEMALE EMPLOYEE’S</a:t>
            </a:r>
            <a:endParaRPr lang="en-US" sz="2000" dirty="0">
              <a:latin typeface="Bookman Old Styl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53335"/>
              </p:ext>
            </p:extLst>
          </p:nvPr>
        </p:nvGraphicFramePr>
        <p:xfrm>
          <a:off x="914401" y="1993106"/>
          <a:ext cx="7315200" cy="4255297"/>
        </p:xfrm>
        <a:graphic>
          <a:graphicData uri="http://schemas.openxmlformats.org/drawingml/2006/table">
            <a:tbl>
              <a:tblPr/>
              <a:tblGrid>
                <a:gridCol w="1621041"/>
                <a:gridCol w="1969872"/>
                <a:gridCol w="846429"/>
                <a:gridCol w="1662079"/>
                <a:gridCol w="415519"/>
                <a:gridCol w="800260"/>
              </a:tblGrid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GenderCode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93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Count of FirstName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Column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0449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Exceeds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Fully Meets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Needs Improvement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PIP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BPC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CCDR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MSC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NEL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PYZ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SVG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TNS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WBL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4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1278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i="0" u="none" strike="noStrike" dirty="0">
                          <a:solidFill>
                            <a:srgbClr val="1F497D"/>
                          </a:solidFill>
                          <a:effectLst/>
                          <a:latin typeface="Calibri"/>
                        </a:rPr>
                        <a:t>1682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0" y="1600200"/>
            <a:ext cx="5562600" cy="3385542"/>
          </a:xfrm>
        </p:spPr>
        <p:txBody>
          <a:bodyPr/>
          <a:lstStyle/>
          <a:p>
            <a:r>
              <a:rPr lang="en-US" sz="2000" dirty="0" smtClean="0">
                <a:latin typeface="Bookman Old Style" pitchFamily="18" charset="0"/>
              </a:rPr>
              <a:t>BY USING AN EXCEL-BASED TOOLS THE PERFORMANCE OF AN EMPLOYEE’S IS ANALYSED VERY EASILY AND EFFECTIVELY THROUGH</a:t>
            </a:r>
          </a:p>
          <a:p>
            <a:r>
              <a:rPr lang="en-US" sz="2000" dirty="0" smtClean="0">
                <a:latin typeface="Bookman Old Style" pitchFamily="18" charset="0"/>
              </a:rPr>
              <a:t>THE VARIOUS FORMULAS,PIVOT TABLE AND GRAPHS.</a:t>
            </a:r>
          </a:p>
          <a:p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AS WELL AS IT CAN ALSO BE ANALYSED</a:t>
            </a:r>
          </a:p>
          <a:p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A SPECIAL INFORMATION FROM THAT </a:t>
            </a:r>
          </a:p>
          <a:p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FOR EXAMPLE; a performance of female</a:t>
            </a:r>
          </a:p>
          <a:p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                            employees.</a:t>
            </a:r>
          </a:p>
          <a:p>
            <a:endParaRPr lang="en-US" sz="20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2362200"/>
            <a:ext cx="7239000" cy="738664"/>
          </a:xfrm>
        </p:spPr>
        <p:txBody>
          <a:bodyPr/>
          <a:lstStyle/>
          <a:p>
            <a:r>
              <a:rPr lang="en-US" dirty="0" smtClean="0">
                <a:latin typeface="Adobe Garamond Pro Bold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IT HELPS TO ANALYSE THE PERFORMANCE </a:t>
            </a:r>
          </a:p>
          <a:p>
            <a:r>
              <a:rPr lang="en-US" sz="2400" dirty="0" smtClean="0">
                <a:latin typeface="Bookman Old Style" pitchFamily="18" charset="0"/>
              </a:rPr>
              <a:t>OF AN EMPLOYEE’S</a:t>
            </a:r>
            <a:endParaRPr lang="en-US" dirty="0">
              <a:latin typeface="Adobe Garamond Pro Bold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048794" y="2209800"/>
            <a:ext cx="8305800" cy="438150"/>
          </a:xfrm>
        </p:spPr>
        <p:txBody>
          <a:bodyPr/>
          <a:lstStyle/>
          <a:p>
            <a:r>
              <a:rPr lang="en-US" sz="2400" dirty="0" smtClean="0">
                <a:latin typeface="Bookman Old Style" pitchFamily="18" charset="0"/>
              </a:rPr>
              <a:t>AN EMPLOYEE’S PERFORMANCE ANALYSIS helps to compute their activity by </a:t>
            </a:r>
          </a:p>
          <a:p>
            <a:r>
              <a:rPr lang="en-US" sz="2400" dirty="0" smtClean="0">
                <a:latin typeface="Bookman Old Style" pitchFamily="18" charset="0"/>
              </a:rPr>
              <a:t>GENDER-WISE(male, female or, all),</a:t>
            </a:r>
          </a:p>
          <a:p>
            <a:r>
              <a:rPr lang="en-US" sz="2400" dirty="0" smtClean="0">
                <a:latin typeface="Bookman Old Style" pitchFamily="18" charset="0"/>
              </a:rPr>
              <a:t>AN EMPLOYEE’S UNIT,</a:t>
            </a:r>
          </a:p>
          <a:p>
            <a:r>
              <a:rPr lang="en-US" sz="2400" dirty="0" smtClean="0">
                <a:latin typeface="Bookman Old Style" pitchFamily="18" charset="0"/>
              </a:rPr>
              <a:t>AN EMPLOYEE’S TYPE, </a:t>
            </a:r>
          </a:p>
          <a:p>
            <a:r>
              <a:rPr lang="en-US" sz="2400" dirty="0" smtClean="0">
                <a:latin typeface="Bookman Old Style" pitchFamily="18" charset="0"/>
              </a:rPr>
              <a:t>to know their involvement and rating their performance score to improve their performance much better. This helps to the company to move forward in the other business activity.</a:t>
            </a:r>
          </a:p>
          <a:p>
            <a:endParaRPr lang="en-US" sz="2400" dirty="0" smtClean="0">
              <a:latin typeface="Bookman Old Style" pitchFamily="18" charset="0"/>
            </a:endParaRPr>
          </a:p>
          <a:p>
            <a:endParaRPr lang="en-US" sz="2400" dirty="0">
              <a:latin typeface="Bookman Old Styl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62200" y="2514600"/>
            <a:ext cx="6553200" cy="1846659"/>
          </a:xfrm>
        </p:spPr>
        <p:txBody>
          <a:bodyPr/>
          <a:lstStyle/>
          <a:p>
            <a:r>
              <a:rPr lang="en-US" sz="2400" dirty="0" smtClean="0">
                <a:latin typeface="Bookman Old Style" pitchFamily="18" charset="0"/>
              </a:rPr>
              <a:t>TEAM LEADER</a:t>
            </a:r>
          </a:p>
          <a:p>
            <a:r>
              <a:rPr lang="en-US" sz="2400" dirty="0" smtClean="0">
                <a:latin typeface="Bookman Old Style" pitchFamily="18" charset="0"/>
              </a:rPr>
              <a:t>SUPERVISOR</a:t>
            </a:r>
          </a:p>
          <a:p>
            <a:r>
              <a:rPr lang="en-US" sz="2400" dirty="0" smtClean="0">
                <a:latin typeface="Bookman Old Style" pitchFamily="18" charset="0"/>
              </a:rPr>
              <a:t>MANAGERS</a:t>
            </a:r>
          </a:p>
          <a:p>
            <a:r>
              <a:rPr lang="en-US" sz="2400" dirty="0" smtClean="0">
                <a:latin typeface="Bookman Old Style" pitchFamily="18" charset="0"/>
              </a:rPr>
              <a:t>HUMAN RESOURCE DEPARTMENT</a:t>
            </a:r>
          </a:p>
          <a:p>
            <a:r>
              <a:rPr lang="en-US" sz="2400" dirty="0" smtClean="0">
                <a:latin typeface="Bookman Old Style" pitchFamily="18" charset="0"/>
              </a:rPr>
              <a:t>STAKE HOLDERS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200"/>
            <a:ext cx="3348037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19400" y="2286000"/>
            <a:ext cx="6400800" cy="2585323"/>
          </a:xfrm>
        </p:spPr>
        <p:txBody>
          <a:bodyPr/>
          <a:lstStyle/>
          <a:p>
            <a:r>
              <a:rPr lang="en-US" sz="2400" dirty="0" smtClean="0">
                <a:latin typeface="Bookman Old Style" pitchFamily="18" charset="0"/>
              </a:rPr>
              <a:t>FILTERING     : remove missing values.</a:t>
            </a:r>
          </a:p>
          <a:p>
            <a:r>
              <a:rPr lang="en-US" sz="2400" dirty="0" smtClean="0">
                <a:latin typeface="Bookman Old Style" pitchFamily="18" charset="0"/>
              </a:rPr>
              <a:t>CONDITIONAL</a:t>
            </a:r>
          </a:p>
          <a:p>
            <a:r>
              <a:rPr lang="en-US" sz="2400" dirty="0" smtClean="0">
                <a:latin typeface="Bookman Old Style" pitchFamily="18" charset="0"/>
              </a:rPr>
              <a:t>FORMATING   : blanks.</a:t>
            </a:r>
          </a:p>
          <a:p>
            <a:r>
              <a:rPr lang="en-US" sz="2400" dirty="0" smtClean="0">
                <a:latin typeface="Bookman Old Style" pitchFamily="18" charset="0"/>
              </a:rPr>
              <a:t>FORMULAS    : IFS.</a:t>
            </a:r>
          </a:p>
          <a:p>
            <a:r>
              <a:rPr lang="en-US" sz="2400" dirty="0" smtClean="0">
                <a:latin typeface="Bookman Old Style" pitchFamily="18" charset="0"/>
              </a:rPr>
              <a:t>PIVOT TABLE : summary of an </a:t>
            </a:r>
          </a:p>
          <a:p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                         employee’s performance.</a:t>
            </a:r>
          </a:p>
          <a:p>
            <a:r>
              <a:rPr lang="en-US" sz="2400" dirty="0" smtClean="0">
                <a:latin typeface="Bookman Old Style" pitchFamily="18" charset="0"/>
              </a:rPr>
              <a:t>GRAPHS         : final report.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77340"/>
            <a:ext cx="7848600" cy="3970318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Employee dataset      :  </a:t>
            </a:r>
            <a:r>
              <a:rPr lang="en-US" sz="2400" dirty="0" err="1" smtClean="0">
                <a:latin typeface="Bookman Old Style" pitchFamily="18" charset="0"/>
              </a:rPr>
              <a:t>kaggle</a:t>
            </a:r>
            <a:r>
              <a:rPr lang="en-US" dirty="0" smtClean="0">
                <a:latin typeface="Bookman Old Style" pitchFamily="18" charset="0"/>
              </a:rPr>
              <a:t>.</a:t>
            </a:r>
          </a:p>
          <a:p>
            <a:r>
              <a:rPr lang="en-US" dirty="0" smtClean="0">
                <a:latin typeface="Bookman Old Style" pitchFamily="18" charset="0"/>
              </a:rPr>
              <a:t>26 Features.</a:t>
            </a:r>
          </a:p>
          <a:p>
            <a:pPr marL="342900" indent="-342900">
              <a:buAutoNum type="arabicPlain" startAt="9"/>
            </a:pPr>
            <a:r>
              <a:rPr lang="en-US" dirty="0" smtClean="0">
                <a:latin typeface="Bookman Old Style" pitchFamily="18" charset="0"/>
              </a:rPr>
              <a:t>Features.   </a:t>
            </a:r>
          </a:p>
          <a:p>
            <a:pPr marL="342900" indent="-342900">
              <a:buAutoNum type="arabicPlain" startAt="9"/>
            </a:pPr>
            <a:endParaRPr lang="en-US" dirty="0" smtClean="0">
              <a:latin typeface="Bookman Old Style" pitchFamily="18" charset="0"/>
            </a:endParaRPr>
          </a:p>
          <a:p>
            <a:r>
              <a:rPr lang="en-US" dirty="0" smtClean="0">
                <a:latin typeface="Bookman Old Style" pitchFamily="18" charset="0"/>
              </a:rPr>
              <a:t>Employee id               :   numerical.</a:t>
            </a:r>
          </a:p>
          <a:p>
            <a:r>
              <a:rPr lang="en-US" dirty="0" smtClean="0">
                <a:latin typeface="Bookman Old Style" pitchFamily="18" charset="0"/>
              </a:rPr>
              <a:t>First name                 :   text.</a:t>
            </a:r>
          </a:p>
          <a:p>
            <a:r>
              <a:rPr lang="en-US" dirty="0" smtClean="0">
                <a:latin typeface="Bookman Old Style" pitchFamily="18" charset="0"/>
              </a:rPr>
              <a:t>Last name                  :   text.</a:t>
            </a:r>
          </a:p>
          <a:p>
            <a:r>
              <a:rPr lang="en-US" dirty="0" smtClean="0">
                <a:latin typeface="Bookman Old Style" pitchFamily="18" charset="0"/>
              </a:rPr>
              <a:t>Business unit             :   text.</a:t>
            </a:r>
          </a:p>
          <a:p>
            <a:r>
              <a:rPr lang="en-US" dirty="0" smtClean="0">
                <a:latin typeface="Bookman Old Style" pitchFamily="18" charset="0"/>
              </a:rPr>
              <a:t>Employee status         :   text.</a:t>
            </a:r>
          </a:p>
          <a:p>
            <a:r>
              <a:rPr lang="en-US" dirty="0" smtClean="0">
                <a:latin typeface="Bookman Old Style" pitchFamily="18" charset="0"/>
              </a:rPr>
              <a:t>Gender                       :   male, female.</a:t>
            </a:r>
          </a:p>
          <a:p>
            <a:r>
              <a:rPr lang="en-US" dirty="0" smtClean="0">
                <a:latin typeface="Bookman Old Style" pitchFamily="18" charset="0"/>
              </a:rPr>
              <a:t>Performance score      :   text.</a:t>
            </a:r>
          </a:p>
          <a:p>
            <a:r>
              <a:rPr lang="en-US" dirty="0" smtClean="0">
                <a:latin typeface="Bookman Old Style" pitchFamily="18" charset="0"/>
              </a:rPr>
              <a:t>Rating                        :   numerical.</a:t>
            </a:r>
          </a:p>
          <a:p>
            <a:r>
              <a:rPr lang="en-US" dirty="0" smtClean="0">
                <a:latin typeface="Bookman Old Style" pitchFamily="18" charset="0"/>
              </a:rPr>
              <a:t>Employee type            :   text.</a:t>
            </a: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48000" y="2667000"/>
            <a:ext cx="6096000" cy="553998"/>
          </a:xfrm>
        </p:spPr>
        <p:txBody>
          <a:bodyPr/>
          <a:lstStyle/>
          <a:p>
            <a:r>
              <a:rPr lang="en-US" dirty="0" smtClean="0">
                <a:latin typeface="Bookman Old Style" pitchFamily="18" charset="0"/>
              </a:rPr>
              <a:t>The IFS Formula was used to analyze the performance score of an employee’s.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552</Words>
  <Application>Microsoft Office PowerPoint</Application>
  <PresentationFormat>Custom</PresentationFormat>
  <Paragraphs>251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Thomas G  L</cp:lastModifiedBy>
  <cp:revision>26</cp:revision>
  <dcterms:created xsi:type="dcterms:W3CDTF">2024-03-29T15:07:22Z</dcterms:created>
  <dcterms:modified xsi:type="dcterms:W3CDTF">2024-08-27T06:18:19Z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