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3"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9144000" cy="6858000" type="screen4x3"/>
  <p:notesSz cx="6954838" cy="9309100"/>
  <p:embeddedFontLst>
    <p:embeddedFont>
      <p:font typeface="Georgia" panose="02040502050405020303" pitchFamily="18" charset="0"/>
      <p:regular r:id="rId19"/>
      <p:bold r:id="rId20"/>
      <p:italic r:id="rId21"/>
      <p:boldItalic r:id="rId22"/>
    </p:embeddedFont>
    <p:embeddedFont>
      <p:font typeface="Gill Sans" panose="020B0604020202020204" charset="0"/>
      <p:regular r:id="rId23"/>
      <p:bold r:id="rId24"/>
    </p:embeddedFont>
    <p:embeddedFont>
      <p:font typeface="Tahoma" panose="020B0604030504040204" pitchFamily="34" charset="0"/>
      <p:regular r:id="rId25"/>
      <p:bold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2D200454-40CA-4A62-9FC3-DE9A4176ACB9}">
      <p15:notesGuideLst xmlns:p15="http://schemas.microsoft.com/office/powerpoint/2012/main">
        <p15:guide id="1" orient="horz" pos="2933">
          <p15:clr>
            <a:srgbClr val="000000"/>
          </p15:clr>
        </p15:guide>
        <p15:guide id="2" pos="2191">
          <p15:clr>
            <a:srgbClr val="000000"/>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50B3914-32E1-4929-9942-73C06C25B833}">
  <a:tblStyle styleId="{450B3914-32E1-4929-9942-73C06C25B833}" styleName="Table_0">
    <a:wholeTbl>
      <a:tcTxStyle b="off" i="off">
        <a:font>
          <a:latin typeface="Arial"/>
          <a:ea typeface="Arial"/>
          <a:cs typeface="Arial"/>
        </a:font>
        <a:srgbClr val="000000"/>
      </a:tcTxStyle>
      <a:tcStyle>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 styleId="{620A3123-E006-4BE1-8788-FFCA33FBAE86}" styleName="Table_1">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1180" y="52"/>
      </p:cViewPr>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2933"/>
        <p:guide pos="219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1.fntdata"/><Relationship Id="rId3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bhinaya Danda" userId="43fcc9d4c46c9193" providerId="LiveId" clId="{3C0FB239-536D-41D9-BADD-D7A9AAE2D052}"/>
    <pc:docChg chg="modSld">
      <pc:chgData name="Abhinaya Danda" userId="43fcc9d4c46c9193" providerId="LiveId" clId="{3C0FB239-536D-41D9-BADD-D7A9AAE2D052}" dt="2024-04-20T17:20:18.742" v="15" actId="13926"/>
      <pc:docMkLst>
        <pc:docMk/>
      </pc:docMkLst>
      <pc:sldChg chg="modSp mod">
        <pc:chgData name="Abhinaya Danda" userId="43fcc9d4c46c9193" providerId="LiveId" clId="{3C0FB239-536D-41D9-BADD-D7A9AAE2D052}" dt="2024-04-20T17:20:18.742" v="15" actId="13926"/>
        <pc:sldMkLst>
          <pc:docMk/>
          <pc:sldMk cId="0" sldId="256"/>
        </pc:sldMkLst>
        <pc:spChg chg="mod">
          <ac:chgData name="Abhinaya Danda" userId="43fcc9d4c46c9193" providerId="LiveId" clId="{3C0FB239-536D-41D9-BADD-D7A9AAE2D052}" dt="2024-04-20T17:20:18.742" v="15" actId="13926"/>
          <ac:spMkLst>
            <pc:docMk/>
            <pc:sldMk cId="0" sldId="256"/>
            <ac:spMk id="120" creationId="{00000000-0000-0000-0000-000000000000}"/>
          </ac:spMkLst>
        </pc:spChg>
      </pc:sldChg>
      <pc:sldChg chg="modSp mod">
        <pc:chgData name="Abhinaya Danda" userId="43fcc9d4c46c9193" providerId="LiveId" clId="{3C0FB239-536D-41D9-BADD-D7A9AAE2D052}" dt="2024-04-20T16:47:48.791" v="2" actId="13926"/>
        <pc:sldMkLst>
          <pc:docMk/>
          <pc:sldMk cId="0" sldId="257"/>
        </pc:sldMkLst>
        <pc:spChg chg="mod">
          <ac:chgData name="Abhinaya Danda" userId="43fcc9d4c46c9193" providerId="LiveId" clId="{3C0FB239-536D-41D9-BADD-D7A9AAE2D052}" dt="2024-04-20T16:47:48.791" v="2" actId="13926"/>
          <ac:spMkLst>
            <pc:docMk/>
            <pc:sldMk cId="0" sldId="257"/>
            <ac:spMk id="127" creationId="{00000000-0000-0000-0000-000000000000}"/>
          </ac:spMkLst>
        </pc:spChg>
      </pc:sldChg>
      <pc:sldChg chg="modSp mod">
        <pc:chgData name="Abhinaya Danda" userId="43fcc9d4c46c9193" providerId="LiveId" clId="{3C0FB239-536D-41D9-BADD-D7A9AAE2D052}" dt="2024-04-20T16:48:00.583" v="3" actId="13926"/>
        <pc:sldMkLst>
          <pc:docMk/>
          <pc:sldMk cId="0" sldId="258"/>
        </pc:sldMkLst>
        <pc:spChg chg="mod">
          <ac:chgData name="Abhinaya Danda" userId="43fcc9d4c46c9193" providerId="LiveId" clId="{3C0FB239-536D-41D9-BADD-D7A9AAE2D052}" dt="2024-04-20T16:48:00.583" v="3" actId="13926"/>
          <ac:spMkLst>
            <pc:docMk/>
            <pc:sldMk cId="0" sldId="258"/>
            <ac:spMk id="136" creationId="{00000000-0000-0000-0000-000000000000}"/>
          </ac:spMkLst>
        </pc:spChg>
      </pc:sldChg>
      <pc:sldChg chg="modSp mod">
        <pc:chgData name="Abhinaya Danda" userId="43fcc9d4c46c9193" providerId="LiveId" clId="{3C0FB239-536D-41D9-BADD-D7A9AAE2D052}" dt="2024-04-20T17:11:00.072" v="5" actId="13926"/>
        <pc:sldMkLst>
          <pc:docMk/>
          <pc:sldMk cId="0" sldId="264"/>
        </pc:sldMkLst>
        <pc:spChg chg="mod">
          <ac:chgData name="Abhinaya Danda" userId="43fcc9d4c46c9193" providerId="LiveId" clId="{3C0FB239-536D-41D9-BADD-D7A9AAE2D052}" dt="2024-04-20T17:11:00.072" v="5" actId="13926"/>
          <ac:spMkLst>
            <pc:docMk/>
            <pc:sldMk cId="0" sldId="264"/>
            <ac:spMk id="196" creationId="{00000000-0000-0000-0000-000000000000}"/>
          </ac:spMkLst>
        </pc:spChg>
      </pc:sldChg>
      <pc:sldChg chg="modSp mod">
        <pc:chgData name="Abhinaya Danda" userId="43fcc9d4c46c9193" providerId="LiveId" clId="{3C0FB239-536D-41D9-BADD-D7A9AAE2D052}" dt="2024-04-20T17:12:22.557" v="7" actId="207"/>
        <pc:sldMkLst>
          <pc:docMk/>
          <pc:sldMk cId="0" sldId="265"/>
        </pc:sldMkLst>
        <pc:spChg chg="mod">
          <ac:chgData name="Abhinaya Danda" userId="43fcc9d4c46c9193" providerId="LiveId" clId="{3C0FB239-536D-41D9-BADD-D7A9AAE2D052}" dt="2024-04-20T17:12:22.557" v="7" actId="207"/>
          <ac:spMkLst>
            <pc:docMk/>
            <pc:sldMk cId="0" sldId="265"/>
            <ac:spMk id="204" creationId="{00000000-0000-0000-0000-000000000000}"/>
          </ac:spMkLst>
        </pc:spChg>
      </pc:sldChg>
      <pc:sldChg chg="modSp mod">
        <pc:chgData name="Abhinaya Danda" userId="43fcc9d4c46c9193" providerId="LiveId" clId="{3C0FB239-536D-41D9-BADD-D7A9AAE2D052}" dt="2024-04-20T17:15:01.784" v="14" actId="13926"/>
        <pc:sldMkLst>
          <pc:docMk/>
          <pc:sldMk cId="0" sldId="267"/>
        </pc:sldMkLst>
        <pc:spChg chg="mod">
          <ac:chgData name="Abhinaya Danda" userId="43fcc9d4c46c9193" providerId="LiveId" clId="{3C0FB239-536D-41D9-BADD-D7A9AAE2D052}" dt="2024-04-20T17:15:01.784" v="14" actId="13926"/>
          <ac:spMkLst>
            <pc:docMk/>
            <pc:sldMk cId="0" sldId="267"/>
            <ac:spMk id="219"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013075" cy="465137"/>
          </a:xfrm>
          <a:prstGeom prst="rect">
            <a:avLst/>
          </a:prstGeom>
          <a:noFill/>
          <a:ln>
            <a:noFill/>
          </a:ln>
        </p:spPr>
        <p:txBody>
          <a:bodyPr spcFirstLastPara="1" wrap="square" lIns="93150" tIns="46575" rIns="93150" bIns="46575"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Tahoma"/>
                <a:ea typeface="Tahoma"/>
                <a:cs typeface="Tahoma"/>
                <a:sym typeface="Tahom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Tahoma"/>
                <a:ea typeface="Tahoma"/>
                <a:cs typeface="Tahoma"/>
                <a:sym typeface="Tahom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Tahoma"/>
                <a:ea typeface="Tahoma"/>
                <a:cs typeface="Tahoma"/>
                <a:sym typeface="Tahom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Tahoma"/>
                <a:ea typeface="Tahoma"/>
                <a:cs typeface="Tahoma"/>
                <a:sym typeface="Tahom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Tahoma"/>
                <a:ea typeface="Tahoma"/>
                <a:cs typeface="Tahoma"/>
                <a:sym typeface="Tahom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Tahoma"/>
                <a:ea typeface="Tahoma"/>
                <a:cs typeface="Tahoma"/>
                <a:sym typeface="Tahom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Tahoma"/>
                <a:ea typeface="Tahoma"/>
                <a:cs typeface="Tahoma"/>
                <a:sym typeface="Tahom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Tahoma"/>
                <a:ea typeface="Tahoma"/>
                <a:cs typeface="Tahoma"/>
                <a:sym typeface="Tahom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Tahoma"/>
                <a:ea typeface="Tahoma"/>
                <a:cs typeface="Tahoma"/>
                <a:sym typeface="Tahoma"/>
              </a:defRPr>
            </a:lvl9pPr>
          </a:lstStyle>
          <a:p>
            <a:endParaRPr/>
          </a:p>
        </p:txBody>
      </p:sp>
      <p:sp>
        <p:nvSpPr>
          <p:cNvPr id="4" name="Google Shape;4;n"/>
          <p:cNvSpPr txBox="1">
            <a:spLocks noGrp="1"/>
          </p:cNvSpPr>
          <p:nvPr>
            <p:ph type="dt" idx="10"/>
          </p:nvPr>
        </p:nvSpPr>
        <p:spPr>
          <a:xfrm>
            <a:off x="3941762" y="0"/>
            <a:ext cx="3013075" cy="465137"/>
          </a:xfrm>
          <a:prstGeom prst="rect">
            <a:avLst/>
          </a:prstGeom>
          <a:noFill/>
          <a:ln>
            <a:noFill/>
          </a:ln>
        </p:spPr>
        <p:txBody>
          <a:bodyPr spcFirstLastPara="1" wrap="square" lIns="93150" tIns="46575" rIns="93150" bIns="46575"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Tahoma"/>
                <a:ea typeface="Tahoma"/>
                <a:cs typeface="Tahoma"/>
                <a:sym typeface="Tahom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Tahoma"/>
                <a:ea typeface="Tahoma"/>
                <a:cs typeface="Tahoma"/>
                <a:sym typeface="Tahom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Tahoma"/>
                <a:ea typeface="Tahoma"/>
                <a:cs typeface="Tahoma"/>
                <a:sym typeface="Tahom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Tahoma"/>
                <a:ea typeface="Tahoma"/>
                <a:cs typeface="Tahoma"/>
                <a:sym typeface="Tahom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Tahoma"/>
                <a:ea typeface="Tahoma"/>
                <a:cs typeface="Tahoma"/>
                <a:sym typeface="Tahom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Tahoma"/>
                <a:ea typeface="Tahoma"/>
                <a:cs typeface="Tahoma"/>
                <a:sym typeface="Tahom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Tahoma"/>
                <a:ea typeface="Tahoma"/>
                <a:cs typeface="Tahoma"/>
                <a:sym typeface="Tahom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Tahoma"/>
                <a:ea typeface="Tahoma"/>
                <a:cs typeface="Tahoma"/>
                <a:sym typeface="Tahom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Tahoma"/>
                <a:ea typeface="Tahoma"/>
                <a:cs typeface="Tahoma"/>
                <a:sym typeface="Tahoma"/>
              </a:defRPr>
            </a:lvl9pPr>
          </a:lstStyle>
          <a:p>
            <a:endParaRPr/>
          </a:p>
        </p:txBody>
      </p:sp>
      <p:sp>
        <p:nvSpPr>
          <p:cNvPr id="5" name="Google Shape;5;n"/>
          <p:cNvSpPr>
            <a:spLocks noGrp="1" noRot="1" noChangeAspect="1"/>
          </p:cNvSpPr>
          <p:nvPr>
            <p:ph type="sldImg" idx="3"/>
          </p:nvPr>
        </p:nvSpPr>
        <p:spPr>
          <a:xfrm>
            <a:off x="1149350" y="696912"/>
            <a:ext cx="4656137" cy="34925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927100" y="4422775"/>
            <a:ext cx="5100637" cy="4187825"/>
          </a:xfrm>
          <a:prstGeom prst="rect">
            <a:avLst/>
          </a:prstGeom>
          <a:noFill/>
          <a:ln>
            <a:noFill/>
          </a:ln>
        </p:spPr>
        <p:txBody>
          <a:bodyPr spcFirstLastPara="1" wrap="square" lIns="93150" tIns="46575" rIns="93150" bIns="46575"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n"/>
          <p:cNvSpPr txBox="1">
            <a:spLocks noGrp="1"/>
          </p:cNvSpPr>
          <p:nvPr>
            <p:ph type="ftr" idx="11"/>
          </p:nvPr>
        </p:nvSpPr>
        <p:spPr>
          <a:xfrm>
            <a:off x="0" y="8843962"/>
            <a:ext cx="3013075" cy="465137"/>
          </a:xfrm>
          <a:prstGeom prst="rect">
            <a:avLst/>
          </a:prstGeom>
          <a:noFill/>
          <a:ln>
            <a:noFill/>
          </a:ln>
        </p:spPr>
        <p:txBody>
          <a:bodyPr spcFirstLastPara="1" wrap="square" lIns="93150" tIns="46575" rIns="93150" bIns="46575" anchor="b"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Tahoma"/>
                <a:ea typeface="Tahoma"/>
                <a:cs typeface="Tahoma"/>
                <a:sym typeface="Tahom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Tahoma"/>
                <a:ea typeface="Tahoma"/>
                <a:cs typeface="Tahoma"/>
                <a:sym typeface="Tahom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Tahoma"/>
                <a:ea typeface="Tahoma"/>
                <a:cs typeface="Tahoma"/>
                <a:sym typeface="Tahom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Tahoma"/>
                <a:ea typeface="Tahoma"/>
                <a:cs typeface="Tahoma"/>
                <a:sym typeface="Tahom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Tahoma"/>
                <a:ea typeface="Tahoma"/>
                <a:cs typeface="Tahoma"/>
                <a:sym typeface="Tahom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Tahoma"/>
                <a:ea typeface="Tahoma"/>
                <a:cs typeface="Tahoma"/>
                <a:sym typeface="Tahom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Tahoma"/>
                <a:ea typeface="Tahoma"/>
                <a:cs typeface="Tahoma"/>
                <a:sym typeface="Tahom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Tahoma"/>
                <a:ea typeface="Tahoma"/>
                <a:cs typeface="Tahoma"/>
                <a:sym typeface="Tahom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Tahoma"/>
                <a:ea typeface="Tahoma"/>
                <a:cs typeface="Tahoma"/>
                <a:sym typeface="Tahoma"/>
              </a:defRPr>
            </a:lvl9pPr>
          </a:lstStyle>
          <a:p>
            <a:endParaRPr/>
          </a:p>
        </p:txBody>
      </p:sp>
      <p:sp>
        <p:nvSpPr>
          <p:cNvPr id="8" name="Google Shape;8;n"/>
          <p:cNvSpPr txBox="1">
            <a:spLocks noGrp="1"/>
          </p:cNvSpPr>
          <p:nvPr>
            <p:ph type="sldNum" idx="12"/>
          </p:nvPr>
        </p:nvSpPr>
        <p:spPr>
          <a:xfrm>
            <a:off x="3941762" y="8843962"/>
            <a:ext cx="3013075" cy="465137"/>
          </a:xfrm>
          <a:prstGeom prst="rect">
            <a:avLst/>
          </a:prstGeom>
          <a:noFill/>
          <a:ln>
            <a:noFill/>
          </a:ln>
        </p:spPr>
        <p:txBody>
          <a:bodyPr spcFirstLastPara="1" wrap="square" lIns="93150" tIns="46575" rIns="93150" bIns="465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a:t>
            </a:fld>
            <a:endParaRPr sz="1400" b="0" i="0" u="none" strike="noStrike" cap="none">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1:notes"/>
          <p:cNvSpPr txBox="1">
            <a:spLocks noGrp="1"/>
          </p:cNvSpPr>
          <p:nvPr>
            <p:ph type="body" idx="1"/>
          </p:nvPr>
        </p:nvSpPr>
        <p:spPr>
          <a:xfrm>
            <a:off x="927100" y="4422775"/>
            <a:ext cx="5100600" cy="4187700"/>
          </a:xfrm>
          <a:prstGeom prst="rect">
            <a:avLst/>
          </a:prstGeom>
          <a:noFill/>
          <a:ln>
            <a:noFill/>
          </a:ln>
        </p:spPr>
        <p:txBody>
          <a:bodyPr spcFirstLastPara="1" wrap="square" lIns="93150" tIns="46575" rIns="93150" bIns="46575" anchor="t" anchorCtr="0">
            <a:noAutofit/>
          </a:bodyPr>
          <a:lstStyle/>
          <a:p>
            <a:pPr marL="0" lvl="0" indent="0" algn="l" rtl="0">
              <a:lnSpc>
                <a:spcPct val="100000"/>
              </a:lnSpc>
              <a:spcBef>
                <a:spcPts val="0"/>
              </a:spcBef>
              <a:spcAft>
                <a:spcPts val="0"/>
              </a:spcAft>
              <a:buSzPts val="1400"/>
              <a:buNone/>
            </a:pPr>
            <a:endParaRPr sz="1800" b="0" i="0" u="none" strike="noStrike" cap="none">
              <a:solidFill>
                <a:srgbClr val="000000"/>
              </a:solidFill>
              <a:latin typeface="Arial"/>
              <a:ea typeface="Arial"/>
              <a:cs typeface="Arial"/>
              <a:sym typeface="Arial"/>
            </a:endParaRPr>
          </a:p>
        </p:txBody>
      </p:sp>
      <p:sp>
        <p:nvSpPr>
          <p:cNvPr id="117" name="Google Shape;117;p1:notes"/>
          <p:cNvSpPr>
            <a:spLocks noGrp="1" noRot="1" noChangeAspect="1"/>
          </p:cNvSpPr>
          <p:nvPr>
            <p:ph type="sldImg" idx="2"/>
          </p:nvPr>
        </p:nvSpPr>
        <p:spPr>
          <a:xfrm>
            <a:off x="1149350" y="696913"/>
            <a:ext cx="4656138" cy="34925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10:notes"/>
          <p:cNvSpPr txBox="1">
            <a:spLocks noGrp="1"/>
          </p:cNvSpPr>
          <p:nvPr>
            <p:ph type="body" idx="1"/>
          </p:nvPr>
        </p:nvSpPr>
        <p:spPr>
          <a:xfrm>
            <a:off x="927100" y="4422775"/>
            <a:ext cx="5100637" cy="4187825"/>
          </a:xfrm>
          <a:prstGeom prst="rect">
            <a:avLst/>
          </a:prstGeom>
          <a:noFill/>
          <a:ln>
            <a:noFill/>
          </a:ln>
        </p:spPr>
        <p:txBody>
          <a:bodyPr spcFirstLastPara="1" wrap="square" lIns="93150" tIns="46575" rIns="93150" bIns="46575" anchor="t" anchorCtr="0">
            <a:noAutofit/>
          </a:bodyPr>
          <a:lstStyle/>
          <a:p>
            <a:pPr marL="0" lvl="0" indent="0" algn="l" rtl="0">
              <a:lnSpc>
                <a:spcPct val="100000"/>
              </a:lnSpc>
              <a:spcBef>
                <a:spcPts val="0"/>
              </a:spcBef>
              <a:spcAft>
                <a:spcPts val="0"/>
              </a:spcAft>
              <a:buSzPts val="1400"/>
              <a:buNone/>
            </a:pPr>
            <a:endParaRPr sz="1800" b="0" i="0" u="none" strike="noStrike" cap="none">
              <a:solidFill>
                <a:srgbClr val="000000"/>
              </a:solidFill>
              <a:latin typeface="Arial"/>
              <a:ea typeface="Arial"/>
              <a:cs typeface="Arial"/>
              <a:sym typeface="Arial"/>
            </a:endParaRPr>
          </a:p>
        </p:txBody>
      </p:sp>
      <p:sp>
        <p:nvSpPr>
          <p:cNvPr id="200" name="Google Shape;200;p10:notes"/>
          <p:cNvSpPr>
            <a:spLocks noGrp="1" noRot="1" noChangeAspect="1"/>
          </p:cNvSpPr>
          <p:nvPr>
            <p:ph type="sldImg" idx="2"/>
          </p:nvPr>
        </p:nvSpPr>
        <p:spPr>
          <a:xfrm>
            <a:off x="1149350" y="696913"/>
            <a:ext cx="4656138" cy="34925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11:notes"/>
          <p:cNvSpPr txBox="1">
            <a:spLocks noGrp="1"/>
          </p:cNvSpPr>
          <p:nvPr>
            <p:ph type="body" idx="1"/>
          </p:nvPr>
        </p:nvSpPr>
        <p:spPr>
          <a:xfrm>
            <a:off x="927100" y="4422775"/>
            <a:ext cx="5100637" cy="4187825"/>
          </a:xfrm>
          <a:prstGeom prst="rect">
            <a:avLst/>
          </a:prstGeom>
          <a:noFill/>
          <a:ln>
            <a:noFill/>
          </a:ln>
        </p:spPr>
        <p:txBody>
          <a:bodyPr spcFirstLastPara="1" wrap="square" lIns="93150" tIns="46575" rIns="93150" bIns="46575" anchor="t" anchorCtr="0">
            <a:noAutofit/>
          </a:bodyPr>
          <a:lstStyle/>
          <a:p>
            <a:pPr marL="0" lvl="0" indent="0" algn="l" rtl="0">
              <a:lnSpc>
                <a:spcPct val="100000"/>
              </a:lnSpc>
              <a:spcBef>
                <a:spcPts val="0"/>
              </a:spcBef>
              <a:spcAft>
                <a:spcPts val="0"/>
              </a:spcAft>
              <a:buSzPts val="1400"/>
              <a:buNone/>
            </a:pPr>
            <a:endParaRPr sz="1800" b="0" i="0" u="none" strike="noStrike" cap="none">
              <a:solidFill>
                <a:srgbClr val="000000"/>
              </a:solidFill>
              <a:latin typeface="Arial"/>
              <a:ea typeface="Arial"/>
              <a:cs typeface="Arial"/>
              <a:sym typeface="Arial"/>
            </a:endParaRPr>
          </a:p>
        </p:txBody>
      </p:sp>
      <p:sp>
        <p:nvSpPr>
          <p:cNvPr id="207" name="Google Shape;207;p11:notes"/>
          <p:cNvSpPr>
            <a:spLocks noGrp="1" noRot="1" noChangeAspect="1"/>
          </p:cNvSpPr>
          <p:nvPr>
            <p:ph type="sldImg" idx="2"/>
          </p:nvPr>
        </p:nvSpPr>
        <p:spPr>
          <a:xfrm>
            <a:off x="1149350" y="696912"/>
            <a:ext cx="4656137" cy="34925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p12:notes"/>
          <p:cNvSpPr txBox="1">
            <a:spLocks noGrp="1"/>
          </p:cNvSpPr>
          <p:nvPr>
            <p:ph type="body" idx="1"/>
          </p:nvPr>
        </p:nvSpPr>
        <p:spPr>
          <a:xfrm>
            <a:off x="927100" y="4422775"/>
            <a:ext cx="5100600" cy="4187700"/>
          </a:xfrm>
          <a:prstGeom prst="rect">
            <a:avLst/>
          </a:prstGeom>
          <a:noFill/>
          <a:ln>
            <a:noFill/>
          </a:ln>
        </p:spPr>
        <p:txBody>
          <a:bodyPr spcFirstLastPara="1" wrap="square" lIns="93150" tIns="46575" rIns="93150" bIns="46575" anchor="t" anchorCtr="0">
            <a:noAutofit/>
          </a:bodyPr>
          <a:lstStyle/>
          <a:p>
            <a:pPr marL="0" lvl="0" indent="0" algn="l" rtl="0">
              <a:lnSpc>
                <a:spcPct val="100000"/>
              </a:lnSpc>
              <a:spcBef>
                <a:spcPts val="0"/>
              </a:spcBef>
              <a:spcAft>
                <a:spcPts val="0"/>
              </a:spcAft>
              <a:buSzPts val="1400"/>
              <a:buNone/>
            </a:pPr>
            <a:endParaRPr sz="1800" b="0" i="0" u="none" strike="noStrike" cap="none">
              <a:solidFill>
                <a:srgbClr val="000000"/>
              </a:solidFill>
              <a:latin typeface="Arial"/>
              <a:ea typeface="Arial"/>
              <a:cs typeface="Arial"/>
              <a:sym typeface="Arial"/>
            </a:endParaRPr>
          </a:p>
        </p:txBody>
      </p:sp>
      <p:sp>
        <p:nvSpPr>
          <p:cNvPr id="216" name="Google Shape;216;p12:notes"/>
          <p:cNvSpPr>
            <a:spLocks noGrp="1" noRot="1" noChangeAspect="1"/>
          </p:cNvSpPr>
          <p:nvPr>
            <p:ph type="sldImg" idx="2"/>
          </p:nvPr>
        </p:nvSpPr>
        <p:spPr>
          <a:xfrm>
            <a:off x="1149350" y="696913"/>
            <a:ext cx="4656138" cy="34925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p13:notes"/>
          <p:cNvSpPr txBox="1">
            <a:spLocks noGrp="1"/>
          </p:cNvSpPr>
          <p:nvPr>
            <p:ph type="body" idx="1"/>
          </p:nvPr>
        </p:nvSpPr>
        <p:spPr>
          <a:xfrm>
            <a:off x="927100" y="4422775"/>
            <a:ext cx="5100637" cy="4187825"/>
          </a:xfrm>
          <a:prstGeom prst="rect">
            <a:avLst/>
          </a:prstGeom>
          <a:noFill/>
          <a:ln>
            <a:noFill/>
          </a:ln>
        </p:spPr>
        <p:txBody>
          <a:bodyPr spcFirstLastPara="1" wrap="square" lIns="93150" tIns="46575" rIns="93150" bIns="46575" anchor="t" anchorCtr="0">
            <a:noAutofit/>
          </a:bodyPr>
          <a:lstStyle/>
          <a:p>
            <a:pPr marL="0" lvl="0" indent="0" algn="l" rtl="0">
              <a:lnSpc>
                <a:spcPct val="100000"/>
              </a:lnSpc>
              <a:spcBef>
                <a:spcPts val="0"/>
              </a:spcBef>
              <a:spcAft>
                <a:spcPts val="0"/>
              </a:spcAft>
              <a:buSzPts val="1400"/>
              <a:buNone/>
            </a:pPr>
            <a:endParaRPr sz="1800" b="0" i="0" u="none" strike="noStrike" cap="none">
              <a:solidFill>
                <a:srgbClr val="000000"/>
              </a:solidFill>
              <a:latin typeface="Arial"/>
              <a:ea typeface="Arial"/>
              <a:cs typeface="Arial"/>
              <a:sym typeface="Arial"/>
            </a:endParaRPr>
          </a:p>
        </p:txBody>
      </p:sp>
      <p:sp>
        <p:nvSpPr>
          <p:cNvPr id="223" name="Google Shape;223;p13:notes"/>
          <p:cNvSpPr>
            <a:spLocks noGrp="1" noRot="1" noChangeAspect="1"/>
          </p:cNvSpPr>
          <p:nvPr>
            <p:ph type="sldImg" idx="2"/>
          </p:nvPr>
        </p:nvSpPr>
        <p:spPr>
          <a:xfrm>
            <a:off x="1149350" y="696912"/>
            <a:ext cx="4656137" cy="34925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p14:notes"/>
          <p:cNvSpPr txBox="1">
            <a:spLocks noGrp="1"/>
          </p:cNvSpPr>
          <p:nvPr>
            <p:ph type="body" idx="1"/>
          </p:nvPr>
        </p:nvSpPr>
        <p:spPr>
          <a:xfrm>
            <a:off x="927100" y="4422775"/>
            <a:ext cx="5100637" cy="4187825"/>
          </a:xfrm>
          <a:prstGeom prst="rect">
            <a:avLst/>
          </a:prstGeom>
          <a:noFill/>
          <a:ln>
            <a:noFill/>
          </a:ln>
        </p:spPr>
        <p:txBody>
          <a:bodyPr spcFirstLastPara="1" wrap="square" lIns="93150" tIns="46575" rIns="93150" bIns="46575" anchor="t" anchorCtr="0">
            <a:noAutofit/>
          </a:bodyPr>
          <a:lstStyle/>
          <a:p>
            <a:pPr marL="0" lvl="0" indent="0" algn="l" rtl="0">
              <a:lnSpc>
                <a:spcPct val="100000"/>
              </a:lnSpc>
              <a:spcBef>
                <a:spcPts val="0"/>
              </a:spcBef>
              <a:spcAft>
                <a:spcPts val="0"/>
              </a:spcAft>
              <a:buSzPts val="1400"/>
              <a:buNone/>
            </a:pPr>
            <a:endParaRPr sz="1800" b="0" i="0" u="none" strike="noStrike" cap="none">
              <a:solidFill>
                <a:srgbClr val="000000"/>
              </a:solidFill>
              <a:latin typeface="Arial"/>
              <a:ea typeface="Arial"/>
              <a:cs typeface="Arial"/>
              <a:sym typeface="Arial"/>
            </a:endParaRPr>
          </a:p>
        </p:txBody>
      </p:sp>
      <p:sp>
        <p:nvSpPr>
          <p:cNvPr id="230" name="Google Shape;230;p14:notes"/>
          <p:cNvSpPr>
            <a:spLocks noGrp="1" noRot="1" noChangeAspect="1"/>
          </p:cNvSpPr>
          <p:nvPr>
            <p:ph type="sldImg" idx="2"/>
          </p:nvPr>
        </p:nvSpPr>
        <p:spPr>
          <a:xfrm>
            <a:off x="1149350" y="696912"/>
            <a:ext cx="4656137" cy="34925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p15:notes"/>
          <p:cNvSpPr>
            <a:spLocks noGrp="1" noRot="1" noChangeAspect="1"/>
          </p:cNvSpPr>
          <p:nvPr>
            <p:ph type="sldImg" idx="2"/>
          </p:nvPr>
        </p:nvSpPr>
        <p:spPr>
          <a:xfrm>
            <a:off x="1149350" y="696913"/>
            <a:ext cx="4656138" cy="34925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37" name="Google Shape;237;p15:notes"/>
          <p:cNvSpPr txBox="1">
            <a:spLocks noGrp="1"/>
          </p:cNvSpPr>
          <p:nvPr>
            <p:ph type="body" idx="1"/>
          </p:nvPr>
        </p:nvSpPr>
        <p:spPr>
          <a:xfrm>
            <a:off x="927100" y="4422775"/>
            <a:ext cx="5100600" cy="4187700"/>
          </a:xfrm>
          <a:prstGeom prst="rect">
            <a:avLst/>
          </a:prstGeom>
          <a:noFill/>
          <a:ln>
            <a:noFill/>
          </a:ln>
        </p:spPr>
        <p:txBody>
          <a:bodyPr spcFirstLastPara="1" wrap="square" lIns="93150" tIns="46575" rIns="93150" bIns="46575" anchor="t" anchorCtr="0">
            <a:noAutofit/>
          </a:bodyPr>
          <a:lstStyle/>
          <a:p>
            <a:pPr marL="0" lvl="0" indent="0" algn="l" rtl="0">
              <a:lnSpc>
                <a:spcPct val="100000"/>
              </a:lnSpc>
              <a:spcBef>
                <a:spcPts val="0"/>
              </a:spcBef>
              <a:spcAft>
                <a:spcPts val="0"/>
              </a:spcAft>
              <a:buSzPts val="1400"/>
              <a:buNone/>
            </a:pPr>
            <a:endParaRPr sz="1800" b="0" i="0" u="none" strike="noStrike" cap="none">
              <a:solidFill>
                <a:srgbClr val="000000"/>
              </a:solidFill>
              <a:latin typeface="Arial"/>
              <a:ea typeface="Arial"/>
              <a:cs typeface="Arial"/>
              <a:sym typeface="Arial"/>
            </a:endParaRPr>
          </a:p>
        </p:txBody>
      </p:sp>
      <p:sp>
        <p:nvSpPr>
          <p:cNvPr id="238" name="Google Shape;238;p15:notes"/>
          <p:cNvSpPr txBox="1">
            <a:spLocks noGrp="1"/>
          </p:cNvSpPr>
          <p:nvPr>
            <p:ph type="sldNum" idx="12"/>
          </p:nvPr>
        </p:nvSpPr>
        <p:spPr>
          <a:xfrm>
            <a:off x="3941762" y="8843962"/>
            <a:ext cx="3013200" cy="465000"/>
          </a:xfrm>
          <a:prstGeom prst="rect">
            <a:avLst/>
          </a:prstGeom>
          <a:noFill/>
          <a:ln>
            <a:noFill/>
          </a:ln>
        </p:spPr>
        <p:txBody>
          <a:bodyPr spcFirstLastPara="1" wrap="square" lIns="93150" tIns="46575" rIns="93150" bIns="46575" anchor="b" anchorCtr="0">
            <a:noAutofit/>
          </a:bodyPr>
          <a:lstStyle/>
          <a:p>
            <a:pPr marL="0" lvl="0" indent="0" algn="r" rtl="0">
              <a:lnSpc>
                <a:spcPct val="100000"/>
              </a:lnSpc>
              <a:spcBef>
                <a:spcPts val="0"/>
              </a:spcBef>
              <a:spcAft>
                <a:spcPts val="0"/>
              </a:spcAft>
              <a:buClr>
                <a:srgbClr val="000000"/>
              </a:buClr>
              <a:buSzPts val="1200"/>
              <a:buFont typeface="Times New Roman"/>
              <a:buNone/>
            </a:pPr>
            <a:fld id="{00000000-1234-1234-1234-123412341234}" type="slidenum">
              <a:rPr lang="en-US"/>
              <a:t>15</a:t>
            </a:fld>
            <a:endParaRPr sz="1400">
              <a:latin typeface="Arial"/>
              <a:ea typeface="Arial"/>
              <a:cs typeface="Arial"/>
              <a:sym typeface="Aria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p16:notes"/>
          <p:cNvSpPr txBox="1"/>
          <p:nvPr/>
        </p:nvSpPr>
        <p:spPr>
          <a:xfrm>
            <a:off x="3941762" y="8843962"/>
            <a:ext cx="3013075" cy="465137"/>
          </a:xfrm>
          <a:prstGeom prst="rect">
            <a:avLst/>
          </a:prstGeom>
          <a:noFill/>
          <a:ln>
            <a:noFill/>
          </a:ln>
        </p:spPr>
        <p:txBody>
          <a:bodyPr spcFirstLastPara="1" wrap="square" lIns="93150" tIns="46575" rIns="93150" bIns="465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16</a:t>
            </a:fld>
            <a:endParaRPr sz="1400" b="0" i="0" u="none" strike="noStrike" cap="none">
              <a:solidFill>
                <a:srgbClr val="000000"/>
              </a:solidFill>
              <a:latin typeface="Arial"/>
              <a:ea typeface="Arial"/>
              <a:cs typeface="Arial"/>
              <a:sym typeface="Arial"/>
            </a:endParaRPr>
          </a:p>
        </p:txBody>
      </p:sp>
      <p:sp>
        <p:nvSpPr>
          <p:cNvPr id="244" name="Google Shape;244;p16:notes"/>
          <p:cNvSpPr>
            <a:spLocks noGrp="1" noRot="1" noChangeAspect="1"/>
          </p:cNvSpPr>
          <p:nvPr>
            <p:ph type="sldImg" idx="2"/>
          </p:nvPr>
        </p:nvSpPr>
        <p:spPr>
          <a:xfrm>
            <a:off x="1116012" y="703262"/>
            <a:ext cx="4630737" cy="3473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
        <p:nvSpPr>
          <p:cNvPr id="245" name="Google Shape;245;p16:notes"/>
          <p:cNvSpPr txBox="1">
            <a:spLocks noGrp="1"/>
          </p:cNvSpPr>
          <p:nvPr>
            <p:ph type="body" idx="1"/>
          </p:nvPr>
        </p:nvSpPr>
        <p:spPr>
          <a:xfrm>
            <a:off x="914400" y="4416425"/>
            <a:ext cx="5029200" cy="4184650"/>
          </a:xfrm>
          <a:prstGeom prst="rect">
            <a:avLst/>
          </a:prstGeom>
          <a:noFill/>
          <a:ln>
            <a:noFill/>
          </a:ln>
        </p:spPr>
        <p:txBody>
          <a:bodyPr spcFirstLastPara="1" wrap="square" lIns="87325" tIns="43650" rIns="87325" bIns="43650" anchor="t" anchorCtr="0">
            <a:noAutofit/>
          </a:bodyPr>
          <a:lstStyle/>
          <a:p>
            <a:pPr marL="0" lvl="0" indent="0" algn="l" rtl="0">
              <a:lnSpc>
                <a:spcPct val="100000"/>
              </a:lnSpc>
              <a:spcBef>
                <a:spcPts val="0"/>
              </a:spcBef>
              <a:spcAft>
                <a:spcPts val="0"/>
              </a:spcAft>
              <a:buSzPts val="1400"/>
              <a:buNone/>
            </a:pPr>
            <a:endParaRPr sz="18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2:notes"/>
          <p:cNvSpPr>
            <a:spLocks noGrp="1" noRot="1" noChangeAspect="1"/>
          </p:cNvSpPr>
          <p:nvPr>
            <p:ph type="sldImg" idx="2"/>
          </p:nvPr>
        </p:nvSpPr>
        <p:spPr>
          <a:xfrm>
            <a:off x="1149350" y="696913"/>
            <a:ext cx="4656138" cy="34925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24" name="Google Shape;124;p2:notes"/>
          <p:cNvSpPr txBox="1">
            <a:spLocks noGrp="1"/>
          </p:cNvSpPr>
          <p:nvPr>
            <p:ph type="body" idx="1"/>
          </p:nvPr>
        </p:nvSpPr>
        <p:spPr>
          <a:xfrm>
            <a:off x="927100" y="4422775"/>
            <a:ext cx="5100600" cy="4187700"/>
          </a:xfrm>
          <a:prstGeom prst="rect">
            <a:avLst/>
          </a:prstGeom>
          <a:noFill/>
          <a:ln>
            <a:noFill/>
          </a:ln>
        </p:spPr>
        <p:txBody>
          <a:bodyPr spcFirstLastPara="1" wrap="square" lIns="93150" tIns="46575" rIns="93150" bIns="46575" anchor="t" anchorCtr="0">
            <a:noAutofit/>
          </a:bodyPr>
          <a:lstStyle/>
          <a:p>
            <a:pPr marL="0" lvl="0" indent="0" algn="l" rtl="0">
              <a:lnSpc>
                <a:spcPct val="100000"/>
              </a:lnSpc>
              <a:spcBef>
                <a:spcPts val="0"/>
              </a:spcBef>
              <a:spcAft>
                <a:spcPts val="0"/>
              </a:spcAft>
              <a:buSzPts val="1400"/>
              <a:buNone/>
            </a:pPr>
            <a:endParaRPr sz="1800" b="0" i="0" u="none" strike="noStrike" cap="none">
              <a:solidFill>
                <a:srgbClr val="000000"/>
              </a:solidFill>
              <a:latin typeface="Arial"/>
              <a:ea typeface="Arial"/>
              <a:cs typeface="Arial"/>
              <a:sym typeface="Arial"/>
            </a:endParaRPr>
          </a:p>
        </p:txBody>
      </p:sp>
      <p:sp>
        <p:nvSpPr>
          <p:cNvPr id="125" name="Google Shape;125;p2:notes"/>
          <p:cNvSpPr txBox="1">
            <a:spLocks noGrp="1"/>
          </p:cNvSpPr>
          <p:nvPr>
            <p:ph type="sldNum" idx="12"/>
          </p:nvPr>
        </p:nvSpPr>
        <p:spPr>
          <a:xfrm>
            <a:off x="3941762" y="8843962"/>
            <a:ext cx="3013200" cy="465000"/>
          </a:xfrm>
          <a:prstGeom prst="rect">
            <a:avLst/>
          </a:prstGeom>
          <a:noFill/>
          <a:ln>
            <a:noFill/>
          </a:ln>
        </p:spPr>
        <p:txBody>
          <a:bodyPr spcFirstLastPara="1" wrap="square" lIns="93150" tIns="46575" rIns="93150" bIns="46575" anchor="b" anchorCtr="0">
            <a:noAutofit/>
          </a:bodyPr>
          <a:lstStyle/>
          <a:p>
            <a:pPr marL="0" lvl="0" indent="0" algn="r" rtl="0">
              <a:lnSpc>
                <a:spcPct val="100000"/>
              </a:lnSpc>
              <a:spcBef>
                <a:spcPts val="0"/>
              </a:spcBef>
              <a:spcAft>
                <a:spcPts val="0"/>
              </a:spcAft>
              <a:buClr>
                <a:srgbClr val="000000"/>
              </a:buClr>
              <a:buSzPts val="1200"/>
              <a:buFont typeface="Times New Roman"/>
              <a:buNone/>
            </a:pPr>
            <a:fld id="{00000000-1234-1234-1234-123412341234}" type="slidenum">
              <a:rPr lang="en-US"/>
              <a:t>2</a:t>
            </a:fld>
            <a:endParaRPr sz="1400">
              <a:latin typeface="Arial"/>
              <a:ea typeface="Arial"/>
              <a:cs typeface="Arial"/>
              <a:sym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3:notes"/>
          <p:cNvSpPr txBox="1">
            <a:spLocks noGrp="1"/>
          </p:cNvSpPr>
          <p:nvPr>
            <p:ph type="body" idx="1"/>
          </p:nvPr>
        </p:nvSpPr>
        <p:spPr>
          <a:xfrm>
            <a:off x="927100" y="4422775"/>
            <a:ext cx="5100637" cy="4187825"/>
          </a:xfrm>
          <a:prstGeom prst="rect">
            <a:avLst/>
          </a:prstGeom>
          <a:noFill/>
          <a:ln>
            <a:noFill/>
          </a:ln>
        </p:spPr>
        <p:txBody>
          <a:bodyPr spcFirstLastPara="1" wrap="square" lIns="93150" tIns="46575" rIns="93150" bIns="46575" anchor="t" anchorCtr="0">
            <a:noAutofit/>
          </a:bodyPr>
          <a:lstStyle/>
          <a:p>
            <a:pPr marL="0" lvl="0" indent="0" algn="l" rtl="0">
              <a:lnSpc>
                <a:spcPct val="100000"/>
              </a:lnSpc>
              <a:spcBef>
                <a:spcPts val="0"/>
              </a:spcBef>
              <a:spcAft>
                <a:spcPts val="0"/>
              </a:spcAft>
              <a:buSzPts val="1400"/>
              <a:buNone/>
            </a:pPr>
            <a:endParaRPr sz="1800" b="0" i="0" u="none" strike="noStrike" cap="none">
              <a:solidFill>
                <a:srgbClr val="000000"/>
              </a:solidFill>
              <a:latin typeface="Arial"/>
              <a:ea typeface="Arial"/>
              <a:cs typeface="Arial"/>
              <a:sym typeface="Arial"/>
            </a:endParaRPr>
          </a:p>
        </p:txBody>
      </p:sp>
      <p:sp>
        <p:nvSpPr>
          <p:cNvPr id="132" name="Google Shape;132;p3:notes"/>
          <p:cNvSpPr>
            <a:spLocks noGrp="1" noRot="1" noChangeAspect="1"/>
          </p:cNvSpPr>
          <p:nvPr>
            <p:ph type="sldImg" idx="2"/>
          </p:nvPr>
        </p:nvSpPr>
        <p:spPr>
          <a:xfrm>
            <a:off x="1149350" y="696913"/>
            <a:ext cx="4656138" cy="34925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4:notes"/>
          <p:cNvSpPr txBox="1">
            <a:spLocks noGrp="1"/>
          </p:cNvSpPr>
          <p:nvPr>
            <p:ph type="body" idx="1"/>
          </p:nvPr>
        </p:nvSpPr>
        <p:spPr>
          <a:xfrm>
            <a:off x="927100" y="4422775"/>
            <a:ext cx="5100600" cy="4187700"/>
          </a:xfrm>
          <a:prstGeom prst="rect">
            <a:avLst/>
          </a:prstGeom>
          <a:noFill/>
          <a:ln>
            <a:noFill/>
          </a:ln>
        </p:spPr>
        <p:txBody>
          <a:bodyPr spcFirstLastPara="1" wrap="square" lIns="93150" tIns="46575" rIns="93150" bIns="46575" anchor="t" anchorCtr="0">
            <a:noAutofit/>
          </a:bodyPr>
          <a:lstStyle/>
          <a:p>
            <a:pPr marL="0" lvl="0" indent="0" algn="l" rtl="0">
              <a:lnSpc>
                <a:spcPct val="100000"/>
              </a:lnSpc>
              <a:spcBef>
                <a:spcPts val="0"/>
              </a:spcBef>
              <a:spcAft>
                <a:spcPts val="0"/>
              </a:spcAft>
              <a:buSzPts val="1400"/>
              <a:buNone/>
            </a:pPr>
            <a:endParaRPr sz="1800" b="0" i="0" u="none" strike="noStrike" cap="none">
              <a:solidFill>
                <a:srgbClr val="000000"/>
              </a:solidFill>
              <a:latin typeface="Arial"/>
              <a:ea typeface="Arial"/>
              <a:cs typeface="Arial"/>
              <a:sym typeface="Arial"/>
            </a:endParaRPr>
          </a:p>
        </p:txBody>
      </p:sp>
      <p:sp>
        <p:nvSpPr>
          <p:cNvPr id="143" name="Google Shape;143;p4:notes"/>
          <p:cNvSpPr>
            <a:spLocks noGrp="1" noRot="1" noChangeAspect="1"/>
          </p:cNvSpPr>
          <p:nvPr>
            <p:ph type="sldImg" idx="2"/>
          </p:nvPr>
        </p:nvSpPr>
        <p:spPr>
          <a:xfrm>
            <a:off x="1149350" y="696913"/>
            <a:ext cx="4656138" cy="34925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5:notes"/>
          <p:cNvSpPr>
            <a:spLocks noGrp="1" noRot="1" noChangeAspect="1"/>
          </p:cNvSpPr>
          <p:nvPr>
            <p:ph type="sldImg" idx="2"/>
          </p:nvPr>
        </p:nvSpPr>
        <p:spPr>
          <a:xfrm>
            <a:off x="1149350" y="696912"/>
            <a:ext cx="4656000" cy="34926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54" name="Google Shape;154;p5:notes"/>
          <p:cNvSpPr txBox="1">
            <a:spLocks noGrp="1"/>
          </p:cNvSpPr>
          <p:nvPr>
            <p:ph type="body" idx="1"/>
          </p:nvPr>
        </p:nvSpPr>
        <p:spPr>
          <a:xfrm>
            <a:off x="927100" y="4422775"/>
            <a:ext cx="5100600" cy="4187700"/>
          </a:xfrm>
          <a:prstGeom prst="rect">
            <a:avLst/>
          </a:prstGeom>
          <a:noFill/>
          <a:ln>
            <a:noFill/>
          </a:ln>
        </p:spPr>
        <p:txBody>
          <a:bodyPr spcFirstLastPara="1" wrap="square" lIns="93150" tIns="46575" rIns="93150" bIns="46575" anchor="t" anchorCtr="0">
            <a:noAutofit/>
          </a:bodyPr>
          <a:lstStyle/>
          <a:p>
            <a:pPr marL="0" lvl="0" indent="0" algn="l" rtl="0">
              <a:lnSpc>
                <a:spcPct val="100000"/>
              </a:lnSpc>
              <a:spcBef>
                <a:spcPts val="0"/>
              </a:spcBef>
              <a:spcAft>
                <a:spcPts val="0"/>
              </a:spcAft>
              <a:buSzPts val="1400"/>
              <a:buNone/>
            </a:pPr>
            <a:endParaRPr sz="1800" b="0" i="0" u="none" strike="noStrike" cap="none">
              <a:solidFill>
                <a:srgbClr val="000000"/>
              </a:solidFill>
              <a:latin typeface="Arial"/>
              <a:ea typeface="Arial"/>
              <a:cs typeface="Arial"/>
              <a:sym typeface="Arial"/>
            </a:endParaRPr>
          </a:p>
        </p:txBody>
      </p:sp>
      <p:sp>
        <p:nvSpPr>
          <p:cNvPr id="155" name="Google Shape;155;p5:notes"/>
          <p:cNvSpPr txBox="1">
            <a:spLocks noGrp="1"/>
          </p:cNvSpPr>
          <p:nvPr>
            <p:ph type="sldNum" idx="12"/>
          </p:nvPr>
        </p:nvSpPr>
        <p:spPr>
          <a:xfrm>
            <a:off x="3941762" y="8843962"/>
            <a:ext cx="3013200" cy="465000"/>
          </a:xfrm>
          <a:prstGeom prst="rect">
            <a:avLst/>
          </a:prstGeom>
          <a:noFill/>
          <a:ln>
            <a:noFill/>
          </a:ln>
        </p:spPr>
        <p:txBody>
          <a:bodyPr spcFirstLastPara="1" wrap="square" lIns="93150" tIns="46575" rIns="93150" bIns="46575" anchor="b" anchorCtr="0">
            <a:noAutofit/>
          </a:bodyPr>
          <a:lstStyle/>
          <a:p>
            <a:pPr marL="0" lvl="0" indent="0" algn="r" rtl="0">
              <a:lnSpc>
                <a:spcPct val="100000"/>
              </a:lnSpc>
              <a:spcBef>
                <a:spcPts val="0"/>
              </a:spcBef>
              <a:spcAft>
                <a:spcPts val="0"/>
              </a:spcAft>
              <a:buClr>
                <a:srgbClr val="000000"/>
              </a:buClr>
              <a:buSzPts val="1200"/>
              <a:buFont typeface="Times New Roman"/>
              <a:buNone/>
            </a:pPr>
            <a:fld id="{00000000-1234-1234-1234-123412341234}" type="slidenum">
              <a:rPr lang="en-US"/>
              <a:t>5</a:t>
            </a:fld>
            <a:endParaRPr sz="1400">
              <a:latin typeface="Arial"/>
              <a:ea typeface="Arial"/>
              <a:cs typeface="Arial"/>
              <a:sym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6:notes"/>
          <p:cNvSpPr>
            <a:spLocks noGrp="1" noRot="1" noChangeAspect="1"/>
          </p:cNvSpPr>
          <p:nvPr>
            <p:ph type="sldImg" idx="2"/>
          </p:nvPr>
        </p:nvSpPr>
        <p:spPr>
          <a:xfrm>
            <a:off x="1149350" y="696912"/>
            <a:ext cx="4656000" cy="34926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62" name="Google Shape;162;p6:notes"/>
          <p:cNvSpPr txBox="1">
            <a:spLocks noGrp="1"/>
          </p:cNvSpPr>
          <p:nvPr>
            <p:ph type="body" idx="1"/>
          </p:nvPr>
        </p:nvSpPr>
        <p:spPr>
          <a:xfrm>
            <a:off x="927100" y="4422775"/>
            <a:ext cx="5100600" cy="4187700"/>
          </a:xfrm>
          <a:prstGeom prst="rect">
            <a:avLst/>
          </a:prstGeom>
          <a:noFill/>
          <a:ln>
            <a:noFill/>
          </a:ln>
        </p:spPr>
        <p:txBody>
          <a:bodyPr spcFirstLastPara="1" wrap="square" lIns="93150" tIns="46575" rIns="93150" bIns="46575" anchor="t" anchorCtr="0">
            <a:noAutofit/>
          </a:bodyPr>
          <a:lstStyle/>
          <a:p>
            <a:pPr marL="0" lvl="0" indent="0" algn="l" rtl="0">
              <a:lnSpc>
                <a:spcPct val="100000"/>
              </a:lnSpc>
              <a:spcBef>
                <a:spcPts val="0"/>
              </a:spcBef>
              <a:spcAft>
                <a:spcPts val="0"/>
              </a:spcAft>
              <a:buSzPts val="1400"/>
              <a:buNone/>
            </a:pPr>
            <a:endParaRPr sz="1800" b="0" i="0" u="none" strike="noStrike" cap="none">
              <a:solidFill>
                <a:srgbClr val="000000"/>
              </a:solidFill>
              <a:latin typeface="Arial"/>
              <a:ea typeface="Arial"/>
              <a:cs typeface="Arial"/>
              <a:sym typeface="Arial"/>
            </a:endParaRPr>
          </a:p>
        </p:txBody>
      </p:sp>
      <p:sp>
        <p:nvSpPr>
          <p:cNvPr id="163" name="Google Shape;163;p6:notes"/>
          <p:cNvSpPr txBox="1">
            <a:spLocks noGrp="1"/>
          </p:cNvSpPr>
          <p:nvPr>
            <p:ph type="sldNum" idx="12"/>
          </p:nvPr>
        </p:nvSpPr>
        <p:spPr>
          <a:xfrm>
            <a:off x="3941762" y="8843962"/>
            <a:ext cx="3013200" cy="465000"/>
          </a:xfrm>
          <a:prstGeom prst="rect">
            <a:avLst/>
          </a:prstGeom>
          <a:noFill/>
          <a:ln>
            <a:noFill/>
          </a:ln>
        </p:spPr>
        <p:txBody>
          <a:bodyPr spcFirstLastPara="1" wrap="square" lIns="93150" tIns="46575" rIns="93150" bIns="46575" anchor="b" anchorCtr="0">
            <a:noAutofit/>
          </a:bodyPr>
          <a:lstStyle/>
          <a:p>
            <a:pPr marL="0" lvl="0" indent="0" algn="r" rtl="0">
              <a:lnSpc>
                <a:spcPct val="100000"/>
              </a:lnSpc>
              <a:spcBef>
                <a:spcPts val="0"/>
              </a:spcBef>
              <a:spcAft>
                <a:spcPts val="0"/>
              </a:spcAft>
              <a:buClr>
                <a:srgbClr val="000000"/>
              </a:buClr>
              <a:buSzPts val="1200"/>
              <a:buFont typeface="Times New Roman"/>
              <a:buNone/>
            </a:pPr>
            <a:fld id="{00000000-1234-1234-1234-123412341234}" type="slidenum">
              <a:rPr lang="en-US"/>
              <a:t>6</a:t>
            </a:fld>
            <a:endParaRPr sz="1400">
              <a:latin typeface="Arial"/>
              <a:ea typeface="Arial"/>
              <a:cs typeface="Arial"/>
              <a:sym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7:notes"/>
          <p:cNvSpPr txBox="1"/>
          <p:nvPr/>
        </p:nvSpPr>
        <p:spPr>
          <a:xfrm>
            <a:off x="3941762" y="8843962"/>
            <a:ext cx="3013075" cy="465137"/>
          </a:xfrm>
          <a:prstGeom prst="rect">
            <a:avLst/>
          </a:prstGeom>
          <a:noFill/>
          <a:ln>
            <a:noFill/>
          </a:ln>
        </p:spPr>
        <p:txBody>
          <a:bodyPr spcFirstLastPara="1" wrap="square" lIns="93150" tIns="46575" rIns="93150" bIns="465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7</a:t>
            </a:fld>
            <a:endParaRPr sz="1400" b="0" i="0" u="none" strike="noStrike" cap="none">
              <a:solidFill>
                <a:srgbClr val="000000"/>
              </a:solidFill>
              <a:latin typeface="Arial"/>
              <a:ea typeface="Arial"/>
              <a:cs typeface="Arial"/>
              <a:sym typeface="Arial"/>
            </a:endParaRPr>
          </a:p>
        </p:txBody>
      </p:sp>
      <p:sp>
        <p:nvSpPr>
          <p:cNvPr id="170" name="Google Shape;170;p7:notes"/>
          <p:cNvSpPr>
            <a:spLocks noGrp="1" noRot="1" noChangeAspect="1"/>
          </p:cNvSpPr>
          <p:nvPr>
            <p:ph type="sldImg" idx="2"/>
          </p:nvPr>
        </p:nvSpPr>
        <p:spPr>
          <a:xfrm>
            <a:off x="1131887" y="704850"/>
            <a:ext cx="4695825" cy="347821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
        <p:nvSpPr>
          <p:cNvPr id="171" name="Google Shape;171;p7:notes"/>
          <p:cNvSpPr txBox="1">
            <a:spLocks noGrp="1"/>
          </p:cNvSpPr>
          <p:nvPr>
            <p:ph type="body" idx="1"/>
          </p:nvPr>
        </p:nvSpPr>
        <p:spPr>
          <a:xfrm>
            <a:off x="927100" y="4422775"/>
            <a:ext cx="5100637" cy="4189412"/>
          </a:xfrm>
          <a:prstGeom prst="rect">
            <a:avLst/>
          </a:prstGeom>
          <a:noFill/>
          <a:ln>
            <a:noFill/>
          </a:ln>
        </p:spPr>
        <p:txBody>
          <a:bodyPr spcFirstLastPara="1" wrap="square" lIns="87325" tIns="43650" rIns="87325" bIns="43650" anchor="t" anchorCtr="0">
            <a:noAutofit/>
          </a:bodyPr>
          <a:lstStyle/>
          <a:p>
            <a:pPr marL="0" lvl="0" indent="0" algn="l" rtl="0">
              <a:lnSpc>
                <a:spcPct val="100000"/>
              </a:lnSpc>
              <a:spcBef>
                <a:spcPts val="0"/>
              </a:spcBef>
              <a:spcAft>
                <a:spcPts val="0"/>
              </a:spcAft>
              <a:buSzPts val="1400"/>
              <a:buNone/>
            </a:pPr>
            <a:endParaRPr sz="18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p8:notes"/>
          <p:cNvSpPr txBox="1">
            <a:spLocks noGrp="1"/>
          </p:cNvSpPr>
          <p:nvPr>
            <p:ph type="body" idx="1"/>
          </p:nvPr>
        </p:nvSpPr>
        <p:spPr>
          <a:xfrm>
            <a:off x="927100" y="4422775"/>
            <a:ext cx="5100637" cy="4187825"/>
          </a:xfrm>
          <a:prstGeom prst="rect">
            <a:avLst/>
          </a:prstGeom>
          <a:noFill/>
          <a:ln>
            <a:noFill/>
          </a:ln>
        </p:spPr>
        <p:txBody>
          <a:bodyPr spcFirstLastPara="1" wrap="square" lIns="93150" tIns="46575" rIns="93150" bIns="46575" anchor="t" anchorCtr="0">
            <a:noAutofit/>
          </a:bodyPr>
          <a:lstStyle/>
          <a:p>
            <a:pPr marL="0" lvl="0" indent="0" algn="l" rtl="0">
              <a:lnSpc>
                <a:spcPct val="100000"/>
              </a:lnSpc>
              <a:spcBef>
                <a:spcPts val="0"/>
              </a:spcBef>
              <a:spcAft>
                <a:spcPts val="0"/>
              </a:spcAft>
              <a:buSzPts val="1400"/>
              <a:buNone/>
            </a:pPr>
            <a:endParaRPr sz="1800" b="0" i="0" u="none" strike="noStrike" cap="none">
              <a:solidFill>
                <a:srgbClr val="000000"/>
              </a:solidFill>
              <a:latin typeface="Arial"/>
              <a:ea typeface="Arial"/>
              <a:cs typeface="Arial"/>
              <a:sym typeface="Arial"/>
            </a:endParaRPr>
          </a:p>
        </p:txBody>
      </p:sp>
      <p:sp>
        <p:nvSpPr>
          <p:cNvPr id="181" name="Google Shape;181;p8:notes"/>
          <p:cNvSpPr>
            <a:spLocks noGrp="1" noRot="1" noChangeAspect="1"/>
          </p:cNvSpPr>
          <p:nvPr>
            <p:ph type="sldImg" idx="2"/>
          </p:nvPr>
        </p:nvSpPr>
        <p:spPr>
          <a:xfrm>
            <a:off x="1149350" y="696912"/>
            <a:ext cx="4656137" cy="34925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p9:notes"/>
          <p:cNvSpPr>
            <a:spLocks noGrp="1" noRot="1" noChangeAspect="1"/>
          </p:cNvSpPr>
          <p:nvPr>
            <p:ph type="sldImg" idx="2"/>
          </p:nvPr>
        </p:nvSpPr>
        <p:spPr>
          <a:xfrm>
            <a:off x="1149350" y="696913"/>
            <a:ext cx="4656138" cy="34925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92" name="Google Shape;192;p9:notes"/>
          <p:cNvSpPr txBox="1">
            <a:spLocks noGrp="1"/>
          </p:cNvSpPr>
          <p:nvPr>
            <p:ph type="body" idx="1"/>
          </p:nvPr>
        </p:nvSpPr>
        <p:spPr>
          <a:xfrm>
            <a:off x="927100" y="4422775"/>
            <a:ext cx="5100600" cy="4187700"/>
          </a:xfrm>
          <a:prstGeom prst="rect">
            <a:avLst/>
          </a:prstGeom>
          <a:noFill/>
          <a:ln>
            <a:noFill/>
          </a:ln>
        </p:spPr>
        <p:txBody>
          <a:bodyPr spcFirstLastPara="1" wrap="square" lIns="93150" tIns="46575" rIns="93150" bIns="46575" anchor="t" anchorCtr="0">
            <a:noAutofit/>
          </a:bodyPr>
          <a:lstStyle/>
          <a:p>
            <a:pPr marL="0" lvl="0" indent="0" algn="l" rtl="0">
              <a:lnSpc>
                <a:spcPct val="100000"/>
              </a:lnSpc>
              <a:spcBef>
                <a:spcPts val="0"/>
              </a:spcBef>
              <a:spcAft>
                <a:spcPts val="0"/>
              </a:spcAft>
              <a:buSzPts val="1400"/>
              <a:buNone/>
            </a:pPr>
            <a:endParaRPr sz="1800" b="0" i="0" u="none" strike="noStrike" cap="none">
              <a:solidFill>
                <a:srgbClr val="000000"/>
              </a:solidFill>
              <a:latin typeface="Arial"/>
              <a:ea typeface="Arial"/>
              <a:cs typeface="Arial"/>
              <a:sym typeface="Arial"/>
            </a:endParaRPr>
          </a:p>
        </p:txBody>
      </p:sp>
      <p:sp>
        <p:nvSpPr>
          <p:cNvPr id="193" name="Google Shape;193;p9:notes"/>
          <p:cNvSpPr txBox="1">
            <a:spLocks noGrp="1"/>
          </p:cNvSpPr>
          <p:nvPr>
            <p:ph type="sldNum" idx="12"/>
          </p:nvPr>
        </p:nvSpPr>
        <p:spPr>
          <a:xfrm>
            <a:off x="3941762" y="8843962"/>
            <a:ext cx="3013200" cy="465000"/>
          </a:xfrm>
          <a:prstGeom prst="rect">
            <a:avLst/>
          </a:prstGeom>
          <a:noFill/>
          <a:ln>
            <a:noFill/>
          </a:ln>
        </p:spPr>
        <p:txBody>
          <a:bodyPr spcFirstLastPara="1" wrap="square" lIns="93150" tIns="46575" rIns="93150" bIns="46575" anchor="b" anchorCtr="0">
            <a:noAutofit/>
          </a:bodyPr>
          <a:lstStyle/>
          <a:p>
            <a:pPr marL="0" lvl="0" indent="0" algn="r" rtl="0">
              <a:lnSpc>
                <a:spcPct val="100000"/>
              </a:lnSpc>
              <a:spcBef>
                <a:spcPts val="0"/>
              </a:spcBef>
              <a:spcAft>
                <a:spcPts val="0"/>
              </a:spcAft>
              <a:buClr>
                <a:srgbClr val="000000"/>
              </a:buClr>
              <a:buSzPts val="1200"/>
              <a:buFont typeface="Times New Roman"/>
              <a:buNone/>
            </a:pPr>
            <a:fld id="{00000000-1234-1234-1234-123412341234}" type="slidenum">
              <a:rPr lang="en-US"/>
              <a:t>9</a:t>
            </a:fld>
            <a:endParaRPr sz="1400">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6"/>
        <p:cNvGrpSpPr/>
        <p:nvPr/>
      </p:nvGrpSpPr>
      <p:grpSpPr>
        <a:xfrm>
          <a:off x="0" y="0"/>
          <a:ext cx="0" cy="0"/>
          <a:chOff x="0" y="0"/>
          <a:chExt cx="0" cy="0"/>
        </a:xfrm>
      </p:grpSpPr>
      <p:sp>
        <p:nvSpPr>
          <p:cNvPr id="17" name="Google Shape;17;p2"/>
          <p:cNvSpPr txBox="1">
            <a:spLocks noGrp="1"/>
          </p:cNvSpPr>
          <p:nvPr>
            <p:ph type="title"/>
          </p:nvPr>
        </p:nvSpPr>
        <p:spPr>
          <a:xfrm>
            <a:off x="304800" y="381000"/>
            <a:ext cx="8402637" cy="6096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18" name="Google Shape;18;p2"/>
          <p:cNvSpPr txBox="1">
            <a:spLocks noGrp="1"/>
          </p:cNvSpPr>
          <p:nvPr>
            <p:ph type="body" idx="1"/>
          </p:nvPr>
        </p:nvSpPr>
        <p:spPr>
          <a:xfrm>
            <a:off x="304800" y="1371600"/>
            <a:ext cx="8458200" cy="5105400"/>
          </a:xfrm>
          <a:prstGeom prst="rect">
            <a:avLst/>
          </a:prstGeom>
          <a:noFill/>
          <a:ln>
            <a:noFill/>
          </a:ln>
        </p:spPr>
        <p:txBody>
          <a:bodyPr spcFirstLastPara="1" wrap="square" lIns="91425" tIns="45700" rIns="91425" bIns="45700" anchor="t" anchorCtr="0">
            <a:noAutofit/>
          </a:bodyPr>
          <a:lstStyle>
            <a:lvl1pPr marL="457200" lvl="0" indent="-297180" algn="l">
              <a:lnSpc>
                <a:spcPct val="100000"/>
              </a:lnSpc>
              <a:spcBef>
                <a:spcPts val="360"/>
              </a:spcBef>
              <a:spcAft>
                <a:spcPts val="0"/>
              </a:spcAft>
              <a:buSzPts val="1080"/>
              <a:buChar char="■"/>
              <a:defRPr/>
            </a:lvl1pPr>
            <a:lvl2pPr marL="914400" lvl="1" indent="-291465" algn="l">
              <a:lnSpc>
                <a:spcPct val="100000"/>
              </a:lnSpc>
              <a:spcBef>
                <a:spcPts val="360"/>
              </a:spcBef>
              <a:spcAft>
                <a:spcPts val="0"/>
              </a:spcAft>
              <a:buSzPts val="990"/>
              <a:buChar char="■"/>
              <a:defRPr/>
            </a:lvl2pPr>
            <a:lvl3pPr marL="1371600" lvl="2" indent="-285750" algn="l">
              <a:lnSpc>
                <a:spcPct val="100000"/>
              </a:lnSpc>
              <a:spcBef>
                <a:spcPts val="360"/>
              </a:spcBef>
              <a:spcAft>
                <a:spcPts val="0"/>
              </a:spcAft>
              <a:buSzPts val="900"/>
              <a:buChar char="■"/>
              <a:defRPr/>
            </a:lvl3pPr>
            <a:lvl4pPr marL="1828800" lvl="3" indent="-291464" algn="l">
              <a:lnSpc>
                <a:spcPct val="100000"/>
              </a:lnSpc>
              <a:spcBef>
                <a:spcPts val="360"/>
              </a:spcBef>
              <a:spcAft>
                <a:spcPts val="0"/>
              </a:spcAft>
              <a:buSzPts val="990"/>
              <a:buChar char="■"/>
              <a:defRPr/>
            </a:lvl4pPr>
            <a:lvl5pPr marL="2286000" lvl="4" indent="-285750" algn="l">
              <a:lnSpc>
                <a:spcPct val="100000"/>
              </a:lnSpc>
              <a:spcBef>
                <a:spcPts val="360"/>
              </a:spcBef>
              <a:spcAft>
                <a:spcPts val="0"/>
              </a:spcAft>
              <a:buSzPts val="9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9" name="Google Shape;19;p2"/>
          <p:cNvSpPr txBox="1">
            <a:spLocks noGrp="1"/>
          </p:cNvSpPr>
          <p:nvPr>
            <p:ph type="dt" idx="10"/>
          </p:nvPr>
        </p:nvSpPr>
        <p:spPr>
          <a:xfrm>
            <a:off x="304800" y="6477000"/>
            <a:ext cx="1905000" cy="3810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2"/>
          <p:cNvSpPr txBox="1">
            <a:spLocks noGrp="1"/>
          </p:cNvSpPr>
          <p:nvPr>
            <p:ph type="ftr" idx="11"/>
          </p:nvPr>
        </p:nvSpPr>
        <p:spPr>
          <a:xfrm>
            <a:off x="3352800" y="6477000"/>
            <a:ext cx="2895600" cy="3810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2"/>
          <p:cNvSpPr txBox="1">
            <a:spLocks noGrp="1"/>
          </p:cNvSpPr>
          <p:nvPr>
            <p:ph type="sldNum" idx="12"/>
          </p:nvPr>
        </p:nvSpPr>
        <p:spPr>
          <a:xfrm>
            <a:off x="7239000" y="6477000"/>
            <a:ext cx="1905000" cy="3810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chemeClr val="dk1"/>
              </a:buClr>
              <a:buSzPts val="1200"/>
              <a:buFont typeface="Tahoma"/>
              <a:buNone/>
              <a:defRPr sz="1200" b="0" i="0" u="none" strike="noStrike" cap="none">
                <a:solidFill>
                  <a:schemeClr val="dk1"/>
                </a:solidFill>
                <a:latin typeface="Tahoma"/>
                <a:ea typeface="Tahoma"/>
                <a:cs typeface="Tahoma"/>
                <a:sym typeface="Tahoma"/>
              </a:defRPr>
            </a:lvl1pPr>
            <a:lvl2pPr marL="0" marR="0" lvl="1" indent="0" algn="r">
              <a:lnSpc>
                <a:spcPct val="100000"/>
              </a:lnSpc>
              <a:spcBef>
                <a:spcPts val="0"/>
              </a:spcBef>
              <a:spcAft>
                <a:spcPts val="0"/>
              </a:spcAft>
              <a:buClr>
                <a:schemeClr val="dk1"/>
              </a:buClr>
              <a:buSzPts val="1200"/>
              <a:buFont typeface="Tahoma"/>
              <a:buNone/>
              <a:defRPr sz="1200" b="0" i="0" u="none" strike="noStrike" cap="none">
                <a:solidFill>
                  <a:schemeClr val="dk1"/>
                </a:solidFill>
                <a:latin typeface="Tahoma"/>
                <a:ea typeface="Tahoma"/>
                <a:cs typeface="Tahoma"/>
                <a:sym typeface="Tahoma"/>
              </a:defRPr>
            </a:lvl2pPr>
            <a:lvl3pPr marL="0" marR="0" lvl="2" indent="0" algn="r">
              <a:lnSpc>
                <a:spcPct val="100000"/>
              </a:lnSpc>
              <a:spcBef>
                <a:spcPts val="0"/>
              </a:spcBef>
              <a:spcAft>
                <a:spcPts val="0"/>
              </a:spcAft>
              <a:buClr>
                <a:schemeClr val="dk1"/>
              </a:buClr>
              <a:buSzPts val="1200"/>
              <a:buFont typeface="Tahoma"/>
              <a:buNone/>
              <a:defRPr sz="1200" b="0" i="0" u="none" strike="noStrike" cap="none">
                <a:solidFill>
                  <a:schemeClr val="dk1"/>
                </a:solidFill>
                <a:latin typeface="Tahoma"/>
                <a:ea typeface="Tahoma"/>
                <a:cs typeface="Tahoma"/>
                <a:sym typeface="Tahoma"/>
              </a:defRPr>
            </a:lvl3pPr>
            <a:lvl4pPr marL="0" marR="0" lvl="3" indent="0" algn="r">
              <a:lnSpc>
                <a:spcPct val="100000"/>
              </a:lnSpc>
              <a:spcBef>
                <a:spcPts val="0"/>
              </a:spcBef>
              <a:spcAft>
                <a:spcPts val="0"/>
              </a:spcAft>
              <a:buClr>
                <a:schemeClr val="dk1"/>
              </a:buClr>
              <a:buSzPts val="1200"/>
              <a:buFont typeface="Tahoma"/>
              <a:buNone/>
              <a:defRPr sz="1200" b="0" i="0" u="none" strike="noStrike" cap="none">
                <a:solidFill>
                  <a:schemeClr val="dk1"/>
                </a:solidFill>
                <a:latin typeface="Tahoma"/>
                <a:ea typeface="Tahoma"/>
                <a:cs typeface="Tahoma"/>
                <a:sym typeface="Tahoma"/>
              </a:defRPr>
            </a:lvl4pPr>
            <a:lvl5pPr marL="0" marR="0" lvl="4" indent="0" algn="r">
              <a:lnSpc>
                <a:spcPct val="100000"/>
              </a:lnSpc>
              <a:spcBef>
                <a:spcPts val="0"/>
              </a:spcBef>
              <a:spcAft>
                <a:spcPts val="0"/>
              </a:spcAft>
              <a:buClr>
                <a:schemeClr val="dk1"/>
              </a:buClr>
              <a:buSzPts val="1200"/>
              <a:buFont typeface="Tahoma"/>
              <a:buNone/>
              <a:defRPr sz="1200" b="0" i="0" u="none" strike="noStrike" cap="none">
                <a:solidFill>
                  <a:schemeClr val="dk1"/>
                </a:solidFill>
                <a:latin typeface="Tahoma"/>
                <a:ea typeface="Tahoma"/>
                <a:cs typeface="Tahoma"/>
                <a:sym typeface="Tahoma"/>
              </a:defRPr>
            </a:lvl5pPr>
            <a:lvl6pPr marL="0" marR="0" lvl="5" indent="0" algn="r">
              <a:lnSpc>
                <a:spcPct val="100000"/>
              </a:lnSpc>
              <a:spcBef>
                <a:spcPts val="0"/>
              </a:spcBef>
              <a:spcAft>
                <a:spcPts val="0"/>
              </a:spcAft>
              <a:buClr>
                <a:schemeClr val="dk1"/>
              </a:buClr>
              <a:buSzPts val="1200"/>
              <a:buFont typeface="Tahoma"/>
              <a:buNone/>
              <a:defRPr sz="1200" b="0" i="0" u="none" strike="noStrike" cap="none">
                <a:solidFill>
                  <a:schemeClr val="dk1"/>
                </a:solidFill>
                <a:latin typeface="Tahoma"/>
                <a:ea typeface="Tahoma"/>
                <a:cs typeface="Tahoma"/>
                <a:sym typeface="Tahoma"/>
              </a:defRPr>
            </a:lvl6pPr>
            <a:lvl7pPr marL="0" marR="0" lvl="6" indent="0" algn="r">
              <a:lnSpc>
                <a:spcPct val="100000"/>
              </a:lnSpc>
              <a:spcBef>
                <a:spcPts val="0"/>
              </a:spcBef>
              <a:spcAft>
                <a:spcPts val="0"/>
              </a:spcAft>
              <a:buClr>
                <a:schemeClr val="dk1"/>
              </a:buClr>
              <a:buSzPts val="1200"/>
              <a:buFont typeface="Tahoma"/>
              <a:buNone/>
              <a:defRPr sz="1200" b="0" i="0" u="none" strike="noStrike" cap="none">
                <a:solidFill>
                  <a:schemeClr val="dk1"/>
                </a:solidFill>
                <a:latin typeface="Tahoma"/>
                <a:ea typeface="Tahoma"/>
                <a:cs typeface="Tahoma"/>
                <a:sym typeface="Tahoma"/>
              </a:defRPr>
            </a:lvl7pPr>
            <a:lvl8pPr marL="0" marR="0" lvl="7" indent="0" algn="r">
              <a:lnSpc>
                <a:spcPct val="100000"/>
              </a:lnSpc>
              <a:spcBef>
                <a:spcPts val="0"/>
              </a:spcBef>
              <a:spcAft>
                <a:spcPts val="0"/>
              </a:spcAft>
              <a:buClr>
                <a:schemeClr val="dk1"/>
              </a:buClr>
              <a:buSzPts val="1200"/>
              <a:buFont typeface="Tahoma"/>
              <a:buNone/>
              <a:defRPr sz="1200" b="0" i="0" u="none" strike="noStrike" cap="none">
                <a:solidFill>
                  <a:schemeClr val="dk1"/>
                </a:solidFill>
                <a:latin typeface="Tahoma"/>
                <a:ea typeface="Tahoma"/>
                <a:cs typeface="Tahoma"/>
                <a:sym typeface="Tahoma"/>
              </a:defRPr>
            </a:lvl8pPr>
            <a:lvl9pPr marL="0" marR="0" lvl="8" indent="0" algn="r">
              <a:lnSpc>
                <a:spcPct val="100000"/>
              </a:lnSpc>
              <a:spcBef>
                <a:spcPts val="0"/>
              </a:spcBef>
              <a:spcAft>
                <a:spcPts val="0"/>
              </a:spcAft>
              <a:buClr>
                <a:schemeClr val="dk1"/>
              </a:buClr>
              <a:buSzPts val="1200"/>
              <a:buFont typeface="Tahoma"/>
              <a:buNone/>
              <a:defRPr sz="1200" b="0" i="0" u="none" strike="noStrike" cap="none">
                <a:solidFill>
                  <a:schemeClr val="dk1"/>
                </a:solidFill>
                <a:latin typeface="Tahoma"/>
                <a:ea typeface="Tahoma"/>
                <a:cs typeface="Tahoma"/>
                <a:sym typeface="Tahom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p:fade thruBlk="1"/>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5"/>
        <p:cNvGrpSpPr/>
        <p:nvPr/>
      </p:nvGrpSpPr>
      <p:grpSpPr>
        <a:xfrm>
          <a:off x="0" y="0"/>
          <a:ext cx="0" cy="0"/>
          <a:chOff x="0" y="0"/>
          <a:chExt cx="0" cy="0"/>
        </a:xfrm>
      </p:grpSpPr>
      <p:sp>
        <p:nvSpPr>
          <p:cNvPr id="76" name="Google Shape;76;p11"/>
          <p:cNvSpPr txBox="1">
            <a:spLocks noGrp="1"/>
          </p:cNvSpPr>
          <p:nvPr>
            <p:ph type="title"/>
          </p:nvPr>
        </p:nvSpPr>
        <p:spPr>
          <a:xfrm>
            <a:off x="304800" y="381000"/>
            <a:ext cx="8402637" cy="6096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77" name="Google Shape;77;p11"/>
          <p:cNvSpPr txBox="1">
            <a:spLocks noGrp="1"/>
          </p:cNvSpPr>
          <p:nvPr>
            <p:ph type="body" idx="1"/>
          </p:nvPr>
        </p:nvSpPr>
        <p:spPr>
          <a:xfrm rot="5400000">
            <a:off x="1981200" y="-304800"/>
            <a:ext cx="5105400" cy="8458200"/>
          </a:xfrm>
          <a:prstGeom prst="rect">
            <a:avLst/>
          </a:prstGeom>
          <a:noFill/>
          <a:ln>
            <a:noFill/>
          </a:ln>
        </p:spPr>
        <p:txBody>
          <a:bodyPr spcFirstLastPara="1" wrap="square" lIns="91425" tIns="45700" rIns="91425" bIns="45700" anchor="t" anchorCtr="0">
            <a:noAutofit/>
          </a:bodyPr>
          <a:lstStyle>
            <a:lvl1pPr marL="457200" lvl="0" indent="-297180" algn="l">
              <a:lnSpc>
                <a:spcPct val="100000"/>
              </a:lnSpc>
              <a:spcBef>
                <a:spcPts val="360"/>
              </a:spcBef>
              <a:spcAft>
                <a:spcPts val="0"/>
              </a:spcAft>
              <a:buSzPts val="1080"/>
              <a:buChar char="■"/>
              <a:defRPr/>
            </a:lvl1pPr>
            <a:lvl2pPr marL="914400" lvl="1" indent="-291465" algn="l">
              <a:lnSpc>
                <a:spcPct val="100000"/>
              </a:lnSpc>
              <a:spcBef>
                <a:spcPts val="360"/>
              </a:spcBef>
              <a:spcAft>
                <a:spcPts val="0"/>
              </a:spcAft>
              <a:buSzPts val="990"/>
              <a:buChar char="■"/>
              <a:defRPr/>
            </a:lvl2pPr>
            <a:lvl3pPr marL="1371600" lvl="2" indent="-285750" algn="l">
              <a:lnSpc>
                <a:spcPct val="100000"/>
              </a:lnSpc>
              <a:spcBef>
                <a:spcPts val="360"/>
              </a:spcBef>
              <a:spcAft>
                <a:spcPts val="0"/>
              </a:spcAft>
              <a:buSzPts val="900"/>
              <a:buChar char="■"/>
              <a:defRPr/>
            </a:lvl3pPr>
            <a:lvl4pPr marL="1828800" lvl="3" indent="-291464" algn="l">
              <a:lnSpc>
                <a:spcPct val="100000"/>
              </a:lnSpc>
              <a:spcBef>
                <a:spcPts val="360"/>
              </a:spcBef>
              <a:spcAft>
                <a:spcPts val="0"/>
              </a:spcAft>
              <a:buSzPts val="990"/>
              <a:buChar char="■"/>
              <a:defRPr/>
            </a:lvl4pPr>
            <a:lvl5pPr marL="2286000" lvl="4" indent="-285750" algn="l">
              <a:lnSpc>
                <a:spcPct val="100000"/>
              </a:lnSpc>
              <a:spcBef>
                <a:spcPts val="360"/>
              </a:spcBef>
              <a:spcAft>
                <a:spcPts val="0"/>
              </a:spcAft>
              <a:buSzPts val="9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8" name="Google Shape;78;p11"/>
          <p:cNvSpPr txBox="1">
            <a:spLocks noGrp="1"/>
          </p:cNvSpPr>
          <p:nvPr>
            <p:ph type="dt" idx="10"/>
          </p:nvPr>
        </p:nvSpPr>
        <p:spPr>
          <a:xfrm>
            <a:off x="304800" y="6477000"/>
            <a:ext cx="1905000" cy="3810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11"/>
          <p:cNvSpPr txBox="1">
            <a:spLocks noGrp="1"/>
          </p:cNvSpPr>
          <p:nvPr>
            <p:ph type="ftr" idx="11"/>
          </p:nvPr>
        </p:nvSpPr>
        <p:spPr>
          <a:xfrm>
            <a:off x="3352800" y="6477000"/>
            <a:ext cx="2895600" cy="3810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11"/>
          <p:cNvSpPr txBox="1">
            <a:spLocks noGrp="1"/>
          </p:cNvSpPr>
          <p:nvPr>
            <p:ph type="sldNum" idx="12"/>
          </p:nvPr>
        </p:nvSpPr>
        <p:spPr>
          <a:xfrm>
            <a:off x="7239000" y="6477000"/>
            <a:ext cx="1905000" cy="3810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chemeClr val="dk1"/>
              </a:buClr>
              <a:buSzPts val="1200"/>
              <a:buFont typeface="Tahoma"/>
              <a:buNone/>
              <a:defRPr sz="1200" b="0" i="0" u="none" strike="noStrike" cap="none">
                <a:solidFill>
                  <a:schemeClr val="dk1"/>
                </a:solidFill>
                <a:latin typeface="Tahoma"/>
                <a:ea typeface="Tahoma"/>
                <a:cs typeface="Tahoma"/>
                <a:sym typeface="Tahoma"/>
              </a:defRPr>
            </a:lvl1pPr>
            <a:lvl2pPr marL="0" marR="0" lvl="1" indent="0" algn="r">
              <a:lnSpc>
                <a:spcPct val="100000"/>
              </a:lnSpc>
              <a:spcBef>
                <a:spcPts val="0"/>
              </a:spcBef>
              <a:spcAft>
                <a:spcPts val="0"/>
              </a:spcAft>
              <a:buClr>
                <a:schemeClr val="dk1"/>
              </a:buClr>
              <a:buSzPts val="1200"/>
              <a:buFont typeface="Tahoma"/>
              <a:buNone/>
              <a:defRPr sz="1200" b="0" i="0" u="none" strike="noStrike" cap="none">
                <a:solidFill>
                  <a:schemeClr val="dk1"/>
                </a:solidFill>
                <a:latin typeface="Tahoma"/>
                <a:ea typeface="Tahoma"/>
                <a:cs typeface="Tahoma"/>
                <a:sym typeface="Tahoma"/>
              </a:defRPr>
            </a:lvl2pPr>
            <a:lvl3pPr marL="0" marR="0" lvl="2" indent="0" algn="r">
              <a:lnSpc>
                <a:spcPct val="100000"/>
              </a:lnSpc>
              <a:spcBef>
                <a:spcPts val="0"/>
              </a:spcBef>
              <a:spcAft>
                <a:spcPts val="0"/>
              </a:spcAft>
              <a:buClr>
                <a:schemeClr val="dk1"/>
              </a:buClr>
              <a:buSzPts val="1200"/>
              <a:buFont typeface="Tahoma"/>
              <a:buNone/>
              <a:defRPr sz="1200" b="0" i="0" u="none" strike="noStrike" cap="none">
                <a:solidFill>
                  <a:schemeClr val="dk1"/>
                </a:solidFill>
                <a:latin typeface="Tahoma"/>
                <a:ea typeface="Tahoma"/>
                <a:cs typeface="Tahoma"/>
                <a:sym typeface="Tahoma"/>
              </a:defRPr>
            </a:lvl3pPr>
            <a:lvl4pPr marL="0" marR="0" lvl="3" indent="0" algn="r">
              <a:lnSpc>
                <a:spcPct val="100000"/>
              </a:lnSpc>
              <a:spcBef>
                <a:spcPts val="0"/>
              </a:spcBef>
              <a:spcAft>
                <a:spcPts val="0"/>
              </a:spcAft>
              <a:buClr>
                <a:schemeClr val="dk1"/>
              </a:buClr>
              <a:buSzPts val="1200"/>
              <a:buFont typeface="Tahoma"/>
              <a:buNone/>
              <a:defRPr sz="1200" b="0" i="0" u="none" strike="noStrike" cap="none">
                <a:solidFill>
                  <a:schemeClr val="dk1"/>
                </a:solidFill>
                <a:latin typeface="Tahoma"/>
                <a:ea typeface="Tahoma"/>
                <a:cs typeface="Tahoma"/>
                <a:sym typeface="Tahoma"/>
              </a:defRPr>
            </a:lvl4pPr>
            <a:lvl5pPr marL="0" marR="0" lvl="4" indent="0" algn="r">
              <a:lnSpc>
                <a:spcPct val="100000"/>
              </a:lnSpc>
              <a:spcBef>
                <a:spcPts val="0"/>
              </a:spcBef>
              <a:spcAft>
                <a:spcPts val="0"/>
              </a:spcAft>
              <a:buClr>
                <a:schemeClr val="dk1"/>
              </a:buClr>
              <a:buSzPts val="1200"/>
              <a:buFont typeface="Tahoma"/>
              <a:buNone/>
              <a:defRPr sz="1200" b="0" i="0" u="none" strike="noStrike" cap="none">
                <a:solidFill>
                  <a:schemeClr val="dk1"/>
                </a:solidFill>
                <a:latin typeface="Tahoma"/>
                <a:ea typeface="Tahoma"/>
                <a:cs typeface="Tahoma"/>
                <a:sym typeface="Tahoma"/>
              </a:defRPr>
            </a:lvl5pPr>
            <a:lvl6pPr marL="0" marR="0" lvl="5" indent="0" algn="r">
              <a:lnSpc>
                <a:spcPct val="100000"/>
              </a:lnSpc>
              <a:spcBef>
                <a:spcPts val="0"/>
              </a:spcBef>
              <a:spcAft>
                <a:spcPts val="0"/>
              </a:spcAft>
              <a:buClr>
                <a:schemeClr val="dk1"/>
              </a:buClr>
              <a:buSzPts val="1200"/>
              <a:buFont typeface="Tahoma"/>
              <a:buNone/>
              <a:defRPr sz="1200" b="0" i="0" u="none" strike="noStrike" cap="none">
                <a:solidFill>
                  <a:schemeClr val="dk1"/>
                </a:solidFill>
                <a:latin typeface="Tahoma"/>
                <a:ea typeface="Tahoma"/>
                <a:cs typeface="Tahoma"/>
                <a:sym typeface="Tahoma"/>
              </a:defRPr>
            </a:lvl6pPr>
            <a:lvl7pPr marL="0" marR="0" lvl="6" indent="0" algn="r">
              <a:lnSpc>
                <a:spcPct val="100000"/>
              </a:lnSpc>
              <a:spcBef>
                <a:spcPts val="0"/>
              </a:spcBef>
              <a:spcAft>
                <a:spcPts val="0"/>
              </a:spcAft>
              <a:buClr>
                <a:schemeClr val="dk1"/>
              </a:buClr>
              <a:buSzPts val="1200"/>
              <a:buFont typeface="Tahoma"/>
              <a:buNone/>
              <a:defRPr sz="1200" b="0" i="0" u="none" strike="noStrike" cap="none">
                <a:solidFill>
                  <a:schemeClr val="dk1"/>
                </a:solidFill>
                <a:latin typeface="Tahoma"/>
                <a:ea typeface="Tahoma"/>
                <a:cs typeface="Tahoma"/>
                <a:sym typeface="Tahoma"/>
              </a:defRPr>
            </a:lvl7pPr>
            <a:lvl8pPr marL="0" marR="0" lvl="7" indent="0" algn="r">
              <a:lnSpc>
                <a:spcPct val="100000"/>
              </a:lnSpc>
              <a:spcBef>
                <a:spcPts val="0"/>
              </a:spcBef>
              <a:spcAft>
                <a:spcPts val="0"/>
              </a:spcAft>
              <a:buClr>
                <a:schemeClr val="dk1"/>
              </a:buClr>
              <a:buSzPts val="1200"/>
              <a:buFont typeface="Tahoma"/>
              <a:buNone/>
              <a:defRPr sz="1200" b="0" i="0" u="none" strike="noStrike" cap="none">
                <a:solidFill>
                  <a:schemeClr val="dk1"/>
                </a:solidFill>
                <a:latin typeface="Tahoma"/>
                <a:ea typeface="Tahoma"/>
                <a:cs typeface="Tahoma"/>
                <a:sym typeface="Tahoma"/>
              </a:defRPr>
            </a:lvl8pPr>
            <a:lvl9pPr marL="0" marR="0" lvl="8" indent="0" algn="r">
              <a:lnSpc>
                <a:spcPct val="100000"/>
              </a:lnSpc>
              <a:spcBef>
                <a:spcPts val="0"/>
              </a:spcBef>
              <a:spcAft>
                <a:spcPts val="0"/>
              </a:spcAft>
              <a:buClr>
                <a:schemeClr val="dk1"/>
              </a:buClr>
              <a:buSzPts val="1200"/>
              <a:buFont typeface="Tahoma"/>
              <a:buNone/>
              <a:defRPr sz="1200" b="0" i="0" u="none" strike="noStrike" cap="none">
                <a:solidFill>
                  <a:schemeClr val="dk1"/>
                </a:solidFill>
                <a:latin typeface="Tahoma"/>
                <a:ea typeface="Tahoma"/>
                <a:cs typeface="Tahoma"/>
                <a:sym typeface="Tahom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p:fade thruBlk="1"/>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81"/>
        <p:cNvGrpSpPr/>
        <p:nvPr/>
      </p:nvGrpSpPr>
      <p:grpSpPr>
        <a:xfrm>
          <a:off x="0" y="0"/>
          <a:ext cx="0" cy="0"/>
          <a:chOff x="0" y="0"/>
          <a:chExt cx="0" cy="0"/>
        </a:xfrm>
      </p:grpSpPr>
      <p:sp>
        <p:nvSpPr>
          <p:cNvPr id="82" name="Google Shape;82;p12"/>
          <p:cNvSpPr txBox="1">
            <a:spLocks noGrp="1"/>
          </p:cNvSpPr>
          <p:nvPr>
            <p:ph type="title"/>
          </p:nvPr>
        </p:nvSpPr>
        <p:spPr>
          <a:xfrm>
            <a:off x="630238" y="457200"/>
            <a:ext cx="2949575" cy="16002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sz="32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83" name="Google Shape;83;p12"/>
          <p:cNvSpPr>
            <a:spLocks noGrp="1"/>
          </p:cNvSpPr>
          <p:nvPr>
            <p:ph type="pic" idx="2"/>
          </p:nvPr>
        </p:nvSpPr>
        <p:spPr>
          <a:xfrm>
            <a:off x="3887788" y="987425"/>
            <a:ext cx="4629150" cy="4873625"/>
          </a:xfrm>
          <a:prstGeom prst="rect">
            <a:avLst/>
          </a:prstGeom>
          <a:noFill/>
          <a:ln>
            <a:noFill/>
          </a:ln>
        </p:spPr>
      </p:sp>
      <p:sp>
        <p:nvSpPr>
          <p:cNvPr id="84" name="Google Shape;84;p12"/>
          <p:cNvSpPr txBox="1">
            <a:spLocks noGrp="1"/>
          </p:cNvSpPr>
          <p:nvPr>
            <p:ph type="body" idx="1"/>
          </p:nvPr>
        </p:nvSpPr>
        <p:spPr>
          <a:xfrm>
            <a:off x="630238" y="2057400"/>
            <a:ext cx="2949575" cy="3811588"/>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320"/>
              </a:spcBef>
              <a:spcAft>
                <a:spcPts val="0"/>
              </a:spcAft>
              <a:buSzPts val="960"/>
              <a:buNone/>
              <a:defRPr sz="1600"/>
            </a:lvl1pPr>
            <a:lvl2pPr marL="914400" lvl="1" indent="-228600" algn="l">
              <a:lnSpc>
                <a:spcPct val="100000"/>
              </a:lnSpc>
              <a:spcBef>
                <a:spcPts val="280"/>
              </a:spcBef>
              <a:spcAft>
                <a:spcPts val="0"/>
              </a:spcAft>
              <a:buSzPts val="770"/>
              <a:buNone/>
              <a:defRPr sz="1400"/>
            </a:lvl2pPr>
            <a:lvl3pPr marL="1371600" lvl="2" indent="-228600" algn="l">
              <a:lnSpc>
                <a:spcPct val="100000"/>
              </a:lnSpc>
              <a:spcBef>
                <a:spcPts val="240"/>
              </a:spcBef>
              <a:spcAft>
                <a:spcPts val="0"/>
              </a:spcAft>
              <a:buSzPts val="600"/>
              <a:buNone/>
              <a:defRPr sz="1200"/>
            </a:lvl3pPr>
            <a:lvl4pPr marL="1828800" lvl="3" indent="-228600" algn="l">
              <a:lnSpc>
                <a:spcPct val="100000"/>
              </a:lnSpc>
              <a:spcBef>
                <a:spcPts val="200"/>
              </a:spcBef>
              <a:spcAft>
                <a:spcPts val="0"/>
              </a:spcAft>
              <a:buSzPts val="550"/>
              <a:buNone/>
              <a:defRPr sz="1000"/>
            </a:lvl4pPr>
            <a:lvl5pPr marL="2286000" lvl="4" indent="-228600" algn="l">
              <a:lnSpc>
                <a:spcPct val="100000"/>
              </a:lnSpc>
              <a:spcBef>
                <a:spcPts val="200"/>
              </a:spcBef>
              <a:spcAft>
                <a:spcPts val="0"/>
              </a:spcAft>
              <a:buSzPts val="5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85" name="Google Shape;85;p12"/>
          <p:cNvSpPr txBox="1">
            <a:spLocks noGrp="1"/>
          </p:cNvSpPr>
          <p:nvPr>
            <p:ph type="dt" idx="10"/>
          </p:nvPr>
        </p:nvSpPr>
        <p:spPr>
          <a:xfrm>
            <a:off x="304800" y="6477000"/>
            <a:ext cx="1905000" cy="3810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6" name="Google Shape;86;p12"/>
          <p:cNvSpPr txBox="1">
            <a:spLocks noGrp="1"/>
          </p:cNvSpPr>
          <p:nvPr>
            <p:ph type="ftr" idx="11"/>
          </p:nvPr>
        </p:nvSpPr>
        <p:spPr>
          <a:xfrm>
            <a:off x="3352800" y="6477000"/>
            <a:ext cx="2895600" cy="3810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7" name="Google Shape;87;p12"/>
          <p:cNvSpPr txBox="1">
            <a:spLocks noGrp="1"/>
          </p:cNvSpPr>
          <p:nvPr>
            <p:ph type="sldNum" idx="12"/>
          </p:nvPr>
        </p:nvSpPr>
        <p:spPr>
          <a:xfrm>
            <a:off x="7239000" y="6477000"/>
            <a:ext cx="1905000" cy="3810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chemeClr val="dk1"/>
              </a:buClr>
              <a:buSzPts val="1200"/>
              <a:buFont typeface="Tahoma"/>
              <a:buNone/>
              <a:defRPr sz="1200" b="0" i="0" u="none" strike="noStrike" cap="none">
                <a:solidFill>
                  <a:schemeClr val="dk1"/>
                </a:solidFill>
                <a:latin typeface="Tahoma"/>
                <a:ea typeface="Tahoma"/>
                <a:cs typeface="Tahoma"/>
                <a:sym typeface="Tahoma"/>
              </a:defRPr>
            </a:lvl1pPr>
            <a:lvl2pPr marL="0" marR="0" lvl="1" indent="0" algn="r">
              <a:lnSpc>
                <a:spcPct val="100000"/>
              </a:lnSpc>
              <a:spcBef>
                <a:spcPts val="0"/>
              </a:spcBef>
              <a:spcAft>
                <a:spcPts val="0"/>
              </a:spcAft>
              <a:buClr>
                <a:schemeClr val="dk1"/>
              </a:buClr>
              <a:buSzPts val="1200"/>
              <a:buFont typeface="Tahoma"/>
              <a:buNone/>
              <a:defRPr sz="1200" b="0" i="0" u="none" strike="noStrike" cap="none">
                <a:solidFill>
                  <a:schemeClr val="dk1"/>
                </a:solidFill>
                <a:latin typeface="Tahoma"/>
                <a:ea typeface="Tahoma"/>
                <a:cs typeface="Tahoma"/>
                <a:sym typeface="Tahoma"/>
              </a:defRPr>
            </a:lvl2pPr>
            <a:lvl3pPr marL="0" marR="0" lvl="2" indent="0" algn="r">
              <a:lnSpc>
                <a:spcPct val="100000"/>
              </a:lnSpc>
              <a:spcBef>
                <a:spcPts val="0"/>
              </a:spcBef>
              <a:spcAft>
                <a:spcPts val="0"/>
              </a:spcAft>
              <a:buClr>
                <a:schemeClr val="dk1"/>
              </a:buClr>
              <a:buSzPts val="1200"/>
              <a:buFont typeface="Tahoma"/>
              <a:buNone/>
              <a:defRPr sz="1200" b="0" i="0" u="none" strike="noStrike" cap="none">
                <a:solidFill>
                  <a:schemeClr val="dk1"/>
                </a:solidFill>
                <a:latin typeface="Tahoma"/>
                <a:ea typeface="Tahoma"/>
                <a:cs typeface="Tahoma"/>
                <a:sym typeface="Tahoma"/>
              </a:defRPr>
            </a:lvl3pPr>
            <a:lvl4pPr marL="0" marR="0" lvl="3" indent="0" algn="r">
              <a:lnSpc>
                <a:spcPct val="100000"/>
              </a:lnSpc>
              <a:spcBef>
                <a:spcPts val="0"/>
              </a:spcBef>
              <a:spcAft>
                <a:spcPts val="0"/>
              </a:spcAft>
              <a:buClr>
                <a:schemeClr val="dk1"/>
              </a:buClr>
              <a:buSzPts val="1200"/>
              <a:buFont typeface="Tahoma"/>
              <a:buNone/>
              <a:defRPr sz="1200" b="0" i="0" u="none" strike="noStrike" cap="none">
                <a:solidFill>
                  <a:schemeClr val="dk1"/>
                </a:solidFill>
                <a:latin typeface="Tahoma"/>
                <a:ea typeface="Tahoma"/>
                <a:cs typeface="Tahoma"/>
                <a:sym typeface="Tahoma"/>
              </a:defRPr>
            </a:lvl4pPr>
            <a:lvl5pPr marL="0" marR="0" lvl="4" indent="0" algn="r">
              <a:lnSpc>
                <a:spcPct val="100000"/>
              </a:lnSpc>
              <a:spcBef>
                <a:spcPts val="0"/>
              </a:spcBef>
              <a:spcAft>
                <a:spcPts val="0"/>
              </a:spcAft>
              <a:buClr>
                <a:schemeClr val="dk1"/>
              </a:buClr>
              <a:buSzPts val="1200"/>
              <a:buFont typeface="Tahoma"/>
              <a:buNone/>
              <a:defRPr sz="1200" b="0" i="0" u="none" strike="noStrike" cap="none">
                <a:solidFill>
                  <a:schemeClr val="dk1"/>
                </a:solidFill>
                <a:latin typeface="Tahoma"/>
                <a:ea typeface="Tahoma"/>
                <a:cs typeface="Tahoma"/>
                <a:sym typeface="Tahoma"/>
              </a:defRPr>
            </a:lvl5pPr>
            <a:lvl6pPr marL="0" marR="0" lvl="5" indent="0" algn="r">
              <a:lnSpc>
                <a:spcPct val="100000"/>
              </a:lnSpc>
              <a:spcBef>
                <a:spcPts val="0"/>
              </a:spcBef>
              <a:spcAft>
                <a:spcPts val="0"/>
              </a:spcAft>
              <a:buClr>
                <a:schemeClr val="dk1"/>
              </a:buClr>
              <a:buSzPts val="1200"/>
              <a:buFont typeface="Tahoma"/>
              <a:buNone/>
              <a:defRPr sz="1200" b="0" i="0" u="none" strike="noStrike" cap="none">
                <a:solidFill>
                  <a:schemeClr val="dk1"/>
                </a:solidFill>
                <a:latin typeface="Tahoma"/>
                <a:ea typeface="Tahoma"/>
                <a:cs typeface="Tahoma"/>
                <a:sym typeface="Tahoma"/>
              </a:defRPr>
            </a:lvl6pPr>
            <a:lvl7pPr marL="0" marR="0" lvl="6" indent="0" algn="r">
              <a:lnSpc>
                <a:spcPct val="100000"/>
              </a:lnSpc>
              <a:spcBef>
                <a:spcPts val="0"/>
              </a:spcBef>
              <a:spcAft>
                <a:spcPts val="0"/>
              </a:spcAft>
              <a:buClr>
                <a:schemeClr val="dk1"/>
              </a:buClr>
              <a:buSzPts val="1200"/>
              <a:buFont typeface="Tahoma"/>
              <a:buNone/>
              <a:defRPr sz="1200" b="0" i="0" u="none" strike="noStrike" cap="none">
                <a:solidFill>
                  <a:schemeClr val="dk1"/>
                </a:solidFill>
                <a:latin typeface="Tahoma"/>
                <a:ea typeface="Tahoma"/>
                <a:cs typeface="Tahoma"/>
                <a:sym typeface="Tahoma"/>
              </a:defRPr>
            </a:lvl7pPr>
            <a:lvl8pPr marL="0" marR="0" lvl="7" indent="0" algn="r">
              <a:lnSpc>
                <a:spcPct val="100000"/>
              </a:lnSpc>
              <a:spcBef>
                <a:spcPts val="0"/>
              </a:spcBef>
              <a:spcAft>
                <a:spcPts val="0"/>
              </a:spcAft>
              <a:buClr>
                <a:schemeClr val="dk1"/>
              </a:buClr>
              <a:buSzPts val="1200"/>
              <a:buFont typeface="Tahoma"/>
              <a:buNone/>
              <a:defRPr sz="1200" b="0" i="0" u="none" strike="noStrike" cap="none">
                <a:solidFill>
                  <a:schemeClr val="dk1"/>
                </a:solidFill>
                <a:latin typeface="Tahoma"/>
                <a:ea typeface="Tahoma"/>
                <a:cs typeface="Tahoma"/>
                <a:sym typeface="Tahoma"/>
              </a:defRPr>
            </a:lvl8pPr>
            <a:lvl9pPr marL="0" marR="0" lvl="8" indent="0" algn="r">
              <a:lnSpc>
                <a:spcPct val="100000"/>
              </a:lnSpc>
              <a:spcBef>
                <a:spcPts val="0"/>
              </a:spcBef>
              <a:spcAft>
                <a:spcPts val="0"/>
              </a:spcAft>
              <a:buClr>
                <a:schemeClr val="dk1"/>
              </a:buClr>
              <a:buSzPts val="1200"/>
              <a:buFont typeface="Tahoma"/>
              <a:buNone/>
              <a:defRPr sz="1200" b="0" i="0" u="none" strike="noStrike" cap="none">
                <a:solidFill>
                  <a:schemeClr val="dk1"/>
                </a:solidFill>
                <a:latin typeface="Tahoma"/>
                <a:ea typeface="Tahoma"/>
                <a:cs typeface="Tahoma"/>
                <a:sym typeface="Tahom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p:fade thruBlk="1"/>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88"/>
        <p:cNvGrpSpPr/>
        <p:nvPr/>
      </p:nvGrpSpPr>
      <p:grpSpPr>
        <a:xfrm>
          <a:off x="0" y="0"/>
          <a:ext cx="0" cy="0"/>
          <a:chOff x="0" y="0"/>
          <a:chExt cx="0" cy="0"/>
        </a:xfrm>
      </p:grpSpPr>
      <p:sp>
        <p:nvSpPr>
          <p:cNvPr id="89" name="Google Shape;89;p13"/>
          <p:cNvSpPr txBox="1">
            <a:spLocks noGrp="1"/>
          </p:cNvSpPr>
          <p:nvPr>
            <p:ph type="title"/>
          </p:nvPr>
        </p:nvSpPr>
        <p:spPr>
          <a:xfrm>
            <a:off x="630238" y="457200"/>
            <a:ext cx="2949575" cy="16002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sz="32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90" name="Google Shape;90;p13"/>
          <p:cNvSpPr txBox="1">
            <a:spLocks noGrp="1"/>
          </p:cNvSpPr>
          <p:nvPr>
            <p:ph type="body" idx="1"/>
          </p:nvPr>
        </p:nvSpPr>
        <p:spPr>
          <a:xfrm>
            <a:off x="3887788" y="987425"/>
            <a:ext cx="4629150" cy="4873625"/>
          </a:xfrm>
          <a:prstGeom prst="rect">
            <a:avLst/>
          </a:prstGeom>
          <a:noFill/>
          <a:ln>
            <a:noFill/>
          </a:ln>
        </p:spPr>
        <p:txBody>
          <a:bodyPr spcFirstLastPara="1" wrap="square" lIns="91425" tIns="45700" rIns="91425" bIns="45700" anchor="t" anchorCtr="0">
            <a:noAutofit/>
          </a:bodyPr>
          <a:lstStyle>
            <a:lvl1pPr marL="457200" lvl="0" indent="-350520" algn="l">
              <a:lnSpc>
                <a:spcPct val="100000"/>
              </a:lnSpc>
              <a:spcBef>
                <a:spcPts val="640"/>
              </a:spcBef>
              <a:spcAft>
                <a:spcPts val="0"/>
              </a:spcAft>
              <a:buSzPts val="1920"/>
              <a:buChar char="■"/>
              <a:defRPr sz="3200"/>
            </a:lvl1pPr>
            <a:lvl2pPr marL="914400" lvl="1" indent="-326390" algn="l">
              <a:lnSpc>
                <a:spcPct val="100000"/>
              </a:lnSpc>
              <a:spcBef>
                <a:spcPts val="560"/>
              </a:spcBef>
              <a:spcAft>
                <a:spcPts val="0"/>
              </a:spcAft>
              <a:buSzPts val="1540"/>
              <a:buChar char="■"/>
              <a:defRPr sz="2800"/>
            </a:lvl2pPr>
            <a:lvl3pPr marL="1371600" lvl="2" indent="-304800" algn="l">
              <a:lnSpc>
                <a:spcPct val="100000"/>
              </a:lnSpc>
              <a:spcBef>
                <a:spcPts val="480"/>
              </a:spcBef>
              <a:spcAft>
                <a:spcPts val="0"/>
              </a:spcAft>
              <a:buSzPts val="1200"/>
              <a:buChar char="■"/>
              <a:defRPr sz="2400"/>
            </a:lvl3pPr>
            <a:lvl4pPr marL="1828800" lvl="3" indent="-298450" algn="l">
              <a:lnSpc>
                <a:spcPct val="100000"/>
              </a:lnSpc>
              <a:spcBef>
                <a:spcPts val="400"/>
              </a:spcBef>
              <a:spcAft>
                <a:spcPts val="0"/>
              </a:spcAft>
              <a:buSzPts val="1100"/>
              <a:buChar char="■"/>
              <a:defRPr sz="2000"/>
            </a:lvl4pPr>
            <a:lvl5pPr marL="2286000" lvl="4" indent="-292100" algn="l">
              <a:lnSpc>
                <a:spcPct val="100000"/>
              </a:lnSpc>
              <a:spcBef>
                <a:spcPts val="400"/>
              </a:spcBef>
              <a:spcAft>
                <a:spcPts val="0"/>
              </a:spcAft>
              <a:buSzPts val="1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91" name="Google Shape;91;p13"/>
          <p:cNvSpPr txBox="1">
            <a:spLocks noGrp="1"/>
          </p:cNvSpPr>
          <p:nvPr>
            <p:ph type="body" idx="2"/>
          </p:nvPr>
        </p:nvSpPr>
        <p:spPr>
          <a:xfrm>
            <a:off x="630238" y="2057400"/>
            <a:ext cx="2949575" cy="3811588"/>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320"/>
              </a:spcBef>
              <a:spcAft>
                <a:spcPts val="0"/>
              </a:spcAft>
              <a:buSzPts val="960"/>
              <a:buNone/>
              <a:defRPr sz="1600"/>
            </a:lvl1pPr>
            <a:lvl2pPr marL="914400" lvl="1" indent="-228600" algn="l">
              <a:lnSpc>
                <a:spcPct val="100000"/>
              </a:lnSpc>
              <a:spcBef>
                <a:spcPts val="280"/>
              </a:spcBef>
              <a:spcAft>
                <a:spcPts val="0"/>
              </a:spcAft>
              <a:buSzPts val="770"/>
              <a:buNone/>
              <a:defRPr sz="1400"/>
            </a:lvl2pPr>
            <a:lvl3pPr marL="1371600" lvl="2" indent="-228600" algn="l">
              <a:lnSpc>
                <a:spcPct val="100000"/>
              </a:lnSpc>
              <a:spcBef>
                <a:spcPts val="240"/>
              </a:spcBef>
              <a:spcAft>
                <a:spcPts val="0"/>
              </a:spcAft>
              <a:buSzPts val="600"/>
              <a:buNone/>
              <a:defRPr sz="1200"/>
            </a:lvl3pPr>
            <a:lvl4pPr marL="1828800" lvl="3" indent="-228600" algn="l">
              <a:lnSpc>
                <a:spcPct val="100000"/>
              </a:lnSpc>
              <a:spcBef>
                <a:spcPts val="200"/>
              </a:spcBef>
              <a:spcAft>
                <a:spcPts val="0"/>
              </a:spcAft>
              <a:buSzPts val="550"/>
              <a:buNone/>
              <a:defRPr sz="1000"/>
            </a:lvl4pPr>
            <a:lvl5pPr marL="2286000" lvl="4" indent="-228600" algn="l">
              <a:lnSpc>
                <a:spcPct val="100000"/>
              </a:lnSpc>
              <a:spcBef>
                <a:spcPts val="200"/>
              </a:spcBef>
              <a:spcAft>
                <a:spcPts val="0"/>
              </a:spcAft>
              <a:buSzPts val="5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92" name="Google Shape;92;p13"/>
          <p:cNvSpPr txBox="1">
            <a:spLocks noGrp="1"/>
          </p:cNvSpPr>
          <p:nvPr>
            <p:ph type="dt" idx="10"/>
          </p:nvPr>
        </p:nvSpPr>
        <p:spPr>
          <a:xfrm>
            <a:off x="304800" y="6477000"/>
            <a:ext cx="1905000" cy="3810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3" name="Google Shape;93;p13"/>
          <p:cNvSpPr txBox="1">
            <a:spLocks noGrp="1"/>
          </p:cNvSpPr>
          <p:nvPr>
            <p:ph type="ftr" idx="11"/>
          </p:nvPr>
        </p:nvSpPr>
        <p:spPr>
          <a:xfrm>
            <a:off x="3352800" y="6477000"/>
            <a:ext cx="2895600" cy="3810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4" name="Google Shape;94;p13"/>
          <p:cNvSpPr txBox="1">
            <a:spLocks noGrp="1"/>
          </p:cNvSpPr>
          <p:nvPr>
            <p:ph type="sldNum" idx="12"/>
          </p:nvPr>
        </p:nvSpPr>
        <p:spPr>
          <a:xfrm>
            <a:off x="7239000" y="6477000"/>
            <a:ext cx="1905000" cy="3810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chemeClr val="dk1"/>
              </a:buClr>
              <a:buSzPts val="1200"/>
              <a:buFont typeface="Tahoma"/>
              <a:buNone/>
              <a:defRPr sz="1200" b="0" i="0" u="none" strike="noStrike" cap="none">
                <a:solidFill>
                  <a:schemeClr val="dk1"/>
                </a:solidFill>
                <a:latin typeface="Tahoma"/>
                <a:ea typeface="Tahoma"/>
                <a:cs typeface="Tahoma"/>
                <a:sym typeface="Tahoma"/>
              </a:defRPr>
            </a:lvl1pPr>
            <a:lvl2pPr marL="0" marR="0" lvl="1" indent="0" algn="r">
              <a:lnSpc>
                <a:spcPct val="100000"/>
              </a:lnSpc>
              <a:spcBef>
                <a:spcPts val="0"/>
              </a:spcBef>
              <a:spcAft>
                <a:spcPts val="0"/>
              </a:spcAft>
              <a:buClr>
                <a:schemeClr val="dk1"/>
              </a:buClr>
              <a:buSzPts val="1200"/>
              <a:buFont typeface="Tahoma"/>
              <a:buNone/>
              <a:defRPr sz="1200" b="0" i="0" u="none" strike="noStrike" cap="none">
                <a:solidFill>
                  <a:schemeClr val="dk1"/>
                </a:solidFill>
                <a:latin typeface="Tahoma"/>
                <a:ea typeface="Tahoma"/>
                <a:cs typeface="Tahoma"/>
                <a:sym typeface="Tahoma"/>
              </a:defRPr>
            </a:lvl2pPr>
            <a:lvl3pPr marL="0" marR="0" lvl="2" indent="0" algn="r">
              <a:lnSpc>
                <a:spcPct val="100000"/>
              </a:lnSpc>
              <a:spcBef>
                <a:spcPts val="0"/>
              </a:spcBef>
              <a:spcAft>
                <a:spcPts val="0"/>
              </a:spcAft>
              <a:buClr>
                <a:schemeClr val="dk1"/>
              </a:buClr>
              <a:buSzPts val="1200"/>
              <a:buFont typeface="Tahoma"/>
              <a:buNone/>
              <a:defRPr sz="1200" b="0" i="0" u="none" strike="noStrike" cap="none">
                <a:solidFill>
                  <a:schemeClr val="dk1"/>
                </a:solidFill>
                <a:latin typeface="Tahoma"/>
                <a:ea typeface="Tahoma"/>
                <a:cs typeface="Tahoma"/>
                <a:sym typeface="Tahoma"/>
              </a:defRPr>
            </a:lvl3pPr>
            <a:lvl4pPr marL="0" marR="0" lvl="3" indent="0" algn="r">
              <a:lnSpc>
                <a:spcPct val="100000"/>
              </a:lnSpc>
              <a:spcBef>
                <a:spcPts val="0"/>
              </a:spcBef>
              <a:spcAft>
                <a:spcPts val="0"/>
              </a:spcAft>
              <a:buClr>
                <a:schemeClr val="dk1"/>
              </a:buClr>
              <a:buSzPts val="1200"/>
              <a:buFont typeface="Tahoma"/>
              <a:buNone/>
              <a:defRPr sz="1200" b="0" i="0" u="none" strike="noStrike" cap="none">
                <a:solidFill>
                  <a:schemeClr val="dk1"/>
                </a:solidFill>
                <a:latin typeface="Tahoma"/>
                <a:ea typeface="Tahoma"/>
                <a:cs typeface="Tahoma"/>
                <a:sym typeface="Tahoma"/>
              </a:defRPr>
            </a:lvl4pPr>
            <a:lvl5pPr marL="0" marR="0" lvl="4" indent="0" algn="r">
              <a:lnSpc>
                <a:spcPct val="100000"/>
              </a:lnSpc>
              <a:spcBef>
                <a:spcPts val="0"/>
              </a:spcBef>
              <a:spcAft>
                <a:spcPts val="0"/>
              </a:spcAft>
              <a:buClr>
                <a:schemeClr val="dk1"/>
              </a:buClr>
              <a:buSzPts val="1200"/>
              <a:buFont typeface="Tahoma"/>
              <a:buNone/>
              <a:defRPr sz="1200" b="0" i="0" u="none" strike="noStrike" cap="none">
                <a:solidFill>
                  <a:schemeClr val="dk1"/>
                </a:solidFill>
                <a:latin typeface="Tahoma"/>
                <a:ea typeface="Tahoma"/>
                <a:cs typeface="Tahoma"/>
                <a:sym typeface="Tahoma"/>
              </a:defRPr>
            </a:lvl5pPr>
            <a:lvl6pPr marL="0" marR="0" lvl="5" indent="0" algn="r">
              <a:lnSpc>
                <a:spcPct val="100000"/>
              </a:lnSpc>
              <a:spcBef>
                <a:spcPts val="0"/>
              </a:spcBef>
              <a:spcAft>
                <a:spcPts val="0"/>
              </a:spcAft>
              <a:buClr>
                <a:schemeClr val="dk1"/>
              </a:buClr>
              <a:buSzPts val="1200"/>
              <a:buFont typeface="Tahoma"/>
              <a:buNone/>
              <a:defRPr sz="1200" b="0" i="0" u="none" strike="noStrike" cap="none">
                <a:solidFill>
                  <a:schemeClr val="dk1"/>
                </a:solidFill>
                <a:latin typeface="Tahoma"/>
                <a:ea typeface="Tahoma"/>
                <a:cs typeface="Tahoma"/>
                <a:sym typeface="Tahoma"/>
              </a:defRPr>
            </a:lvl6pPr>
            <a:lvl7pPr marL="0" marR="0" lvl="6" indent="0" algn="r">
              <a:lnSpc>
                <a:spcPct val="100000"/>
              </a:lnSpc>
              <a:spcBef>
                <a:spcPts val="0"/>
              </a:spcBef>
              <a:spcAft>
                <a:spcPts val="0"/>
              </a:spcAft>
              <a:buClr>
                <a:schemeClr val="dk1"/>
              </a:buClr>
              <a:buSzPts val="1200"/>
              <a:buFont typeface="Tahoma"/>
              <a:buNone/>
              <a:defRPr sz="1200" b="0" i="0" u="none" strike="noStrike" cap="none">
                <a:solidFill>
                  <a:schemeClr val="dk1"/>
                </a:solidFill>
                <a:latin typeface="Tahoma"/>
                <a:ea typeface="Tahoma"/>
                <a:cs typeface="Tahoma"/>
                <a:sym typeface="Tahoma"/>
              </a:defRPr>
            </a:lvl7pPr>
            <a:lvl8pPr marL="0" marR="0" lvl="7" indent="0" algn="r">
              <a:lnSpc>
                <a:spcPct val="100000"/>
              </a:lnSpc>
              <a:spcBef>
                <a:spcPts val="0"/>
              </a:spcBef>
              <a:spcAft>
                <a:spcPts val="0"/>
              </a:spcAft>
              <a:buClr>
                <a:schemeClr val="dk1"/>
              </a:buClr>
              <a:buSzPts val="1200"/>
              <a:buFont typeface="Tahoma"/>
              <a:buNone/>
              <a:defRPr sz="1200" b="0" i="0" u="none" strike="noStrike" cap="none">
                <a:solidFill>
                  <a:schemeClr val="dk1"/>
                </a:solidFill>
                <a:latin typeface="Tahoma"/>
                <a:ea typeface="Tahoma"/>
                <a:cs typeface="Tahoma"/>
                <a:sym typeface="Tahoma"/>
              </a:defRPr>
            </a:lvl8pPr>
            <a:lvl9pPr marL="0" marR="0" lvl="8" indent="0" algn="r">
              <a:lnSpc>
                <a:spcPct val="100000"/>
              </a:lnSpc>
              <a:spcBef>
                <a:spcPts val="0"/>
              </a:spcBef>
              <a:spcAft>
                <a:spcPts val="0"/>
              </a:spcAft>
              <a:buClr>
                <a:schemeClr val="dk1"/>
              </a:buClr>
              <a:buSzPts val="1200"/>
              <a:buFont typeface="Tahoma"/>
              <a:buNone/>
              <a:defRPr sz="1200" b="0" i="0" u="none" strike="noStrike" cap="none">
                <a:solidFill>
                  <a:schemeClr val="dk1"/>
                </a:solidFill>
                <a:latin typeface="Tahoma"/>
                <a:ea typeface="Tahoma"/>
                <a:cs typeface="Tahoma"/>
                <a:sym typeface="Tahom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p:fade thruBlk="1"/>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304800" y="381000"/>
            <a:ext cx="8402637" cy="6096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97" name="Google Shape;97;p14"/>
          <p:cNvSpPr txBox="1">
            <a:spLocks noGrp="1"/>
          </p:cNvSpPr>
          <p:nvPr>
            <p:ph type="dt" idx="10"/>
          </p:nvPr>
        </p:nvSpPr>
        <p:spPr>
          <a:xfrm>
            <a:off x="304800" y="6477000"/>
            <a:ext cx="1905000" cy="3810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8" name="Google Shape;98;p14"/>
          <p:cNvSpPr txBox="1">
            <a:spLocks noGrp="1"/>
          </p:cNvSpPr>
          <p:nvPr>
            <p:ph type="ftr" idx="11"/>
          </p:nvPr>
        </p:nvSpPr>
        <p:spPr>
          <a:xfrm>
            <a:off x="3352800" y="6477000"/>
            <a:ext cx="2895600" cy="3810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9" name="Google Shape;99;p14"/>
          <p:cNvSpPr txBox="1">
            <a:spLocks noGrp="1"/>
          </p:cNvSpPr>
          <p:nvPr>
            <p:ph type="sldNum" idx="12"/>
          </p:nvPr>
        </p:nvSpPr>
        <p:spPr>
          <a:xfrm>
            <a:off x="7239000" y="6477000"/>
            <a:ext cx="1905000" cy="3810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chemeClr val="dk1"/>
              </a:buClr>
              <a:buSzPts val="1200"/>
              <a:buFont typeface="Tahoma"/>
              <a:buNone/>
              <a:defRPr sz="1200" b="0" i="0" u="none" strike="noStrike" cap="none">
                <a:solidFill>
                  <a:schemeClr val="dk1"/>
                </a:solidFill>
                <a:latin typeface="Tahoma"/>
                <a:ea typeface="Tahoma"/>
                <a:cs typeface="Tahoma"/>
                <a:sym typeface="Tahoma"/>
              </a:defRPr>
            </a:lvl1pPr>
            <a:lvl2pPr marL="0" marR="0" lvl="1" indent="0" algn="r">
              <a:lnSpc>
                <a:spcPct val="100000"/>
              </a:lnSpc>
              <a:spcBef>
                <a:spcPts val="0"/>
              </a:spcBef>
              <a:spcAft>
                <a:spcPts val="0"/>
              </a:spcAft>
              <a:buClr>
                <a:schemeClr val="dk1"/>
              </a:buClr>
              <a:buSzPts val="1200"/>
              <a:buFont typeface="Tahoma"/>
              <a:buNone/>
              <a:defRPr sz="1200" b="0" i="0" u="none" strike="noStrike" cap="none">
                <a:solidFill>
                  <a:schemeClr val="dk1"/>
                </a:solidFill>
                <a:latin typeface="Tahoma"/>
                <a:ea typeface="Tahoma"/>
                <a:cs typeface="Tahoma"/>
                <a:sym typeface="Tahoma"/>
              </a:defRPr>
            </a:lvl2pPr>
            <a:lvl3pPr marL="0" marR="0" lvl="2" indent="0" algn="r">
              <a:lnSpc>
                <a:spcPct val="100000"/>
              </a:lnSpc>
              <a:spcBef>
                <a:spcPts val="0"/>
              </a:spcBef>
              <a:spcAft>
                <a:spcPts val="0"/>
              </a:spcAft>
              <a:buClr>
                <a:schemeClr val="dk1"/>
              </a:buClr>
              <a:buSzPts val="1200"/>
              <a:buFont typeface="Tahoma"/>
              <a:buNone/>
              <a:defRPr sz="1200" b="0" i="0" u="none" strike="noStrike" cap="none">
                <a:solidFill>
                  <a:schemeClr val="dk1"/>
                </a:solidFill>
                <a:latin typeface="Tahoma"/>
                <a:ea typeface="Tahoma"/>
                <a:cs typeface="Tahoma"/>
                <a:sym typeface="Tahoma"/>
              </a:defRPr>
            </a:lvl3pPr>
            <a:lvl4pPr marL="0" marR="0" lvl="3" indent="0" algn="r">
              <a:lnSpc>
                <a:spcPct val="100000"/>
              </a:lnSpc>
              <a:spcBef>
                <a:spcPts val="0"/>
              </a:spcBef>
              <a:spcAft>
                <a:spcPts val="0"/>
              </a:spcAft>
              <a:buClr>
                <a:schemeClr val="dk1"/>
              </a:buClr>
              <a:buSzPts val="1200"/>
              <a:buFont typeface="Tahoma"/>
              <a:buNone/>
              <a:defRPr sz="1200" b="0" i="0" u="none" strike="noStrike" cap="none">
                <a:solidFill>
                  <a:schemeClr val="dk1"/>
                </a:solidFill>
                <a:latin typeface="Tahoma"/>
                <a:ea typeface="Tahoma"/>
                <a:cs typeface="Tahoma"/>
                <a:sym typeface="Tahoma"/>
              </a:defRPr>
            </a:lvl4pPr>
            <a:lvl5pPr marL="0" marR="0" lvl="4" indent="0" algn="r">
              <a:lnSpc>
                <a:spcPct val="100000"/>
              </a:lnSpc>
              <a:spcBef>
                <a:spcPts val="0"/>
              </a:spcBef>
              <a:spcAft>
                <a:spcPts val="0"/>
              </a:spcAft>
              <a:buClr>
                <a:schemeClr val="dk1"/>
              </a:buClr>
              <a:buSzPts val="1200"/>
              <a:buFont typeface="Tahoma"/>
              <a:buNone/>
              <a:defRPr sz="1200" b="0" i="0" u="none" strike="noStrike" cap="none">
                <a:solidFill>
                  <a:schemeClr val="dk1"/>
                </a:solidFill>
                <a:latin typeface="Tahoma"/>
                <a:ea typeface="Tahoma"/>
                <a:cs typeface="Tahoma"/>
                <a:sym typeface="Tahoma"/>
              </a:defRPr>
            </a:lvl5pPr>
            <a:lvl6pPr marL="0" marR="0" lvl="5" indent="0" algn="r">
              <a:lnSpc>
                <a:spcPct val="100000"/>
              </a:lnSpc>
              <a:spcBef>
                <a:spcPts val="0"/>
              </a:spcBef>
              <a:spcAft>
                <a:spcPts val="0"/>
              </a:spcAft>
              <a:buClr>
                <a:schemeClr val="dk1"/>
              </a:buClr>
              <a:buSzPts val="1200"/>
              <a:buFont typeface="Tahoma"/>
              <a:buNone/>
              <a:defRPr sz="1200" b="0" i="0" u="none" strike="noStrike" cap="none">
                <a:solidFill>
                  <a:schemeClr val="dk1"/>
                </a:solidFill>
                <a:latin typeface="Tahoma"/>
                <a:ea typeface="Tahoma"/>
                <a:cs typeface="Tahoma"/>
                <a:sym typeface="Tahoma"/>
              </a:defRPr>
            </a:lvl6pPr>
            <a:lvl7pPr marL="0" marR="0" lvl="6" indent="0" algn="r">
              <a:lnSpc>
                <a:spcPct val="100000"/>
              </a:lnSpc>
              <a:spcBef>
                <a:spcPts val="0"/>
              </a:spcBef>
              <a:spcAft>
                <a:spcPts val="0"/>
              </a:spcAft>
              <a:buClr>
                <a:schemeClr val="dk1"/>
              </a:buClr>
              <a:buSzPts val="1200"/>
              <a:buFont typeface="Tahoma"/>
              <a:buNone/>
              <a:defRPr sz="1200" b="0" i="0" u="none" strike="noStrike" cap="none">
                <a:solidFill>
                  <a:schemeClr val="dk1"/>
                </a:solidFill>
                <a:latin typeface="Tahoma"/>
                <a:ea typeface="Tahoma"/>
                <a:cs typeface="Tahoma"/>
                <a:sym typeface="Tahoma"/>
              </a:defRPr>
            </a:lvl7pPr>
            <a:lvl8pPr marL="0" marR="0" lvl="7" indent="0" algn="r">
              <a:lnSpc>
                <a:spcPct val="100000"/>
              </a:lnSpc>
              <a:spcBef>
                <a:spcPts val="0"/>
              </a:spcBef>
              <a:spcAft>
                <a:spcPts val="0"/>
              </a:spcAft>
              <a:buClr>
                <a:schemeClr val="dk1"/>
              </a:buClr>
              <a:buSzPts val="1200"/>
              <a:buFont typeface="Tahoma"/>
              <a:buNone/>
              <a:defRPr sz="1200" b="0" i="0" u="none" strike="noStrike" cap="none">
                <a:solidFill>
                  <a:schemeClr val="dk1"/>
                </a:solidFill>
                <a:latin typeface="Tahoma"/>
                <a:ea typeface="Tahoma"/>
                <a:cs typeface="Tahoma"/>
                <a:sym typeface="Tahoma"/>
              </a:defRPr>
            </a:lvl8pPr>
            <a:lvl9pPr marL="0" marR="0" lvl="8" indent="0" algn="r">
              <a:lnSpc>
                <a:spcPct val="100000"/>
              </a:lnSpc>
              <a:spcBef>
                <a:spcPts val="0"/>
              </a:spcBef>
              <a:spcAft>
                <a:spcPts val="0"/>
              </a:spcAft>
              <a:buClr>
                <a:schemeClr val="dk1"/>
              </a:buClr>
              <a:buSzPts val="1200"/>
              <a:buFont typeface="Tahoma"/>
              <a:buNone/>
              <a:defRPr sz="1200" b="0" i="0" u="none" strike="noStrike" cap="none">
                <a:solidFill>
                  <a:schemeClr val="dk1"/>
                </a:solidFill>
                <a:latin typeface="Tahoma"/>
                <a:ea typeface="Tahoma"/>
                <a:cs typeface="Tahoma"/>
                <a:sym typeface="Tahom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p:fade thruBlk="1"/>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00"/>
        <p:cNvGrpSpPr/>
        <p:nvPr/>
      </p:nvGrpSpPr>
      <p:grpSpPr>
        <a:xfrm>
          <a:off x="0" y="0"/>
          <a:ext cx="0" cy="0"/>
          <a:chOff x="0" y="0"/>
          <a:chExt cx="0" cy="0"/>
        </a:xfrm>
      </p:grpSpPr>
      <p:sp>
        <p:nvSpPr>
          <p:cNvPr id="101" name="Google Shape;101;p15"/>
          <p:cNvSpPr txBox="1">
            <a:spLocks noGrp="1"/>
          </p:cNvSpPr>
          <p:nvPr>
            <p:ph type="title"/>
          </p:nvPr>
        </p:nvSpPr>
        <p:spPr>
          <a:xfrm>
            <a:off x="630238" y="365125"/>
            <a:ext cx="7886700" cy="1325563"/>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102" name="Google Shape;102;p15"/>
          <p:cNvSpPr txBox="1">
            <a:spLocks noGrp="1"/>
          </p:cNvSpPr>
          <p:nvPr>
            <p:ph type="body" idx="1"/>
          </p:nvPr>
        </p:nvSpPr>
        <p:spPr>
          <a:xfrm>
            <a:off x="630238" y="1681163"/>
            <a:ext cx="3868737" cy="823912"/>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480"/>
              </a:spcBef>
              <a:spcAft>
                <a:spcPts val="0"/>
              </a:spcAft>
              <a:buSzPts val="1440"/>
              <a:buNone/>
              <a:defRPr sz="2400" b="1"/>
            </a:lvl1pPr>
            <a:lvl2pPr marL="914400" lvl="1" indent="-228600" algn="l">
              <a:lnSpc>
                <a:spcPct val="100000"/>
              </a:lnSpc>
              <a:spcBef>
                <a:spcPts val="400"/>
              </a:spcBef>
              <a:spcAft>
                <a:spcPts val="0"/>
              </a:spcAft>
              <a:buSzPts val="1100"/>
              <a:buNone/>
              <a:defRPr sz="2000" b="1"/>
            </a:lvl2pPr>
            <a:lvl3pPr marL="1371600" lvl="2" indent="-228600" algn="l">
              <a:lnSpc>
                <a:spcPct val="100000"/>
              </a:lnSpc>
              <a:spcBef>
                <a:spcPts val="360"/>
              </a:spcBef>
              <a:spcAft>
                <a:spcPts val="0"/>
              </a:spcAft>
              <a:buSzPts val="900"/>
              <a:buNone/>
              <a:defRPr sz="1800" b="1"/>
            </a:lvl3pPr>
            <a:lvl4pPr marL="1828800" lvl="3" indent="-228600" algn="l">
              <a:lnSpc>
                <a:spcPct val="100000"/>
              </a:lnSpc>
              <a:spcBef>
                <a:spcPts val="320"/>
              </a:spcBef>
              <a:spcAft>
                <a:spcPts val="0"/>
              </a:spcAft>
              <a:buSzPts val="880"/>
              <a:buNone/>
              <a:defRPr sz="1600" b="1"/>
            </a:lvl4pPr>
            <a:lvl5pPr marL="2286000" lvl="4" indent="-228600" algn="l">
              <a:lnSpc>
                <a:spcPct val="100000"/>
              </a:lnSpc>
              <a:spcBef>
                <a:spcPts val="320"/>
              </a:spcBef>
              <a:spcAft>
                <a:spcPts val="0"/>
              </a:spcAft>
              <a:buSzPts val="8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03" name="Google Shape;103;p15"/>
          <p:cNvSpPr txBox="1">
            <a:spLocks noGrp="1"/>
          </p:cNvSpPr>
          <p:nvPr>
            <p:ph type="body" idx="2"/>
          </p:nvPr>
        </p:nvSpPr>
        <p:spPr>
          <a:xfrm>
            <a:off x="630238" y="2505075"/>
            <a:ext cx="3868737" cy="3684588"/>
          </a:xfrm>
          <a:prstGeom prst="rect">
            <a:avLst/>
          </a:prstGeom>
          <a:noFill/>
          <a:ln>
            <a:noFill/>
          </a:ln>
        </p:spPr>
        <p:txBody>
          <a:bodyPr spcFirstLastPara="1" wrap="square" lIns="91425" tIns="45700" rIns="91425" bIns="45700" anchor="t" anchorCtr="0">
            <a:noAutofit/>
          </a:bodyPr>
          <a:lstStyle>
            <a:lvl1pPr marL="457200" lvl="0" indent="-297180" algn="l">
              <a:lnSpc>
                <a:spcPct val="100000"/>
              </a:lnSpc>
              <a:spcBef>
                <a:spcPts val="360"/>
              </a:spcBef>
              <a:spcAft>
                <a:spcPts val="0"/>
              </a:spcAft>
              <a:buSzPts val="1080"/>
              <a:buChar char="■"/>
              <a:defRPr/>
            </a:lvl1pPr>
            <a:lvl2pPr marL="914400" lvl="1" indent="-291465" algn="l">
              <a:lnSpc>
                <a:spcPct val="100000"/>
              </a:lnSpc>
              <a:spcBef>
                <a:spcPts val="360"/>
              </a:spcBef>
              <a:spcAft>
                <a:spcPts val="0"/>
              </a:spcAft>
              <a:buSzPts val="990"/>
              <a:buChar char="■"/>
              <a:defRPr/>
            </a:lvl2pPr>
            <a:lvl3pPr marL="1371600" lvl="2" indent="-285750" algn="l">
              <a:lnSpc>
                <a:spcPct val="100000"/>
              </a:lnSpc>
              <a:spcBef>
                <a:spcPts val="360"/>
              </a:spcBef>
              <a:spcAft>
                <a:spcPts val="0"/>
              </a:spcAft>
              <a:buSzPts val="900"/>
              <a:buChar char="■"/>
              <a:defRPr/>
            </a:lvl3pPr>
            <a:lvl4pPr marL="1828800" lvl="3" indent="-291464" algn="l">
              <a:lnSpc>
                <a:spcPct val="100000"/>
              </a:lnSpc>
              <a:spcBef>
                <a:spcPts val="360"/>
              </a:spcBef>
              <a:spcAft>
                <a:spcPts val="0"/>
              </a:spcAft>
              <a:buSzPts val="990"/>
              <a:buChar char="■"/>
              <a:defRPr/>
            </a:lvl4pPr>
            <a:lvl5pPr marL="2286000" lvl="4" indent="-285750" algn="l">
              <a:lnSpc>
                <a:spcPct val="100000"/>
              </a:lnSpc>
              <a:spcBef>
                <a:spcPts val="360"/>
              </a:spcBef>
              <a:spcAft>
                <a:spcPts val="0"/>
              </a:spcAft>
              <a:buSzPts val="9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4" name="Google Shape;104;p15"/>
          <p:cNvSpPr txBox="1">
            <a:spLocks noGrp="1"/>
          </p:cNvSpPr>
          <p:nvPr>
            <p:ph type="body" idx="3"/>
          </p:nvPr>
        </p:nvSpPr>
        <p:spPr>
          <a:xfrm>
            <a:off x="4629150" y="1681163"/>
            <a:ext cx="3887788" cy="823912"/>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480"/>
              </a:spcBef>
              <a:spcAft>
                <a:spcPts val="0"/>
              </a:spcAft>
              <a:buSzPts val="1440"/>
              <a:buNone/>
              <a:defRPr sz="2400" b="1"/>
            </a:lvl1pPr>
            <a:lvl2pPr marL="914400" lvl="1" indent="-228600" algn="l">
              <a:lnSpc>
                <a:spcPct val="100000"/>
              </a:lnSpc>
              <a:spcBef>
                <a:spcPts val="400"/>
              </a:spcBef>
              <a:spcAft>
                <a:spcPts val="0"/>
              </a:spcAft>
              <a:buSzPts val="1100"/>
              <a:buNone/>
              <a:defRPr sz="2000" b="1"/>
            </a:lvl2pPr>
            <a:lvl3pPr marL="1371600" lvl="2" indent="-228600" algn="l">
              <a:lnSpc>
                <a:spcPct val="100000"/>
              </a:lnSpc>
              <a:spcBef>
                <a:spcPts val="360"/>
              </a:spcBef>
              <a:spcAft>
                <a:spcPts val="0"/>
              </a:spcAft>
              <a:buSzPts val="900"/>
              <a:buNone/>
              <a:defRPr sz="1800" b="1"/>
            </a:lvl3pPr>
            <a:lvl4pPr marL="1828800" lvl="3" indent="-228600" algn="l">
              <a:lnSpc>
                <a:spcPct val="100000"/>
              </a:lnSpc>
              <a:spcBef>
                <a:spcPts val="320"/>
              </a:spcBef>
              <a:spcAft>
                <a:spcPts val="0"/>
              </a:spcAft>
              <a:buSzPts val="880"/>
              <a:buNone/>
              <a:defRPr sz="1600" b="1"/>
            </a:lvl4pPr>
            <a:lvl5pPr marL="2286000" lvl="4" indent="-228600" algn="l">
              <a:lnSpc>
                <a:spcPct val="100000"/>
              </a:lnSpc>
              <a:spcBef>
                <a:spcPts val="320"/>
              </a:spcBef>
              <a:spcAft>
                <a:spcPts val="0"/>
              </a:spcAft>
              <a:buSzPts val="8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05" name="Google Shape;105;p15"/>
          <p:cNvSpPr txBox="1">
            <a:spLocks noGrp="1"/>
          </p:cNvSpPr>
          <p:nvPr>
            <p:ph type="body" idx="4"/>
          </p:nvPr>
        </p:nvSpPr>
        <p:spPr>
          <a:xfrm>
            <a:off x="4629150" y="2505075"/>
            <a:ext cx="3887788" cy="3684588"/>
          </a:xfrm>
          <a:prstGeom prst="rect">
            <a:avLst/>
          </a:prstGeom>
          <a:noFill/>
          <a:ln>
            <a:noFill/>
          </a:ln>
        </p:spPr>
        <p:txBody>
          <a:bodyPr spcFirstLastPara="1" wrap="square" lIns="91425" tIns="45700" rIns="91425" bIns="45700" anchor="t" anchorCtr="0">
            <a:noAutofit/>
          </a:bodyPr>
          <a:lstStyle>
            <a:lvl1pPr marL="457200" lvl="0" indent="-297180" algn="l">
              <a:lnSpc>
                <a:spcPct val="100000"/>
              </a:lnSpc>
              <a:spcBef>
                <a:spcPts val="360"/>
              </a:spcBef>
              <a:spcAft>
                <a:spcPts val="0"/>
              </a:spcAft>
              <a:buSzPts val="1080"/>
              <a:buChar char="■"/>
              <a:defRPr/>
            </a:lvl1pPr>
            <a:lvl2pPr marL="914400" lvl="1" indent="-291465" algn="l">
              <a:lnSpc>
                <a:spcPct val="100000"/>
              </a:lnSpc>
              <a:spcBef>
                <a:spcPts val="360"/>
              </a:spcBef>
              <a:spcAft>
                <a:spcPts val="0"/>
              </a:spcAft>
              <a:buSzPts val="990"/>
              <a:buChar char="■"/>
              <a:defRPr/>
            </a:lvl2pPr>
            <a:lvl3pPr marL="1371600" lvl="2" indent="-285750" algn="l">
              <a:lnSpc>
                <a:spcPct val="100000"/>
              </a:lnSpc>
              <a:spcBef>
                <a:spcPts val="360"/>
              </a:spcBef>
              <a:spcAft>
                <a:spcPts val="0"/>
              </a:spcAft>
              <a:buSzPts val="900"/>
              <a:buChar char="■"/>
              <a:defRPr/>
            </a:lvl3pPr>
            <a:lvl4pPr marL="1828800" lvl="3" indent="-291464" algn="l">
              <a:lnSpc>
                <a:spcPct val="100000"/>
              </a:lnSpc>
              <a:spcBef>
                <a:spcPts val="360"/>
              </a:spcBef>
              <a:spcAft>
                <a:spcPts val="0"/>
              </a:spcAft>
              <a:buSzPts val="990"/>
              <a:buChar char="■"/>
              <a:defRPr/>
            </a:lvl4pPr>
            <a:lvl5pPr marL="2286000" lvl="4" indent="-285750" algn="l">
              <a:lnSpc>
                <a:spcPct val="100000"/>
              </a:lnSpc>
              <a:spcBef>
                <a:spcPts val="360"/>
              </a:spcBef>
              <a:spcAft>
                <a:spcPts val="0"/>
              </a:spcAft>
              <a:buSzPts val="9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6" name="Google Shape;106;p15"/>
          <p:cNvSpPr txBox="1">
            <a:spLocks noGrp="1"/>
          </p:cNvSpPr>
          <p:nvPr>
            <p:ph type="dt" idx="10"/>
          </p:nvPr>
        </p:nvSpPr>
        <p:spPr>
          <a:xfrm>
            <a:off x="304800" y="6477000"/>
            <a:ext cx="1905000" cy="3810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7" name="Google Shape;107;p15"/>
          <p:cNvSpPr txBox="1">
            <a:spLocks noGrp="1"/>
          </p:cNvSpPr>
          <p:nvPr>
            <p:ph type="ftr" idx="11"/>
          </p:nvPr>
        </p:nvSpPr>
        <p:spPr>
          <a:xfrm>
            <a:off x="3352800" y="6477000"/>
            <a:ext cx="2895600" cy="3810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8" name="Google Shape;108;p15"/>
          <p:cNvSpPr txBox="1">
            <a:spLocks noGrp="1"/>
          </p:cNvSpPr>
          <p:nvPr>
            <p:ph type="sldNum" idx="12"/>
          </p:nvPr>
        </p:nvSpPr>
        <p:spPr>
          <a:xfrm>
            <a:off x="7239000" y="6477000"/>
            <a:ext cx="1905000" cy="3810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chemeClr val="dk1"/>
              </a:buClr>
              <a:buSzPts val="1200"/>
              <a:buFont typeface="Tahoma"/>
              <a:buNone/>
              <a:defRPr sz="1200" b="0" i="0" u="none" strike="noStrike" cap="none">
                <a:solidFill>
                  <a:schemeClr val="dk1"/>
                </a:solidFill>
                <a:latin typeface="Tahoma"/>
                <a:ea typeface="Tahoma"/>
                <a:cs typeface="Tahoma"/>
                <a:sym typeface="Tahoma"/>
              </a:defRPr>
            </a:lvl1pPr>
            <a:lvl2pPr marL="0" marR="0" lvl="1" indent="0" algn="r">
              <a:lnSpc>
                <a:spcPct val="100000"/>
              </a:lnSpc>
              <a:spcBef>
                <a:spcPts val="0"/>
              </a:spcBef>
              <a:spcAft>
                <a:spcPts val="0"/>
              </a:spcAft>
              <a:buClr>
                <a:schemeClr val="dk1"/>
              </a:buClr>
              <a:buSzPts val="1200"/>
              <a:buFont typeface="Tahoma"/>
              <a:buNone/>
              <a:defRPr sz="1200" b="0" i="0" u="none" strike="noStrike" cap="none">
                <a:solidFill>
                  <a:schemeClr val="dk1"/>
                </a:solidFill>
                <a:latin typeface="Tahoma"/>
                <a:ea typeface="Tahoma"/>
                <a:cs typeface="Tahoma"/>
                <a:sym typeface="Tahoma"/>
              </a:defRPr>
            </a:lvl2pPr>
            <a:lvl3pPr marL="0" marR="0" lvl="2" indent="0" algn="r">
              <a:lnSpc>
                <a:spcPct val="100000"/>
              </a:lnSpc>
              <a:spcBef>
                <a:spcPts val="0"/>
              </a:spcBef>
              <a:spcAft>
                <a:spcPts val="0"/>
              </a:spcAft>
              <a:buClr>
                <a:schemeClr val="dk1"/>
              </a:buClr>
              <a:buSzPts val="1200"/>
              <a:buFont typeface="Tahoma"/>
              <a:buNone/>
              <a:defRPr sz="1200" b="0" i="0" u="none" strike="noStrike" cap="none">
                <a:solidFill>
                  <a:schemeClr val="dk1"/>
                </a:solidFill>
                <a:latin typeface="Tahoma"/>
                <a:ea typeface="Tahoma"/>
                <a:cs typeface="Tahoma"/>
                <a:sym typeface="Tahoma"/>
              </a:defRPr>
            </a:lvl3pPr>
            <a:lvl4pPr marL="0" marR="0" lvl="3" indent="0" algn="r">
              <a:lnSpc>
                <a:spcPct val="100000"/>
              </a:lnSpc>
              <a:spcBef>
                <a:spcPts val="0"/>
              </a:spcBef>
              <a:spcAft>
                <a:spcPts val="0"/>
              </a:spcAft>
              <a:buClr>
                <a:schemeClr val="dk1"/>
              </a:buClr>
              <a:buSzPts val="1200"/>
              <a:buFont typeface="Tahoma"/>
              <a:buNone/>
              <a:defRPr sz="1200" b="0" i="0" u="none" strike="noStrike" cap="none">
                <a:solidFill>
                  <a:schemeClr val="dk1"/>
                </a:solidFill>
                <a:latin typeface="Tahoma"/>
                <a:ea typeface="Tahoma"/>
                <a:cs typeface="Tahoma"/>
                <a:sym typeface="Tahoma"/>
              </a:defRPr>
            </a:lvl4pPr>
            <a:lvl5pPr marL="0" marR="0" lvl="4" indent="0" algn="r">
              <a:lnSpc>
                <a:spcPct val="100000"/>
              </a:lnSpc>
              <a:spcBef>
                <a:spcPts val="0"/>
              </a:spcBef>
              <a:spcAft>
                <a:spcPts val="0"/>
              </a:spcAft>
              <a:buClr>
                <a:schemeClr val="dk1"/>
              </a:buClr>
              <a:buSzPts val="1200"/>
              <a:buFont typeface="Tahoma"/>
              <a:buNone/>
              <a:defRPr sz="1200" b="0" i="0" u="none" strike="noStrike" cap="none">
                <a:solidFill>
                  <a:schemeClr val="dk1"/>
                </a:solidFill>
                <a:latin typeface="Tahoma"/>
                <a:ea typeface="Tahoma"/>
                <a:cs typeface="Tahoma"/>
                <a:sym typeface="Tahoma"/>
              </a:defRPr>
            </a:lvl5pPr>
            <a:lvl6pPr marL="0" marR="0" lvl="5" indent="0" algn="r">
              <a:lnSpc>
                <a:spcPct val="100000"/>
              </a:lnSpc>
              <a:spcBef>
                <a:spcPts val="0"/>
              </a:spcBef>
              <a:spcAft>
                <a:spcPts val="0"/>
              </a:spcAft>
              <a:buClr>
                <a:schemeClr val="dk1"/>
              </a:buClr>
              <a:buSzPts val="1200"/>
              <a:buFont typeface="Tahoma"/>
              <a:buNone/>
              <a:defRPr sz="1200" b="0" i="0" u="none" strike="noStrike" cap="none">
                <a:solidFill>
                  <a:schemeClr val="dk1"/>
                </a:solidFill>
                <a:latin typeface="Tahoma"/>
                <a:ea typeface="Tahoma"/>
                <a:cs typeface="Tahoma"/>
                <a:sym typeface="Tahoma"/>
              </a:defRPr>
            </a:lvl6pPr>
            <a:lvl7pPr marL="0" marR="0" lvl="6" indent="0" algn="r">
              <a:lnSpc>
                <a:spcPct val="100000"/>
              </a:lnSpc>
              <a:spcBef>
                <a:spcPts val="0"/>
              </a:spcBef>
              <a:spcAft>
                <a:spcPts val="0"/>
              </a:spcAft>
              <a:buClr>
                <a:schemeClr val="dk1"/>
              </a:buClr>
              <a:buSzPts val="1200"/>
              <a:buFont typeface="Tahoma"/>
              <a:buNone/>
              <a:defRPr sz="1200" b="0" i="0" u="none" strike="noStrike" cap="none">
                <a:solidFill>
                  <a:schemeClr val="dk1"/>
                </a:solidFill>
                <a:latin typeface="Tahoma"/>
                <a:ea typeface="Tahoma"/>
                <a:cs typeface="Tahoma"/>
                <a:sym typeface="Tahoma"/>
              </a:defRPr>
            </a:lvl7pPr>
            <a:lvl8pPr marL="0" marR="0" lvl="7" indent="0" algn="r">
              <a:lnSpc>
                <a:spcPct val="100000"/>
              </a:lnSpc>
              <a:spcBef>
                <a:spcPts val="0"/>
              </a:spcBef>
              <a:spcAft>
                <a:spcPts val="0"/>
              </a:spcAft>
              <a:buClr>
                <a:schemeClr val="dk1"/>
              </a:buClr>
              <a:buSzPts val="1200"/>
              <a:buFont typeface="Tahoma"/>
              <a:buNone/>
              <a:defRPr sz="1200" b="0" i="0" u="none" strike="noStrike" cap="none">
                <a:solidFill>
                  <a:schemeClr val="dk1"/>
                </a:solidFill>
                <a:latin typeface="Tahoma"/>
                <a:ea typeface="Tahoma"/>
                <a:cs typeface="Tahoma"/>
                <a:sym typeface="Tahoma"/>
              </a:defRPr>
            </a:lvl8pPr>
            <a:lvl9pPr marL="0" marR="0" lvl="8" indent="0" algn="r">
              <a:lnSpc>
                <a:spcPct val="100000"/>
              </a:lnSpc>
              <a:spcBef>
                <a:spcPts val="0"/>
              </a:spcBef>
              <a:spcAft>
                <a:spcPts val="0"/>
              </a:spcAft>
              <a:buClr>
                <a:schemeClr val="dk1"/>
              </a:buClr>
              <a:buSzPts val="1200"/>
              <a:buFont typeface="Tahoma"/>
              <a:buNone/>
              <a:defRPr sz="1200" b="0" i="0" u="none" strike="noStrike" cap="none">
                <a:solidFill>
                  <a:schemeClr val="dk1"/>
                </a:solidFill>
                <a:latin typeface="Tahoma"/>
                <a:ea typeface="Tahoma"/>
                <a:cs typeface="Tahoma"/>
                <a:sym typeface="Tahom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p:fade thruBlk="1"/>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09"/>
        <p:cNvGrpSpPr/>
        <p:nvPr/>
      </p:nvGrpSpPr>
      <p:grpSpPr>
        <a:xfrm>
          <a:off x="0" y="0"/>
          <a:ext cx="0" cy="0"/>
          <a:chOff x="0" y="0"/>
          <a:chExt cx="0" cy="0"/>
        </a:xfrm>
      </p:grpSpPr>
      <p:sp>
        <p:nvSpPr>
          <p:cNvPr id="110" name="Google Shape;110;p16"/>
          <p:cNvSpPr txBox="1">
            <a:spLocks noGrp="1"/>
          </p:cNvSpPr>
          <p:nvPr>
            <p:ph type="title"/>
          </p:nvPr>
        </p:nvSpPr>
        <p:spPr>
          <a:xfrm>
            <a:off x="623888" y="1709738"/>
            <a:ext cx="7886700" cy="2852737"/>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sz="60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111" name="Google Shape;111;p16"/>
          <p:cNvSpPr txBox="1">
            <a:spLocks noGrp="1"/>
          </p:cNvSpPr>
          <p:nvPr>
            <p:ph type="body" idx="1"/>
          </p:nvPr>
        </p:nvSpPr>
        <p:spPr>
          <a:xfrm>
            <a:off x="623888" y="4589463"/>
            <a:ext cx="7886700" cy="1500187"/>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480"/>
              </a:spcBef>
              <a:spcAft>
                <a:spcPts val="0"/>
              </a:spcAft>
              <a:buSzPts val="1440"/>
              <a:buNone/>
              <a:defRPr sz="2400"/>
            </a:lvl1pPr>
            <a:lvl2pPr marL="914400" lvl="1" indent="-228600" algn="l">
              <a:lnSpc>
                <a:spcPct val="100000"/>
              </a:lnSpc>
              <a:spcBef>
                <a:spcPts val="400"/>
              </a:spcBef>
              <a:spcAft>
                <a:spcPts val="0"/>
              </a:spcAft>
              <a:buSzPts val="1100"/>
              <a:buNone/>
              <a:defRPr sz="2000"/>
            </a:lvl2pPr>
            <a:lvl3pPr marL="1371600" lvl="2" indent="-228600" algn="l">
              <a:lnSpc>
                <a:spcPct val="100000"/>
              </a:lnSpc>
              <a:spcBef>
                <a:spcPts val="360"/>
              </a:spcBef>
              <a:spcAft>
                <a:spcPts val="0"/>
              </a:spcAft>
              <a:buSzPts val="900"/>
              <a:buNone/>
              <a:defRPr sz="1800"/>
            </a:lvl3pPr>
            <a:lvl4pPr marL="1828800" lvl="3" indent="-228600" algn="l">
              <a:lnSpc>
                <a:spcPct val="100000"/>
              </a:lnSpc>
              <a:spcBef>
                <a:spcPts val="320"/>
              </a:spcBef>
              <a:spcAft>
                <a:spcPts val="0"/>
              </a:spcAft>
              <a:buSzPts val="880"/>
              <a:buNone/>
              <a:defRPr sz="1600"/>
            </a:lvl4pPr>
            <a:lvl5pPr marL="2286000" lvl="4" indent="-228600" algn="l">
              <a:lnSpc>
                <a:spcPct val="100000"/>
              </a:lnSpc>
              <a:spcBef>
                <a:spcPts val="320"/>
              </a:spcBef>
              <a:spcAft>
                <a:spcPts val="0"/>
              </a:spcAft>
              <a:buSzPts val="800"/>
              <a:buNone/>
              <a:defRPr sz="1600"/>
            </a:lvl5pPr>
            <a:lvl6pPr marL="2743200" lvl="5" indent="-228600" algn="l">
              <a:lnSpc>
                <a:spcPct val="90000"/>
              </a:lnSpc>
              <a:spcBef>
                <a:spcPts val="500"/>
              </a:spcBef>
              <a:spcAft>
                <a:spcPts val="0"/>
              </a:spcAft>
              <a:buClr>
                <a:schemeClr val="dk1"/>
              </a:buClr>
              <a:buSzPts val="1600"/>
              <a:buNone/>
              <a:defRPr sz="1600"/>
            </a:lvl6pPr>
            <a:lvl7pPr marL="3200400" lvl="6" indent="-228600" algn="l">
              <a:lnSpc>
                <a:spcPct val="90000"/>
              </a:lnSpc>
              <a:spcBef>
                <a:spcPts val="500"/>
              </a:spcBef>
              <a:spcAft>
                <a:spcPts val="0"/>
              </a:spcAft>
              <a:buClr>
                <a:schemeClr val="dk1"/>
              </a:buClr>
              <a:buSzPts val="1600"/>
              <a:buNone/>
              <a:defRPr sz="1600"/>
            </a:lvl7pPr>
            <a:lvl8pPr marL="3657600" lvl="7" indent="-228600" algn="l">
              <a:lnSpc>
                <a:spcPct val="90000"/>
              </a:lnSpc>
              <a:spcBef>
                <a:spcPts val="500"/>
              </a:spcBef>
              <a:spcAft>
                <a:spcPts val="0"/>
              </a:spcAft>
              <a:buClr>
                <a:schemeClr val="dk1"/>
              </a:buClr>
              <a:buSzPts val="1600"/>
              <a:buNone/>
              <a:defRPr sz="1600"/>
            </a:lvl8pPr>
            <a:lvl9pPr marL="4114800" lvl="8" indent="-228600" algn="l">
              <a:lnSpc>
                <a:spcPct val="90000"/>
              </a:lnSpc>
              <a:spcBef>
                <a:spcPts val="500"/>
              </a:spcBef>
              <a:spcAft>
                <a:spcPts val="0"/>
              </a:spcAft>
              <a:buClr>
                <a:schemeClr val="dk1"/>
              </a:buClr>
              <a:buSzPts val="1600"/>
              <a:buNone/>
              <a:defRPr sz="1600"/>
            </a:lvl9pPr>
          </a:lstStyle>
          <a:p>
            <a:endParaRPr/>
          </a:p>
        </p:txBody>
      </p:sp>
      <p:sp>
        <p:nvSpPr>
          <p:cNvPr id="112" name="Google Shape;112;p16"/>
          <p:cNvSpPr txBox="1">
            <a:spLocks noGrp="1"/>
          </p:cNvSpPr>
          <p:nvPr>
            <p:ph type="dt" idx="10"/>
          </p:nvPr>
        </p:nvSpPr>
        <p:spPr>
          <a:xfrm>
            <a:off x="304800" y="6477000"/>
            <a:ext cx="1905000" cy="3810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3" name="Google Shape;113;p16"/>
          <p:cNvSpPr txBox="1">
            <a:spLocks noGrp="1"/>
          </p:cNvSpPr>
          <p:nvPr>
            <p:ph type="ftr" idx="11"/>
          </p:nvPr>
        </p:nvSpPr>
        <p:spPr>
          <a:xfrm>
            <a:off x="3352800" y="6477000"/>
            <a:ext cx="2895600" cy="3810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4" name="Google Shape;114;p16"/>
          <p:cNvSpPr txBox="1">
            <a:spLocks noGrp="1"/>
          </p:cNvSpPr>
          <p:nvPr>
            <p:ph type="sldNum" idx="12"/>
          </p:nvPr>
        </p:nvSpPr>
        <p:spPr>
          <a:xfrm>
            <a:off x="7239000" y="6477000"/>
            <a:ext cx="1905000" cy="3810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chemeClr val="dk1"/>
              </a:buClr>
              <a:buSzPts val="1200"/>
              <a:buFont typeface="Tahoma"/>
              <a:buNone/>
              <a:defRPr sz="1200" b="0" i="0" u="none" strike="noStrike" cap="none">
                <a:solidFill>
                  <a:schemeClr val="dk1"/>
                </a:solidFill>
                <a:latin typeface="Tahoma"/>
                <a:ea typeface="Tahoma"/>
                <a:cs typeface="Tahoma"/>
                <a:sym typeface="Tahoma"/>
              </a:defRPr>
            </a:lvl1pPr>
            <a:lvl2pPr marL="0" marR="0" lvl="1" indent="0" algn="r">
              <a:lnSpc>
                <a:spcPct val="100000"/>
              </a:lnSpc>
              <a:spcBef>
                <a:spcPts val="0"/>
              </a:spcBef>
              <a:spcAft>
                <a:spcPts val="0"/>
              </a:spcAft>
              <a:buClr>
                <a:schemeClr val="dk1"/>
              </a:buClr>
              <a:buSzPts val="1200"/>
              <a:buFont typeface="Tahoma"/>
              <a:buNone/>
              <a:defRPr sz="1200" b="0" i="0" u="none" strike="noStrike" cap="none">
                <a:solidFill>
                  <a:schemeClr val="dk1"/>
                </a:solidFill>
                <a:latin typeface="Tahoma"/>
                <a:ea typeface="Tahoma"/>
                <a:cs typeface="Tahoma"/>
                <a:sym typeface="Tahoma"/>
              </a:defRPr>
            </a:lvl2pPr>
            <a:lvl3pPr marL="0" marR="0" lvl="2" indent="0" algn="r">
              <a:lnSpc>
                <a:spcPct val="100000"/>
              </a:lnSpc>
              <a:spcBef>
                <a:spcPts val="0"/>
              </a:spcBef>
              <a:spcAft>
                <a:spcPts val="0"/>
              </a:spcAft>
              <a:buClr>
                <a:schemeClr val="dk1"/>
              </a:buClr>
              <a:buSzPts val="1200"/>
              <a:buFont typeface="Tahoma"/>
              <a:buNone/>
              <a:defRPr sz="1200" b="0" i="0" u="none" strike="noStrike" cap="none">
                <a:solidFill>
                  <a:schemeClr val="dk1"/>
                </a:solidFill>
                <a:latin typeface="Tahoma"/>
                <a:ea typeface="Tahoma"/>
                <a:cs typeface="Tahoma"/>
                <a:sym typeface="Tahoma"/>
              </a:defRPr>
            </a:lvl3pPr>
            <a:lvl4pPr marL="0" marR="0" lvl="3" indent="0" algn="r">
              <a:lnSpc>
                <a:spcPct val="100000"/>
              </a:lnSpc>
              <a:spcBef>
                <a:spcPts val="0"/>
              </a:spcBef>
              <a:spcAft>
                <a:spcPts val="0"/>
              </a:spcAft>
              <a:buClr>
                <a:schemeClr val="dk1"/>
              </a:buClr>
              <a:buSzPts val="1200"/>
              <a:buFont typeface="Tahoma"/>
              <a:buNone/>
              <a:defRPr sz="1200" b="0" i="0" u="none" strike="noStrike" cap="none">
                <a:solidFill>
                  <a:schemeClr val="dk1"/>
                </a:solidFill>
                <a:latin typeface="Tahoma"/>
                <a:ea typeface="Tahoma"/>
                <a:cs typeface="Tahoma"/>
                <a:sym typeface="Tahoma"/>
              </a:defRPr>
            </a:lvl4pPr>
            <a:lvl5pPr marL="0" marR="0" lvl="4" indent="0" algn="r">
              <a:lnSpc>
                <a:spcPct val="100000"/>
              </a:lnSpc>
              <a:spcBef>
                <a:spcPts val="0"/>
              </a:spcBef>
              <a:spcAft>
                <a:spcPts val="0"/>
              </a:spcAft>
              <a:buClr>
                <a:schemeClr val="dk1"/>
              </a:buClr>
              <a:buSzPts val="1200"/>
              <a:buFont typeface="Tahoma"/>
              <a:buNone/>
              <a:defRPr sz="1200" b="0" i="0" u="none" strike="noStrike" cap="none">
                <a:solidFill>
                  <a:schemeClr val="dk1"/>
                </a:solidFill>
                <a:latin typeface="Tahoma"/>
                <a:ea typeface="Tahoma"/>
                <a:cs typeface="Tahoma"/>
                <a:sym typeface="Tahoma"/>
              </a:defRPr>
            </a:lvl5pPr>
            <a:lvl6pPr marL="0" marR="0" lvl="5" indent="0" algn="r">
              <a:lnSpc>
                <a:spcPct val="100000"/>
              </a:lnSpc>
              <a:spcBef>
                <a:spcPts val="0"/>
              </a:spcBef>
              <a:spcAft>
                <a:spcPts val="0"/>
              </a:spcAft>
              <a:buClr>
                <a:schemeClr val="dk1"/>
              </a:buClr>
              <a:buSzPts val="1200"/>
              <a:buFont typeface="Tahoma"/>
              <a:buNone/>
              <a:defRPr sz="1200" b="0" i="0" u="none" strike="noStrike" cap="none">
                <a:solidFill>
                  <a:schemeClr val="dk1"/>
                </a:solidFill>
                <a:latin typeface="Tahoma"/>
                <a:ea typeface="Tahoma"/>
                <a:cs typeface="Tahoma"/>
                <a:sym typeface="Tahoma"/>
              </a:defRPr>
            </a:lvl6pPr>
            <a:lvl7pPr marL="0" marR="0" lvl="6" indent="0" algn="r">
              <a:lnSpc>
                <a:spcPct val="100000"/>
              </a:lnSpc>
              <a:spcBef>
                <a:spcPts val="0"/>
              </a:spcBef>
              <a:spcAft>
                <a:spcPts val="0"/>
              </a:spcAft>
              <a:buClr>
                <a:schemeClr val="dk1"/>
              </a:buClr>
              <a:buSzPts val="1200"/>
              <a:buFont typeface="Tahoma"/>
              <a:buNone/>
              <a:defRPr sz="1200" b="0" i="0" u="none" strike="noStrike" cap="none">
                <a:solidFill>
                  <a:schemeClr val="dk1"/>
                </a:solidFill>
                <a:latin typeface="Tahoma"/>
                <a:ea typeface="Tahoma"/>
                <a:cs typeface="Tahoma"/>
                <a:sym typeface="Tahoma"/>
              </a:defRPr>
            </a:lvl7pPr>
            <a:lvl8pPr marL="0" marR="0" lvl="7" indent="0" algn="r">
              <a:lnSpc>
                <a:spcPct val="100000"/>
              </a:lnSpc>
              <a:spcBef>
                <a:spcPts val="0"/>
              </a:spcBef>
              <a:spcAft>
                <a:spcPts val="0"/>
              </a:spcAft>
              <a:buClr>
                <a:schemeClr val="dk1"/>
              </a:buClr>
              <a:buSzPts val="1200"/>
              <a:buFont typeface="Tahoma"/>
              <a:buNone/>
              <a:defRPr sz="1200" b="0" i="0" u="none" strike="noStrike" cap="none">
                <a:solidFill>
                  <a:schemeClr val="dk1"/>
                </a:solidFill>
                <a:latin typeface="Tahoma"/>
                <a:ea typeface="Tahoma"/>
                <a:cs typeface="Tahoma"/>
                <a:sym typeface="Tahoma"/>
              </a:defRPr>
            </a:lvl8pPr>
            <a:lvl9pPr marL="0" marR="0" lvl="8" indent="0" algn="r">
              <a:lnSpc>
                <a:spcPct val="100000"/>
              </a:lnSpc>
              <a:spcBef>
                <a:spcPts val="0"/>
              </a:spcBef>
              <a:spcAft>
                <a:spcPts val="0"/>
              </a:spcAft>
              <a:buClr>
                <a:schemeClr val="dk1"/>
              </a:buClr>
              <a:buSzPts val="1200"/>
              <a:buFont typeface="Tahoma"/>
              <a:buNone/>
              <a:defRPr sz="1200" b="0" i="0" u="none" strike="noStrike" cap="none">
                <a:solidFill>
                  <a:schemeClr val="dk1"/>
                </a:solidFill>
                <a:latin typeface="Tahoma"/>
                <a:ea typeface="Tahoma"/>
                <a:cs typeface="Tahoma"/>
                <a:sym typeface="Tahom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p:fade thruBlk="1"/>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Text, and 2 Content" type="txAndTwoObj">
  <p:cSld name="TEXT_AND_TWO_OBJECTS">
    <p:spTree>
      <p:nvGrpSpPr>
        <p:cNvPr id="1" name="Shape 22"/>
        <p:cNvGrpSpPr/>
        <p:nvPr/>
      </p:nvGrpSpPr>
      <p:grpSpPr>
        <a:xfrm>
          <a:off x="0" y="0"/>
          <a:ext cx="0" cy="0"/>
          <a:chOff x="0" y="0"/>
          <a:chExt cx="0" cy="0"/>
        </a:xfrm>
      </p:grpSpPr>
      <p:sp>
        <p:nvSpPr>
          <p:cNvPr id="23" name="Google Shape;23;p3"/>
          <p:cNvSpPr txBox="1">
            <a:spLocks noGrp="1"/>
          </p:cNvSpPr>
          <p:nvPr>
            <p:ph type="title"/>
          </p:nvPr>
        </p:nvSpPr>
        <p:spPr>
          <a:xfrm>
            <a:off x="304800" y="381000"/>
            <a:ext cx="8402638" cy="6096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24" name="Google Shape;24;p3"/>
          <p:cNvSpPr txBox="1">
            <a:spLocks noGrp="1"/>
          </p:cNvSpPr>
          <p:nvPr>
            <p:ph type="body" idx="1"/>
          </p:nvPr>
        </p:nvSpPr>
        <p:spPr>
          <a:xfrm>
            <a:off x="304800" y="1371600"/>
            <a:ext cx="4152900" cy="5105400"/>
          </a:xfrm>
          <a:prstGeom prst="rect">
            <a:avLst/>
          </a:prstGeom>
          <a:noFill/>
          <a:ln>
            <a:noFill/>
          </a:ln>
        </p:spPr>
        <p:txBody>
          <a:bodyPr spcFirstLastPara="1" wrap="square" lIns="91425" tIns="45700" rIns="91425" bIns="45700" anchor="t" anchorCtr="0">
            <a:noAutofit/>
          </a:bodyPr>
          <a:lstStyle>
            <a:lvl1pPr marL="457200" lvl="0" indent="-297180" algn="l">
              <a:lnSpc>
                <a:spcPct val="100000"/>
              </a:lnSpc>
              <a:spcBef>
                <a:spcPts val="360"/>
              </a:spcBef>
              <a:spcAft>
                <a:spcPts val="0"/>
              </a:spcAft>
              <a:buSzPts val="1080"/>
              <a:buChar char="■"/>
              <a:defRPr/>
            </a:lvl1pPr>
            <a:lvl2pPr marL="914400" lvl="1" indent="-291465" algn="l">
              <a:lnSpc>
                <a:spcPct val="100000"/>
              </a:lnSpc>
              <a:spcBef>
                <a:spcPts val="360"/>
              </a:spcBef>
              <a:spcAft>
                <a:spcPts val="0"/>
              </a:spcAft>
              <a:buSzPts val="990"/>
              <a:buChar char="■"/>
              <a:defRPr/>
            </a:lvl2pPr>
            <a:lvl3pPr marL="1371600" lvl="2" indent="-285750" algn="l">
              <a:lnSpc>
                <a:spcPct val="100000"/>
              </a:lnSpc>
              <a:spcBef>
                <a:spcPts val="360"/>
              </a:spcBef>
              <a:spcAft>
                <a:spcPts val="0"/>
              </a:spcAft>
              <a:buSzPts val="900"/>
              <a:buChar char="■"/>
              <a:defRPr/>
            </a:lvl3pPr>
            <a:lvl4pPr marL="1828800" lvl="3" indent="-291464" algn="l">
              <a:lnSpc>
                <a:spcPct val="100000"/>
              </a:lnSpc>
              <a:spcBef>
                <a:spcPts val="360"/>
              </a:spcBef>
              <a:spcAft>
                <a:spcPts val="0"/>
              </a:spcAft>
              <a:buSzPts val="990"/>
              <a:buChar char="■"/>
              <a:defRPr/>
            </a:lvl4pPr>
            <a:lvl5pPr marL="2286000" lvl="4" indent="-285750" algn="l">
              <a:lnSpc>
                <a:spcPct val="100000"/>
              </a:lnSpc>
              <a:spcBef>
                <a:spcPts val="360"/>
              </a:spcBef>
              <a:spcAft>
                <a:spcPts val="0"/>
              </a:spcAft>
              <a:buSzPts val="9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5" name="Google Shape;25;p3"/>
          <p:cNvSpPr txBox="1">
            <a:spLocks noGrp="1"/>
          </p:cNvSpPr>
          <p:nvPr>
            <p:ph type="body" idx="2"/>
          </p:nvPr>
        </p:nvSpPr>
        <p:spPr>
          <a:xfrm>
            <a:off x="4610100" y="1371600"/>
            <a:ext cx="4152900" cy="2476500"/>
          </a:xfrm>
          <a:prstGeom prst="rect">
            <a:avLst/>
          </a:prstGeom>
          <a:noFill/>
          <a:ln>
            <a:noFill/>
          </a:ln>
        </p:spPr>
        <p:txBody>
          <a:bodyPr spcFirstLastPara="1" wrap="square" lIns="91425" tIns="45700" rIns="91425" bIns="45700" anchor="t" anchorCtr="0">
            <a:noAutofit/>
          </a:bodyPr>
          <a:lstStyle>
            <a:lvl1pPr marL="457200" lvl="0" indent="-297180" algn="l">
              <a:lnSpc>
                <a:spcPct val="100000"/>
              </a:lnSpc>
              <a:spcBef>
                <a:spcPts val="360"/>
              </a:spcBef>
              <a:spcAft>
                <a:spcPts val="0"/>
              </a:spcAft>
              <a:buSzPts val="1080"/>
              <a:buChar char="■"/>
              <a:defRPr/>
            </a:lvl1pPr>
            <a:lvl2pPr marL="914400" lvl="1" indent="-291465" algn="l">
              <a:lnSpc>
                <a:spcPct val="100000"/>
              </a:lnSpc>
              <a:spcBef>
                <a:spcPts val="360"/>
              </a:spcBef>
              <a:spcAft>
                <a:spcPts val="0"/>
              </a:spcAft>
              <a:buSzPts val="990"/>
              <a:buChar char="■"/>
              <a:defRPr/>
            </a:lvl2pPr>
            <a:lvl3pPr marL="1371600" lvl="2" indent="-285750" algn="l">
              <a:lnSpc>
                <a:spcPct val="100000"/>
              </a:lnSpc>
              <a:spcBef>
                <a:spcPts val="360"/>
              </a:spcBef>
              <a:spcAft>
                <a:spcPts val="0"/>
              </a:spcAft>
              <a:buSzPts val="900"/>
              <a:buChar char="■"/>
              <a:defRPr/>
            </a:lvl3pPr>
            <a:lvl4pPr marL="1828800" lvl="3" indent="-291464" algn="l">
              <a:lnSpc>
                <a:spcPct val="100000"/>
              </a:lnSpc>
              <a:spcBef>
                <a:spcPts val="360"/>
              </a:spcBef>
              <a:spcAft>
                <a:spcPts val="0"/>
              </a:spcAft>
              <a:buSzPts val="990"/>
              <a:buChar char="■"/>
              <a:defRPr/>
            </a:lvl4pPr>
            <a:lvl5pPr marL="2286000" lvl="4" indent="-285750" algn="l">
              <a:lnSpc>
                <a:spcPct val="100000"/>
              </a:lnSpc>
              <a:spcBef>
                <a:spcPts val="360"/>
              </a:spcBef>
              <a:spcAft>
                <a:spcPts val="0"/>
              </a:spcAft>
              <a:buSzPts val="9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6" name="Google Shape;26;p3"/>
          <p:cNvSpPr txBox="1">
            <a:spLocks noGrp="1"/>
          </p:cNvSpPr>
          <p:nvPr>
            <p:ph type="body" idx="3"/>
          </p:nvPr>
        </p:nvSpPr>
        <p:spPr>
          <a:xfrm>
            <a:off x="4610100" y="4000500"/>
            <a:ext cx="4152900" cy="2476500"/>
          </a:xfrm>
          <a:prstGeom prst="rect">
            <a:avLst/>
          </a:prstGeom>
          <a:noFill/>
          <a:ln>
            <a:noFill/>
          </a:ln>
        </p:spPr>
        <p:txBody>
          <a:bodyPr spcFirstLastPara="1" wrap="square" lIns="91425" tIns="45700" rIns="91425" bIns="45700" anchor="t" anchorCtr="0">
            <a:noAutofit/>
          </a:bodyPr>
          <a:lstStyle>
            <a:lvl1pPr marL="457200" lvl="0" indent="-297180" algn="l">
              <a:lnSpc>
                <a:spcPct val="100000"/>
              </a:lnSpc>
              <a:spcBef>
                <a:spcPts val="360"/>
              </a:spcBef>
              <a:spcAft>
                <a:spcPts val="0"/>
              </a:spcAft>
              <a:buSzPts val="1080"/>
              <a:buChar char="■"/>
              <a:defRPr/>
            </a:lvl1pPr>
            <a:lvl2pPr marL="914400" lvl="1" indent="-291465" algn="l">
              <a:lnSpc>
                <a:spcPct val="100000"/>
              </a:lnSpc>
              <a:spcBef>
                <a:spcPts val="360"/>
              </a:spcBef>
              <a:spcAft>
                <a:spcPts val="0"/>
              </a:spcAft>
              <a:buSzPts val="990"/>
              <a:buChar char="■"/>
              <a:defRPr/>
            </a:lvl2pPr>
            <a:lvl3pPr marL="1371600" lvl="2" indent="-285750" algn="l">
              <a:lnSpc>
                <a:spcPct val="100000"/>
              </a:lnSpc>
              <a:spcBef>
                <a:spcPts val="360"/>
              </a:spcBef>
              <a:spcAft>
                <a:spcPts val="0"/>
              </a:spcAft>
              <a:buSzPts val="900"/>
              <a:buChar char="■"/>
              <a:defRPr/>
            </a:lvl3pPr>
            <a:lvl4pPr marL="1828800" lvl="3" indent="-291464" algn="l">
              <a:lnSpc>
                <a:spcPct val="100000"/>
              </a:lnSpc>
              <a:spcBef>
                <a:spcPts val="360"/>
              </a:spcBef>
              <a:spcAft>
                <a:spcPts val="0"/>
              </a:spcAft>
              <a:buSzPts val="990"/>
              <a:buChar char="■"/>
              <a:defRPr/>
            </a:lvl4pPr>
            <a:lvl5pPr marL="2286000" lvl="4" indent="-285750" algn="l">
              <a:lnSpc>
                <a:spcPct val="100000"/>
              </a:lnSpc>
              <a:spcBef>
                <a:spcPts val="360"/>
              </a:spcBef>
              <a:spcAft>
                <a:spcPts val="0"/>
              </a:spcAft>
              <a:buSzPts val="9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7" name="Google Shape;27;p3"/>
          <p:cNvSpPr txBox="1">
            <a:spLocks noGrp="1"/>
          </p:cNvSpPr>
          <p:nvPr>
            <p:ph type="dt" idx="10"/>
          </p:nvPr>
        </p:nvSpPr>
        <p:spPr>
          <a:xfrm>
            <a:off x="304800" y="6477000"/>
            <a:ext cx="1905000" cy="3810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3"/>
          <p:cNvSpPr txBox="1">
            <a:spLocks noGrp="1"/>
          </p:cNvSpPr>
          <p:nvPr>
            <p:ph type="ftr" idx="11"/>
          </p:nvPr>
        </p:nvSpPr>
        <p:spPr>
          <a:xfrm>
            <a:off x="3352800" y="6477000"/>
            <a:ext cx="2895600" cy="3810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3"/>
          <p:cNvSpPr txBox="1">
            <a:spLocks noGrp="1"/>
          </p:cNvSpPr>
          <p:nvPr>
            <p:ph type="sldNum" idx="12"/>
          </p:nvPr>
        </p:nvSpPr>
        <p:spPr>
          <a:xfrm>
            <a:off x="7239000" y="6477000"/>
            <a:ext cx="1905000" cy="3810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chemeClr val="dk1"/>
              </a:buClr>
              <a:buSzPts val="1200"/>
              <a:buFont typeface="Tahoma"/>
              <a:buNone/>
              <a:defRPr sz="1200" b="0" i="0" u="none" strike="noStrike" cap="none">
                <a:solidFill>
                  <a:schemeClr val="dk1"/>
                </a:solidFill>
                <a:latin typeface="Tahoma"/>
                <a:ea typeface="Tahoma"/>
                <a:cs typeface="Tahoma"/>
                <a:sym typeface="Tahoma"/>
              </a:defRPr>
            </a:lvl1pPr>
            <a:lvl2pPr marL="0" marR="0" lvl="1" indent="0" algn="r">
              <a:lnSpc>
                <a:spcPct val="100000"/>
              </a:lnSpc>
              <a:spcBef>
                <a:spcPts val="0"/>
              </a:spcBef>
              <a:spcAft>
                <a:spcPts val="0"/>
              </a:spcAft>
              <a:buClr>
                <a:schemeClr val="dk1"/>
              </a:buClr>
              <a:buSzPts val="1200"/>
              <a:buFont typeface="Tahoma"/>
              <a:buNone/>
              <a:defRPr sz="1200" b="0" i="0" u="none" strike="noStrike" cap="none">
                <a:solidFill>
                  <a:schemeClr val="dk1"/>
                </a:solidFill>
                <a:latin typeface="Tahoma"/>
                <a:ea typeface="Tahoma"/>
                <a:cs typeface="Tahoma"/>
                <a:sym typeface="Tahoma"/>
              </a:defRPr>
            </a:lvl2pPr>
            <a:lvl3pPr marL="0" marR="0" lvl="2" indent="0" algn="r">
              <a:lnSpc>
                <a:spcPct val="100000"/>
              </a:lnSpc>
              <a:spcBef>
                <a:spcPts val="0"/>
              </a:spcBef>
              <a:spcAft>
                <a:spcPts val="0"/>
              </a:spcAft>
              <a:buClr>
                <a:schemeClr val="dk1"/>
              </a:buClr>
              <a:buSzPts val="1200"/>
              <a:buFont typeface="Tahoma"/>
              <a:buNone/>
              <a:defRPr sz="1200" b="0" i="0" u="none" strike="noStrike" cap="none">
                <a:solidFill>
                  <a:schemeClr val="dk1"/>
                </a:solidFill>
                <a:latin typeface="Tahoma"/>
                <a:ea typeface="Tahoma"/>
                <a:cs typeface="Tahoma"/>
                <a:sym typeface="Tahoma"/>
              </a:defRPr>
            </a:lvl3pPr>
            <a:lvl4pPr marL="0" marR="0" lvl="3" indent="0" algn="r">
              <a:lnSpc>
                <a:spcPct val="100000"/>
              </a:lnSpc>
              <a:spcBef>
                <a:spcPts val="0"/>
              </a:spcBef>
              <a:spcAft>
                <a:spcPts val="0"/>
              </a:spcAft>
              <a:buClr>
                <a:schemeClr val="dk1"/>
              </a:buClr>
              <a:buSzPts val="1200"/>
              <a:buFont typeface="Tahoma"/>
              <a:buNone/>
              <a:defRPr sz="1200" b="0" i="0" u="none" strike="noStrike" cap="none">
                <a:solidFill>
                  <a:schemeClr val="dk1"/>
                </a:solidFill>
                <a:latin typeface="Tahoma"/>
                <a:ea typeface="Tahoma"/>
                <a:cs typeface="Tahoma"/>
                <a:sym typeface="Tahoma"/>
              </a:defRPr>
            </a:lvl4pPr>
            <a:lvl5pPr marL="0" marR="0" lvl="4" indent="0" algn="r">
              <a:lnSpc>
                <a:spcPct val="100000"/>
              </a:lnSpc>
              <a:spcBef>
                <a:spcPts val="0"/>
              </a:spcBef>
              <a:spcAft>
                <a:spcPts val="0"/>
              </a:spcAft>
              <a:buClr>
                <a:schemeClr val="dk1"/>
              </a:buClr>
              <a:buSzPts val="1200"/>
              <a:buFont typeface="Tahoma"/>
              <a:buNone/>
              <a:defRPr sz="1200" b="0" i="0" u="none" strike="noStrike" cap="none">
                <a:solidFill>
                  <a:schemeClr val="dk1"/>
                </a:solidFill>
                <a:latin typeface="Tahoma"/>
                <a:ea typeface="Tahoma"/>
                <a:cs typeface="Tahoma"/>
                <a:sym typeface="Tahoma"/>
              </a:defRPr>
            </a:lvl5pPr>
            <a:lvl6pPr marL="0" marR="0" lvl="5" indent="0" algn="r">
              <a:lnSpc>
                <a:spcPct val="100000"/>
              </a:lnSpc>
              <a:spcBef>
                <a:spcPts val="0"/>
              </a:spcBef>
              <a:spcAft>
                <a:spcPts val="0"/>
              </a:spcAft>
              <a:buClr>
                <a:schemeClr val="dk1"/>
              </a:buClr>
              <a:buSzPts val="1200"/>
              <a:buFont typeface="Tahoma"/>
              <a:buNone/>
              <a:defRPr sz="1200" b="0" i="0" u="none" strike="noStrike" cap="none">
                <a:solidFill>
                  <a:schemeClr val="dk1"/>
                </a:solidFill>
                <a:latin typeface="Tahoma"/>
                <a:ea typeface="Tahoma"/>
                <a:cs typeface="Tahoma"/>
                <a:sym typeface="Tahoma"/>
              </a:defRPr>
            </a:lvl6pPr>
            <a:lvl7pPr marL="0" marR="0" lvl="6" indent="0" algn="r">
              <a:lnSpc>
                <a:spcPct val="100000"/>
              </a:lnSpc>
              <a:spcBef>
                <a:spcPts val="0"/>
              </a:spcBef>
              <a:spcAft>
                <a:spcPts val="0"/>
              </a:spcAft>
              <a:buClr>
                <a:schemeClr val="dk1"/>
              </a:buClr>
              <a:buSzPts val="1200"/>
              <a:buFont typeface="Tahoma"/>
              <a:buNone/>
              <a:defRPr sz="1200" b="0" i="0" u="none" strike="noStrike" cap="none">
                <a:solidFill>
                  <a:schemeClr val="dk1"/>
                </a:solidFill>
                <a:latin typeface="Tahoma"/>
                <a:ea typeface="Tahoma"/>
                <a:cs typeface="Tahoma"/>
                <a:sym typeface="Tahoma"/>
              </a:defRPr>
            </a:lvl7pPr>
            <a:lvl8pPr marL="0" marR="0" lvl="7" indent="0" algn="r">
              <a:lnSpc>
                <a:spcPct val="100000"/>
              </a:lnSpc>
              <a:spcBef>
                <a:spcPts val="0"/>
              </a:spcBef>
              <a:spcAft>
                <a:spcPts val="0"/>
              </a:spcAft>
              <a:buClr>
                <a:schemeClr val="dk1"/>
              </a:buClr>
              <a:buSzPts val="1200"/>
              <a:buFont typeface="Tahoma"/>
              <a:buNone/>
              <a:defRPr sz="1200" b="0" i="0" u="none" strike="noStrike" cap="none">
                <a:solidFill>
                  <a:schemeClr val="dk1"/>
                </a:solidFill>
                <a:latin typeface="Tahoma"/>
                <a:ea typeface="Tahoma"/>
                <a:cs typeface="Tahoma"/>
                <a:sym typeface="Tahoma"/>
              </a:defRPr>
            </a:lvl8pPr>
            <a:lvl9pPr marL="0" marR="0" lvl="8" indent="0" algn="r">
              <a:lnSpc>
                <a:spcPct val="100000"/>
              </a:lnSpc>
              <a:spcBef>
                <a:spcPts val="0"/>
              </a:spcBef>
              <a:spcAft>
                <a:spcPts val="0"/>
              </a:spcAft>
              <a:buClr>
                <a:schemeClr val="dk1"/>
              </a:buClr>
              <a:buSzPts val="1200"/>
              <a:buFont typeface="Tahoma"/>
              <a:buNone/>
              <a:defRPr sz="1200" b="0" i="0" u="none" strike="noStrike" cap="none">
                <a:solidFill>
                  <a:schemeClr val="dk1"/>
                </a:solidFill>
                <a:latin typeface="Tahoma"/>
                <a:ea typeface="Tahoma"/>
                <a:cs typeface="Tahoma"/>
                <a:sym typeface="Tahom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p:fade thruBlk="1"/>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0"/>
        <p:cNvGrpSpPr/>
        <p:nvPr/>
      </p:nvGrpSpPr>
      <p:grpSpPr>
        <a:xfrm>
          <a:off x="0" y="0"/>
          <a:ext cx="0" cy="0"/>
          <a:chOff x="0" y="0"/>
          <a:chExt cx="0" cy="0"/>
        </a:xfrm>
      </p:grpSpPr>
      <p:sp>
        <p:nvSpPr>
          <p:cNvPr id="31" name="Google Shape;31;p4"/>
          <p:cNvSpPr txBox="1">
            <a:spLocks noGrp="1"/>
          </p:cNvSpPr>
          <p:nvPr>
            <p:ph type="dt" idx="10"/>
          </p:nvPr>
        </p:nvSpPr>
        <p:spPr>
          <a:xfrm>
            <a:off x="304800" y="6477000"/>
            <a:ext cx="1905000" cy="3810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4"/>
          <p:cNvSpPr txBox="1">
            <a:spLocks noGrp="1"/>
          </p:cNvSpPr>
          <p:nvPr>
            <p:ph type="ftr" idx="11"/>
          </p:nvPr>
        </p:nvSpPr>
        <p:spPr>
          <a:xfrm>
            <a:off x="3352800" y="6477000"/>
            <a:ext cx="2895600" cy="3810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4"/>
          <p:cNvSpPr txBox="1">
            <a:spLocks noGrp="1"/>
          </p:cNvSpPr>
          <p:nvPr>
            <p:ph type="sldNum" idx="12"/>
          </p:nvPr>
        </p:nvSpPr>
        <p:spPr>
          <a:xfrm>
            <a:off x="7239000" y="6477000"/>
            <a:ext cx="1905000" cy="3810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chemeClr val="dk1"/>
              </a:buClr>
              <a:buSzPts val="1200"/>
              <a:buFont typeface="Tahoma"/>
              <a:buNone/>
              <a:defRPr sz="1200" b="0" i="0" u="none" strike="noStrike" cap="none">
                <a:solidFill>
                  <a:schemeClr val="dk1"/>
                </a:solidFill>
                <a:latin typeface="Tahoma"/>
                <a:ea typeface="Tahoma"/>
                <a:cs typeface="Tahoma"/>
                <a:sym typeface="Tahoma"/>
              </a:defRPr>
            </a:lvl1pPr>
            <a:lvl2pPr marL="0" marR="0" lvl="1" indent="0" algn="r">
              <a:lnSpc>
                <a:spcPct val="100000"/>
              </a:lnSpc>
              <a:spcBef>
                <a:spcPts val="0"/>
              </a:spcBef>
              <a:spcAft>
                <a:spcPts val="0"/>
              </a:spcAft>
              <a:buClr>
                <a:schemeClr val="dk1"/>
              </a:buClr>
              <a:buSzPts val="1200"/>
              <a:buFont typeface="Tahoma"/>
              <a:buNone/>
              <a:defRPr sz="1200" b="0" i="0" u="none" strike="noStrike" cap="none">
                <a:solidFill>
                  <a:schemeClr val="dk1"/>
                </a:solidFill>
                <a:latin typeface="Tahoma"/>
                <a:ea typeface="Tahoma"/>
                <a:cs typeface="Tahoma"/>
                <a:sym typeface="Tahoma"/>
              </a:defRPr>
            </a:lvl2pPr>
            <a:lvl3pPr marL="0" marR="0" lvl="2" indent="0" algn="r">
              <a:lnSpc>
                <a:spcPct val="100000"/>
              </a:lnSpc>
              <a:spcBef>
                <a:spcPts val="0"/>
              </a:spcBef>
              <a:spcAft>
                <a:spcPts val="0"/>
              </a:spcAft>
              <a:buClr>
                <a:schemeClr val="dk1"/>
              </a:buClr>
              <a:buSzPts val="1200"/>
              <a:buFont typeface="Tahoma"/>
              <a:buNone/>
              <a:defRPr sz="1200" b="0" i="0" u="none" strike="noStrike" cap="none">
                <a:solidFill>
                  <a:schemeClr val="dk1"/>
                </a:solidFill>
                <a:latin typeface="Tahoma"/>
                <a:ea typeface="Tahoma"/>
                <a:cs typeface="Tahoma"/>
                <a:sym typeface="Tahoma"/>
              </a:defRPr>
            </a:lvl3pPr>
            <a:lvl4pPr marL="0" marR="0" lvl="3" indent="0" algn="r">
              <a:lnSpc>
                <a:spcPct val="100000"/>
              </a:lnSpc>
              <a:spcBef>
                <a:spcPts val="0"/>
              </a:spcBef>
              <a:spcAft>
                <a:spcPts val="0"/>
              </a:spcAft>
              <a:buClr>
                <a:schemeClr val="dk1"/>
              </a:buClr>
              <a:buSzPts val="1200"/>
              <a:buFont typeface="Tahoma"/>
              <a:buNone/>
              <a:defRPr sz="1200" b="0" i="0" u="none" strike="noStrike" cap="none">
                <a:solidFill>
                  <a:schemeClr val="dk1"/>
                </a:solidFill>
                <a:latin typeface="Tahoma"/>
                <a:ea typeface="Tahoma"/>
                <a:cs typeface="Tahoma"/>
                <a:sym typeface="Tahoma"/>
              </a:defRPr>
            </a:lvl4pPr>
            <a:lvl5pPr marL="0" marR="0" lvl="4" indent="0" algn="r">
              <a:lnSpc>
                <a:spcPct val="100000"/>
              </a:lnSpc>
              <a:spcBef>
                <a:spcPts val="0"/>
              </a:spcBef>
              <a:spcAft>
                <a:spcPts val="0"/>
              </a:spcAft>
              <a:buClr>
                <a:schemeClr val="dk1"/>
              </a:buClr>
              <a:buSzPts val="1200"/>
              <a:buFont typeface="Tahoma"/>
              <a:buNone/>
              <a:defRPr sz="1200" b="0" i="0" u="none" strike="noStrike" cap="none">
                <a:solidFill>
                  <a:schemeClr val="dk1"/>
                </a:solidFill>
                <a:latin typeface="Tahoma"/>
                <a:ea typeface="Tahoma"/>
                <a:cs typeface="Tahoma"/>
                <a:sym typeface="Tahoma"/>
              </a:defRPr>
            </a:lvl5pPr>
            <a:lvl6pPr marL="0" marR="0" lvl="5" indent="0" algn="r">
              <a:lnSpc>
                <a:spcPct val="100000"/>
              </a:lnSpc>
              <a:spcBef>
                <a:spcPts val="0"/>
              </a:spcBef>
              <a:spcAft>
                <a:spcPts val="0"/>
              </a:spcAft>
              <a:buClr>
                <a:schemeClr val="dk1"/>
              </a:buClr>
              <a:buSzPts val="1200"/>
              <a:buFont typeface="Tahoma"/>
              <a:buNone/>
              <a:defRPr sz="1200" b="0" i="0" u="none" strike="noStrike" cap="none">
                <a:solidFill>
                  <a:schemeClr val="dk1"/>
                </a:solidFill>
                <a:latin typeface="Tahoma"/>
                <a:ea typeface="Tahoma"/>
                <a:cs typeface="Tahoma"/>
                <a:sym typeface="Tahoma"/>
              </a:defRPr>
            </a:lvl6pPr>
            <a:lvl7pPr marL="0" marR="0" lvl="6" indent="0" algn="r">
              <a:lnSpc>
                <a:spcPct val="100000"/>
              </a:lnSpc>
              <a:spcBef>
                <a:spcPts val="0"/>
              </a:spcBef>
              <a:spcAft>
                <a:spcPts val="0"/>
              </a:spcAft>
              <a:buClr>
                <a:schemeClr val="dk1"/>
              </a:buClr>
              <a:buSzPts val="1200"/>
              <a:buFont typeface="Tahoma"/>
              <a:buNone/>
              <a:defRPr sz="1200" b="0" i="0" u="none" strike="noStrike" cap="none">
                <a:solidFill>
                  <a:schemeClr val="dk1"/>
                </a:solidFill>
                <a:latin typeface="Tahoma"/>
                <a:ea typeface="Tahoma"/>
                <a:cs typeface="Tahoma"/>
                <a:sym typeface="Tahoma"/>
              </a:defRPr>
            </a:lvl7pPr>
            <a:lvl8pPr marL="0" marR="0" lvl="7" indent="0" algn="r">
              <a:lnSpc>
                <a:spcPct val="100000"/>
              </a:lnSpc>
              <a:spcBef>
                <a:spcPts val="0"/>
              </a:spcBef>
              <a:spcAft>
                <a:spcPts val="0"/>
              </a:spcAft>
              <a:buClr>
                <a:schemeClr val="dk1"/>
              </a:buClr>
              <a:buSzPts val="1200"/>
              <a:buFont typeface="Tahoma"/>
              <a:buNone/>
              <a:defRPr sz="1200" b="0" i="0" u="none" strike="noStrike" cap="none">
                <a:solidFill>
                  <a:schemeClr val="dk1"/>
                </a:solidFill>
                <a:latin typeface="Tahoma"/>
                <a:ea typeface="Tahoma"/>
                <a:cs typeface="Tahoma"/>
                <a:sym typeface="Tahoma"/>
              </a:defRPr>
            </a:lvl8pPr>
            <a:lvl9pPr marL="0" marR="0" lvl="8" indent="0" algn="r">
              <a:lnSpc>
                <a:spcPct val="100000"/>
              </a:lnSpc>
              <a:spcBef>
                <a:spcPts val="0"/>
              </a:spcBef>
              <a:spcAft>
                <a:spcPts val="0"/>
              </a:spcAft>
              <a:buClr>
                <a:schemeClr val="dk1"/>
              </a:buClr>
              <a:buSzPts val="1200"/>
              <a:buFont typeface="Tahoma"/>
              <a:buNone/>
              <a:defRPr sz="1200" b="0" i="0" u="none" strike="noStrike" cap="none">
                <a:solidFill>
                  <a:schemeClr val="dk1"/>
                </a:solidFill>
                <a:latin typeface="Tahoma"/>
                <a:ea typeface="Tahoma"/>
                <a:cs typeface="Tahoma"/>
                <a:sym typeface="Tahom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p:fade thruBlk="1"/>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4"/>
        <p:cNvGrpSpPr/>
        <p:nvPr/>
      </p:nvGrpSpPr>
      <p:grpSpPr>
        <a:xfrm>
          <a:off x="0" y="0"/>
          <a:ext cx="0" cy="0"/>
          <a:chOff x="0" y="0"/>
          <a:chExt cx="0" cy="0"/>
        </a:xfrm>
      </p:grpSpPr>
      <p:sp>
        <p:nvSpPr>
          <p:cNvPr id="35" name="Google Shape;35;p5"/>
          <p:cNvSpPr txBox="1">
            <a:spLocks noGrp="1"/>
          </p:cNvSpPr>
          <p:nvPr>
            <p:ph type="title"/>
          </p:nvPr>
        </p:nvSpPr>
        <p:spPr>
          <a:xfrm>
            <a:off x="304800" y="381000"/>
            <a:ext cx="8402637" cy="6096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36" name="Google Shape;36;p5"/>
          <p:cNvSpPr txBox="1">
            <a:spLocks noGrp="1"/>
          </p:cNvSpPr>
          <p:nvPr>
            <p:ph type="body" idx="1"/>
          </p:nvPr>
        </p:nvSpPr>
        <p:spPr>
          <a:xfrm>
            <a:off x="304800" y="1371600"/>
            <a:ext cx="4152900" cy="5105400"/>
          </a:xfrm>
          <a:prstGeom prst="rect">
            <a:avLst/>
          </a:prstGeom>
          <a:noFill/>
          <a:ln>
            <a:noFill/>
          </a:ln>
        </p:spPr>
        <p:txBody>
          <a:bodyPr spcFirstLastPara="1" wrap="square" lIns="91425" tIns="45700" rIns="91425" bIns="45700" anchor="t" anchorCtr="0">
            <a:noAutofit/>
          </a:bodyPr>
          <a:lstStyle>
            <a:lvl1pPr marL="457200" lvl="0" indent="-297180" algn="l">
              <a:lnSpc>
                <a:spcPct val="100000"/>
              </a:lnSpc>
              <a:spcBef>
                <a:spcPts val="360"/>
              </a:spcBef>
              <a:spcAft>
                <a:spcPts val="0"/>
              </a:spcAft>
              <a:buSzPts val="1080"/>
              <a:buChar char="■"/>
              <a:defRPr/>
            </a:lvl1pPr>
            <a:lvl2pPr marL="914400" lvl="1" indent="-291465" algn="l">
              <a:lnSpc>
                <a:spcPct val="100000"/>
              </a:lnSpc>
              <a:spcBef>
                <a:spcPts val="360"/>
              </a:spcBef>
              <a:spcAft>
                <a:spcPts val="0"/>
              </a:spcAft>
              <a:buSzPts val="990"/>
              <a:buChar char="■"/>
              <a:defRPr/>
            </a:lvl2pPr>
            <a:lvl3pPr marL="1371600" lvl="2" indent="-285750" algn="l">
              <a:lnSpc>
                <a:spcPct val="100000"/>
              </a:lnSpc>
              <a:spcBef>
                <a:spcPts val="360"/>
              </a:spcBef>
              <a:spcAft>
                <a:spcPts val="0"/>
              </a:spcAft>
              <a:buSzPts val="900"/>
              <a:buChar char="■"/>
              <a:defRPr/>
            </a:lvl3pPr>
            <a:lvl4pPr marL="1828800" lvl="3" indent="-291464" algn="l">
              <a:lnSpc>
                <a:spcPct val="100000"/>
              </a:lnSpc>
              <a:spcBef>
                <a:spcPts val="360"/>
              </a:spcBef>
              <a:spcAft>
                <a:spcPts val="0"/>
              </a:spcAft>
              <a:buSzPts val="990"/>
              <a:buChar char="■"/>
              <a:defRPr/>
            </a:lvl4pPr>
            <a:lvl5pPr marL="2286000" lvl="4" indent="-285750" algn="l">
              <a:lnSpc>
                <a:spcPct val="100000"/>
              </a:lnSpc>
              <a:spcBef>
                <a:spcPts val="360"/>
              </a:spcBef>
              <a:spcAft>
                <a:spcPts val="0"/>
              </a:spcAft>
              <a:buSzPts val="9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5"/>
          <p:cNvSpPr txBox="1">
            <a:spLocks noGrp="1"/>
          </p:cNvSpPr>
          <p:nvPr>
            <p:ph type="body" idx="2"/>
          </p:nvPr>
        </p:nvSpPr>
        <p:spPr>
          <a:xfrm>
            <a:off x="4610100" y="1371600"/>
            <a:ext cx="4152900" cy="5105400"/>
          </a:xfrm>
          <a:prstGeom prst="rect">
            <a:avLst/>
          </a:prstGeom>
          <a:noFill/>
          <a:ln>
            <a:noFill/>
          </a:ln>
        </p:spPr>
        <p:txBody>
          <a:bodyPr spcFirstLastPara="1" wrap="square" lIns="91425" tIns="45700" rIns="91425" bIns="45700" anchor="t" anchorCtr="0">
            <a:noAutofit/>
          </a:bodyPr>
          <a:lstStyle>
            <a:lvl1pPr marL="457200" lvl="0" indent="-297180" algn="l">
              <a:lnSpc>
                <a:spcPct val="100000"/>
              </a:lnSpc>
              <a:spcBef>
                <a:spcPts val="360"/>
              </a:spcBef>
              <a:spcAft>
                <a:spcPts val="0"/>
              </a:spcAft>
              <a:buSzPts val="1080"/>
              <a:buChar char="■"/>
              <a:defRPr/>
            </a:lvl1pPr>
            <a:lvl2pPr marL="914400" lvl="1" indent="-291465" algn="l">
              <a:lnSpc>
                <a:spcPct val="100000"/>
              </a:lnSpc>
              <a:spcBef>
                <a:spcPts val="360"/>
              </a:spcBef>
              <a:spcAft>
                <a:spcPts val="0"/>
              </a:spcAft>
              <a:buSzPts val="990"/>
              <a:buChar char="■"/>
              <a:defRPr/>
            </a:lvl2pPr>
            <a:lvl3pPr marL="1371600" lvl="2" indent="-285750" algn="l">
              <a:lnSpc>
                <a:spcPct val="100000"/>
              </a:lnSpc>
              <a:spcBef>
                <a:spcPts val="360"/>
              </a:spcBef>
              <a:spcAft>
                <a:spcPts val="0"/>
              </a:spcAft>
              <a:buSzPts val="900"/>
              <a:buChar char="■"/>
              <a:defRPr/>
            </a:lvl3pPr>
            <a:lvl4pPr marL="1828800" lvl="3" indent="-291464" algn="l">
              <a:lnSpc>
                <a:spcPct val="100000"/>
              </a:lnSpc>
              <a:spcBef>
                <a:spcPts val="360"/>
              </a:spcBef>
              <a:spcAft>
                <a:spcPts val="0"/>
              </a:spcAft>
              <a:buSzPts val="990"/>
              <a:buChar char="■"/>
              <a:defRPr/>
            </a:lvl4pPr>
            <a:lvl5pPr marL="2286000" lvl="4" indent="-285750" algn="l">
              <a:lnSpc>
                <a:spcPct val="100000"/>
              </a:lnSpc>
              <a:spcBef>
                <a:spcPts val="360"/>
              </a:spcBef>
              <a:spcAft>
                <a:spcPts val="0"/>
              </a:spcAft>
              <a:buSzPts val="9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8" name="Google Shape;38;p5"/>
          <p:cNvSpPr txBox="1">
            <a:spLocks noGrp="1"/>
          </p:cNvSpPr>
          <p:nvPr>
            <p:ph type="dt" idx="10"/>
          </p:nvPr>
        </p:nvSpPr>
        <p:spPr>
          <a:xfrm>
            <a:off x="304800" y="6477000"/>
            <a:ext cx="1905000" cy="3810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5"/>
          <p:cNvSpPr txBox="1">
            <a:spLocks noGrp="1"/>
          </p:cNvSpPr>
          <p:nvPr>
            <p:ph type="ftr" idx="11"/>
          </p:nvPr>
        </p:nvSpPr>
        <p:spPr>
          <a:xfrm>
            <a:off x="3352800" y="6477000"/>
            <a:ext cx="2895600" cy="3810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0" name="Google Shape;40;p5"/>
          <p:cNvSpPr txBox="1">
            <a:spLocks noGrp="1"/>
          </p:cNvSpPr>
          <p:nvPr>
            <p:ph type="sldNum" idx="12"/>
          </p:nvPr>
        </p:nvSpPr>
        <p:spPr>
          <a:xfrm>
            <a:off x="7239000" y="6477000"/>
            <a:ext cx="1905000" cy="3810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chemeClr val="dk1"/>
              </a:buClr>
              <a:buSzPts val="1200"/>
              <a:buFont typeface="Tahoma"/>
              <a:buNone/>
              <a:defRPr sz="1200" b="0" i="0" u="none" strike="noStrike" cap="none">
                <a:solidFill>
                  <a:schemeClr val="dk1"/>
                </a:solidFill>
                <a:latin typeface="Tahoma"/>
                <a:ea typeface="Tahoma"/>
                <a:cs typeface="Tahoma"/>
                <a:sym typeface="Tahoma"/>
              </a:defRPr>
            </a:lvl1pPr>
            <a:lvl2pPr marL="0" marR="0" lvl="1" indent="0" algn="r">
              <a:lnSpc>
                <a:spcPct val="100000"/>
              </a:lnSpc>
              <a:spcBef>
                <a:spcPts val="0"/>
              </a:spcBef>
              <a:spcAft>
                <a:spcPts val="0"/>
              </a:spcAft>
              <a:buClr>
                <a:schemeClr val="dk1"/>
              </a:buClr>
              <a:buSzPts val="1200"/>
              <a:buFont typeface="Tahoma"/>
              <a:buNone/>
              <a:defRPr sz="1200" b="0" i="0" u="none" strike="noStrike" cap="none">
                <a:solidFill>
                  <a:schemeClr val="dk1"/>
                </a:solidFill>
                <a:latin typeface="Tahoma"/>
                <a:ea typeface="Tahoma"/>
                <a:cs typeface="Tahoma"/>
                <a:sym typeface="Tahoma"/>
              </a:defRPr>
            </a:lvl2pPr>
            <a:lvl3pPr marL="0" marR="0" lvl="2" indent="0" algn="r">
              <a:lnSpc>
                <a:spcPct val="100000"/>
              </a:lnSpc>
              <a:spcBef>
                <a:spcPts val="0"/>
              </a:spcBef>
              <a:spcAft>
                <a:spcPts val="0"/>
              </a:spcAft>
              <a:buClr>
                <a:schemeClr val="dk1"/>
              </a:buClr>
              <a:buSzPts val="1200"/>
              <a:buFont typeface="Tahoma"/>
              <a:buNone/>
              <a:defRPr sz="1200" b="0" i="0" u="none" strike="noStrike" cap="none">
                <a:solidFill>
                  <a:schemeClr val="dk1"/>
                </a:solidFill>
                <a:latin typeface="Tahoma"/>
                <a:ea typeface="Tahoma"/>
                <a:cs typeface="Tahoma"/>
                <a:sym typeface="Tahoma"/>
              </a:defRPr>
            </a:lvl3pPr>
            <a:lvl4pPr marL="0" marR="0" lvl="3" indent="0" algn="r">
              <a:lnSpc>
                <a:spcPct val="100000"/>
              </a:lnSpc>
              <a:spcBef>
                <a:spcPts val="0"/>
              </a:spcBef>
              <a:spcAft>
                <a:spcPts val="0"/>
              </a:spcAft>
              <a:buClr>
                <a:schemeClr val="dk1"/>
              </a:buClr>
              <a:buSzPts val="1200"/>
              <a:buFont typeface="Tahoma"/>
              <a:buNone/>
              <a:defRPr sz="1200" b="0" i="0" u="none" strike="noStrike" cap="none">
                <a:solidFill>
                  <a:schemeClr val="dk1"/>
                </a:solidFill>
                <a:latin typeface="Tahoma"/>
                <a:ea typeface="Tahoma"/>
                <a:cs typeface="Tahoma"/>
                <a:sym typeface="Tahoma"/>
              </a:defRPr>
            </a:lvl4pPr>
            <a:lvl5pPr marL="0" marR="0" lvl="4" indent="0" algn="r">
              <a:lnSpc>
                <a:spcPct val="100000"/>
              </a:lnSpc>
              <a:spcBef>
                <a:spcPts val="0"/>
              </a:spcBef>
              <a:spcAft>
                <a:spcPts val="0"/>
              </a:spcAft>
              <a:buClr>
                <a:schemeClr val="dk1"/>
              </a:buClr>
              <a:buSzPts val="1200"/>
              <a:buFont typeface="Tahoma"/>
              <a:buNone/>
              <a:defRPr sz="1200" b="0" i="0" u="none" strike="noStrike" cap="none">
                <a:solidFill>
                  <a:schemeClr val="dk1"/>
                </a:solidFill>
                <a:latin typeface="Tahoma"/>
                <a:ea typeface="Tahoma"/>
                <a:cs typeface="Tahoma"/>
                <a:sym typeface="Tahoma"/>
              </a:defRPr>
            </a:lvl5pPr>
            <a:lvl6pPr marL="0" marR="0" lvl="5" indent="0" algn="r">
              <a:lnSpc>
                <a:spcPct val="100000"/>
              </a:lnSpc>
              <a:spcBef>
                <a:spcPts val="0"/>
              </a:spcBef>
              <a:spcAft>
                <a:spcPts val="0"/>
              </a:spcAft>
              <a:buClr>
                <a:schemeClr val="dk1"/>
              </a:buClr>
              <a:buSzPts val="1200"/>
              <a:buFont typeface="Tahoma"/>
              <a:buNone/>
              <a:defRPr sz="1200" b="0" i="0" u="none" strike="noStrike" cap="none">
                <a:solidFill>
                  <a:schemeClr val="dk1"/>
                </a:solidFill>
                <a:latin typeface="Tahoma"/>
                <a:ea typeface="Tahoma"/>
                <a:cs typeface="Tahoma"/>
                <a:sym typeface="Tahoma"/>
              </a:defRPr>
            </a:lvl6pPr>
            <a:lvl7pPr marL="0" marR="0" lvl="6" indent="0" algn="r">
              <a:lnSpc>
                <a:spcPct val="100000"/>
              </a:lnSpc>
              <a:spcBef>
                <a:spcPts val="0"/>
              </a:spcBef>
              <a:spcAft>
                <a:spcPts val="0"/>
              </a:spcAft>
              <a:buClr>
                <a:schemeClr val="dk1"/>
              </a:buClr>
              <a:buSzPts val="1200"/>
              <a:buFont typeface="Tahoma"/>
              <a:buNone/>
              <a:defRPr sz="1200" b="0" i="0" u="none" strike="noStrike" cap="none">
                <a:solidFill>
                  <a:schemeClr val="dk1"/>
                </a:solidFill>
                <a:latin typeface="Tahoma"/>
                <a:ea typeface="Tahoma"/>
                <a:cs typeface="Tahoma"/>
                <a:sym typeface="Tahoma"/>
              </a:defRPr>
            </a:lvl7pPr>
            <a:lvl8pPr marL="0" marR="0" lvl="7" indent="0" algn="r">
              <a:lnSpc>
                <a:spcPct val="100000"/>
              </a:lnSpc>
              <a:spcBef>
                <a:spcPts val="0"/>
              </a:spcBef>
              <a:spcAft>
                <a:spcPts val="0"/>
              </a:spcAft>
              <a:buClr>
                <a:schemeClr val="dk1"/>
              </a:buClr>
              <a:buSzPts val="1200"/>
              <a:buFont typeface="Tahoma"/>
              <a:buNone/>
              <a:defRPr sz="1200" b="0" i="0" u="none" strike="noStrike" cap="none">
                <a:solidFill>
                  <a:schemeClr val="dk1"/>
                </a:solidFill>
                <a:latin typeface="Tahoma"/>
                <a:ea typeface="Tahoma"/>
                <a:cs typeface="Tahoma"/>
                <a:sym typeface="Tahoma"/>
              </a:defRPr>
            </a:lvl8pPr>
            <a:lvl9pPr marL="0" marR="0" lvl="8" indent="0" algn="r">
              <a:lnSpc>
                <a:spcPct val="100000"/>
              </a:lnSpc>
              <a:spcBef>
                <a:spcPts val="0"/>
              </a:spcBef>
              <a:spcAft>
                <a:spcPts val="0"/>
              </a:spcAft>
              <a:buClr>
                <a:schemeClr val="dk1"/>
              </a:buClr>
              <a:buSzPts val="1200"/>
              <a:buFont typeface="Tahoma"/>
              <a:buNone/>
              <a:defRPr sz="1200" b="0" i="0" u="none" strike="noStrike" cap="none">
                <a:solidFill>
                  <a:schemeClr val="dk1"/>
                </a:solidFill>
                <a:latin typeface="Tahoma"/>
                <a:ea typeface="Tahoma"/>
                <a:cs typeface="Tahoma"/>
                <a:sym typeface="Tahom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p:fade thruBlk="1"/>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Text, and Content" type="txAndObj">
  <p:cSld name="TEXT_AND_OBJECT">
    <p:spTree>
      <p:nvGrpSpPr>
        <p:cNvPr id="1" name="Shape 41"/>
        <p:cNvGrpSpPr/>
        <p:nvPr/>
      </p:nvGrpSpPr>
      <p:grpSpPr>
        <a:xfrm>
          <a:off x="0" y="0"/>
          <a:ext cx="0" cy="0"/>
          <a:chOff x="0" y="0"/>
          <a:chExt cx="0" cy="0"/>
        </a:xfrm>
      </p:grpSpPr>
      <p:sp>
        <p:nvSpPr>
          <p:cNvPr id="42" name="Google Shape;42;p6"/>
          <p:cNvSpPr txBox="1">
            <a:spLocks noGrp="1"/>
          </p:cNvSpPr>
          <p:nvPr>
            <p:ph type="title"/>
          </p:nvPr>
        </p:nvSpPr>
        <p:spPr>
          <a:xfrm>
            <a:off x="304800" y="381000"/>
            <a:ext cx="8402638" cy="6096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43" name="Google Shape;43;p6"/>
          <p:cNvSpPr txBox="1">
            <a:spLocks noGrp="1"/>
          </p:cNvSpPr>
          <p:nvPr>
            <p:ph type="body" idx="1"/>
          </p:nvPr>
        </p:nvSpPr>
        <p:spPr>
          <a:xfrm>
            <a:off x="304800" y="1371600"/>
            <a:ext cx="4152900" cy="5105400"/>
          </a:xfrm>
          <a:prstGeom prst="rect">
            <a:avLst/>
          </a:prstGeom>
          <a:noFill/>
          <a:ln>
            <a:noFill/>
          </a:ln>
        </p:spPr>
        <p:txBody>
          <a:bodyPr spcFirstLastPara="1" wrap="square" lIns="91425" tIns="45700" rIns="91425" bIns="45700" anchor="t" anchorCtr="0">
            <a:noAutofit/>
          </a:bodyPr>
          <a:lstStyle>
            <a:lvl1pPr marL="457200" lvl="0" indent="-297180" algn="l">
              <a:lnSpc>
                <a:spcPct val="100000"/>
              </a:lnSpc>
              <a:spcBef>
                <a:spcPts val="360"/>
              </a:spcBef>
              <a:spcAft>
                <a:spcPts val="0"/>
              </a:spcAft>
              <a:buSzPts val="1080"/>
              <a:buChar char="■"/>
              <a:defRPr/>
            </a:lvl1pPr>
            <a:lvl2pPr marL="914400" lvl="1" indent="-291465" algn="l">
              <a:lnSpc>
                <a:spcPct val="100000"/>
              </a:lnSpc>
              <a:spcBef>
                <a:spcPts val="360"/>
              </a:spcBef>
              <a:spcAft>
                <a:spcPts val="0"/>
              </a:spcAft>
              <a:buSzPts val="990"/>
              <a:buChar char="■"/>
              <a:defRPr/>
            </a:lvl2pPr>
            <a:lvl3pPr marL="1371600" lvl="2" indent="-285750" algn="l">
              <a:lnSpc>
                <a:spcPct val="100000"/>
              </a:lnSpc>
              <a:spcBef>
                <a:spcPts val="360"/>
              </a:spcBef>
              <a:spcAft>
                <a:spcPts val="0"/>
              </a:spcAft>
              <a:buSzPts val="900"/>
              <a:buChar char="■"/>
              <a:defRPr/>
            </a:lvl3pPr>
            <a:lvl4pPr marL="1828800" lvl="3" indent="-291464" algn="l">
              <a:lnSpc>
                <a:spcPct val="100000"/>
              </a:lnSpc>
              <a:spcBef>
                <a:spcPts val="360"/>
              </a:spcBef>
              <a:spcAft>
                <a:spcPts val="0"/>
              </a:spcAft>
              <a:buSzPts val="990"/>
              <a:buChar char="■"/>
              <a:defRPr/>
            </a:lvl4pPr>
            <a:lvl5pPr marL="2286000" lvl="4" indent="-285750" algn="l">
              <a:lnSpc>
                <a:spcPct val="100000"/>
              </a:lnSpc>
              <a:spcBef>
                <a:spcPts val="360"/>
              </a:spcBef>
              <a:spcAft>
                <a:spcPts val="0"/>
              </a:spcAft>
              <a:buSzPts val="9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6"/>
          <p:cNvSpPr txBox="1">
            <a:spLocks noGrp="1"/>
          </p:cNvSpPr>
          <p:nvPr>
            <p:ph type="body" idx="2"/>
          </p:nvPr>
        </p:nvSpPr>
        <p:spPr>
          <a:xfrm>
            <a:off x="4610100" y="1371600"/>
            <a:ext cx="4152900" cy="5105400"/>
          </a:xfrm>
          <a:prstGeom prst="rect">
            <a:avLst/>
          </a:prstGeom>
          <a:noFill/>
          <a:ln>
            <a:noFill/>
          </a:ln>
        </p:spPr>
        <p:txBody>
          <a:bodyPr spcFirstLastPara="1" wrap="square" lIns="91425" tIns="45700" rIns="91425" bIns="45700" anchor="t" anchorCtr="0">
            <a:noAutofit/>
          </a:bodyPr>
          <a:lstStyle>
            <a:lvl1pPr marL="457200" lvl="0" indent="-297180" algn="l">
              <a:lnSpc>
                <a:spcPct val="100000"/>
              </a:lnSpc>
              <a:spcBef>
                <a:spcPts val="360"/>
              </a:spcBef>
              <a:spcAft>
                <a:spcPts val="0"/>
              </a:spcAft>
              <a:buSzPts val="1080"/>
              <a:buChar char="■"/>
              <a:defRPr/>
            </a:lvl1pPr>
            <a:lvl2pPr marL="914400" lvl="1" indent="-291465" algn="l">
              <a:lnSpc>
                <a:spcPct val="100000"/>
              </a:lnSpc>
              <a:spcBef>
                <a:spcPts val="360"/>
              </a:spcBef>
              <a:spcAft>
                <a:spcPts val="0"/>
              </a:spcAft>
              <a:buSzPts val="990"/>
              <a:buChar char="■"/>
              <a:defRPr/>
            </a:lvl2pPr>
            <a:lvl3pPr marL="1371600" lvl="2" indent="-285750" algn="l">
              <a:lnSpc>
                <a:spcPct val="100000"/>
              </a:lnSpc>
              <a:spcBef>
                <a:spcPts val="360"/>
              </a:spcBef>
              <a:spcAft>
                <a:spcPts val="0"/>
              </a:spcAft>
              <a:buSzPts val="900"/>
              <a:buChar char="■"/>
              <a:defRPr/>
            </a:lvl3pPr>
            <a:lvl4pPr marL="1828800" lvl="3" indent="-291464" algn="l">
              <a:lnSpc>
                <a:spcPct val="100000"/>
              </a:lnSpc>
              <a:spcBef>
                <a:spcPts val="360"/>
              </a:spcBef>
              <a:spcAft>
                <a:spcPts val="0"/>
              </a:spcAft>
              <a:buSzPts val="990"/>
              <a:buChar char="■"/>
              <a:defRPr/>
            </a:lvl4pPr>
            <a:lvl5pPr marL="2286000" lvl="4" indent="-285750" algn="l">
              <a:lnSpc>
                <a:spcPct val="100000"/>
              </a:lnSpc>
              <a:spcBef>
                <a:spcPts val="360"/>
              </a:spcBef>
              <a:spcAft>
                <a:spcPts val="0"/>
              </a:spcAft>
              <a:buSzPts val="9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5" name="Google Shape;45;p6"/>
          <p:cNvSpPr txBox="1">
            <a:spLocks noGrp="1"/>
          </p:cNvSpPr>
          <p:nvPr>
            <p:ph type="dt" idx="10"/>
          </p:nvPr>
        </p:nvSpPr>
        <p:spPr>
          <a:xfrm>
            <a:off x="304800" y="6477000"/>
            <a:ext cx="1905000" cy="3810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6"/>
          <p:cNvSpPr txBox="1">
            <a:spLocks noGrp="1"/>
          </p:cNvSpPr>
          <p:nvPr>
            <p:ph type="ftr" idx="11"/>
          </p:nvPr>
        </p:nvSpPr>
        <p:spPr>
          <a:xfrm>
            <a:off x="3352800" y="6477000"/>
            <a:ext cx="2895600" cy="3810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6"/>
          <p:cNvSpPr txBox="1">
            <a:spLocks noGrp="1"/>
          </p:cNvSpPr>
          <p:nvPr>
            <p:ph type="sldNum" idx="12"/>
          </p:nvPr>
        </p:nvSpPr>
        <p:spPr>
          <a:xfrm>
            <a:off x="7239000" y="6477000"/>
            <a:ext cx="1905000" cy="3810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chemeClr val="dk1"/>
              </a:buClr>
              <a:buSzPts val="1200"/>
              <a:buFont typeface="Tahoma"/>
              <a:buNone/>
              <a:defRPr sz="1200" b="0" i="0" u="none" strike="noStrike" cap="none">
                <a:solidFill>
                  <a:schemeClr val="dk1"/>
                </a:solidFill>
                <a:latin typeface="Tahoma"/>
                <a:ea typeface="Tahoma"/>
                <a:cs typeface="Tahoma"/>
                <a:sym typeface="Tahoma"/>
              </a:defRPr>
            </a:lvl1pPr>
            <a:lvl2pPr marL="0" marR="0" lvl="1" indent="0" algn="r">
              <a:lnSpc>
                <a:spcPct val="100000"/>
              </a:lnSpc>
              <a:spcBef>
                <a:spcPts val="0"/>
              </a:spcBef>
              <a:spcAft>
                <a:spcPts val="0"/>
              </a:spcAft>
              <a:buClr>
                <a:schemeClr val="dk1"/>
              </a:buClr>
              <a:buSzPts val="1200"/>
              <a:buFont typeface="Tahoma"/>
              <a:buNone/>
              <a:defRPr sz="1200" b="0" i="0" u="none" strike="noStrike" cap="none">
                <a:solidFill>
                  <a:schemeClr val="dk1"/>
                </a:solidFill>
                <a:latin typeface="Tahoma"/>
                <a:ea typeface="Tahoma"/>
                <a:cs typeface="Tahoma"/>
                <a:sym typeface="Tahoma"/>
              </a:defRPr>
            </a:lvl2pPr>
            <a:lvl3pPr marL="0" marR="0" lvl="2" indent="0" algn="r">
              <a:lnSpc>
                <a:spcPct val="100000"/>
              </a:lnSpc>
              <a:spcBef>
                <a:spcPts val="0"/>
              </a:spcBef>
              <a:spcAft>
                <a:spcPts val="0"/>
              </a:spcAft>
              <a:buClr>
                <a:schemeClr val="dk1"/>
              </a:buClr>
              <a:buSzPts val="1200"/>
              <a:buFont typeface="Tahoma"/>
              <a:buNone/>
              <a:defRPr sz="1200" b="0" i="0" u="none" strike="noStrike" cap="none">
                <a:solidFill>
                  <a:schemeClr val="dk1"/>
                </a:solidFill>
                <a:latin typeface="Tahoma"/>
                <a:ea typeface="Tahoma"/>
                <a:cs typeface="Tahoma"/>
                <a:sym typeface="Tahoma"/>
              </a:defRPr>
            </a:lvl3pPr>
            <a:lvl4pPr marL="0" marR="0" lvl="3" indent="0" algn="r">
              <a:lnSpc>
                <a:spcPct val="100000"/>
              </a:lnSpc>
              <a:spcBef>
                <a:spcPts val="0"/>
              </a:spcBef>
              <a:spcAft>
                <a:spcPts val="0"/>
              </a:spcAft>
              <a:buClr>
                <a:schemeClr val="dk1"/>
              </a:buClr>
              <a:buSzPts val="1200"/>
              <a:buFont typeface="Tahoma"/>
              <a:buNone/>
              <a:defRPr sz="1200" b="0" i="0" u="none" strike="noStrike" cap="none">
                <a:solidFill>
                  <a:schemeClr val="dk1"/>
                </a:solidFill>
                <a:latin typeface="Tahoma"/>
                <a:ea typeface="Tahoma"/>
                <a:cs typeface="Tahoma"/>
                <a:sym typeface="Tahoma"/>
              </a:defRPr>
            </a:lvl4pPr>
            <a:lvl5pPr marL="0" marR="0" lvl="4" indent="0" algn="r">
              <a:lnSpc>
                <a:spcPct val="100000"/>
              </a:lnSpc>
              <a:spcBef>
                <a:spcPts val="0"/>
              </a:spcBef>
              <a:spcAft>
                <a:spcPts val="0"/>
              </a:spcAft>
              <a:buClr>
                <a:schemeClr val="dk1"/>
              </a:buClr>
              <a:buSzPts val="1200"/>
              <a:buFont typeface="Tahoma"/>
              <a:buNone/>
              <a:defRPr sz="1200" b="0" i="0" u="none" strike="noStrike" cap="none">
                <a:solidFill>
                  <a:schemeClr val="dk1"/>
                </a:solidFill>
                <a:latin typeface="Tahoma"/>
                <a:ea typeface="Tahoma"/>
                <a:cs typeface="Tahoma"/>
                <a:sym typeface="Tahoma"/>
              </a:defRPr>
            </a:lvl5pPr>
            <a:lvl6pPr marL="0" marR="0" lvl="5" indent="0" algn="r">
              <a:lnSpc>
                <a:spcPct val="100000"/>
              </a:lnSpc>
              <a:spcBef>
                <a:spcPts val="0"/>
              </a:spcBef>
              <a:spcAft>
                <a:spcPts val="0"/>
              </a:spcAft>
              <a:buClr>
                <a:schemeClr val="dk1"/>
              </a:buClr>
              <a:buSzPts val="1200"/>
              <a:buFont typeface="Tahoma"/>
              <a:buNone/>
              <a:defRPr sz="1200" b="0" i="0" u="none" strike="noStrike" cap="none">
                <a:solidFill>
                  <a:schemeClr val="dk1"/>
                </a:solidFill>
                <a:latin typeface="Tahoma"/>
                <a:ea typeface="Tahoma"/>
                <a:cs typeface="Tahoma"/>
                <a:sym typeface="Tahoma"/>
              </a:defRPr>
            </a:lvl6pPr>
            <a:lvl7pPr marL="0" marR="0" lvl="6" indent="0" algn="r">
              <a:lnSpc>
                <a:spcPct val="100000"/>
              </a:lnSpc>
              <a:spcBef>
                <a:spcPts val="0"/>
              </a:spcBef>
              <a:spcAft>
                <a:spcPts val="0"/>
              </a:spcAft>
              <a:buClr>
                <a:schemeClr val="dk1"/>
              </a:buClr>
              <a:buSzPts val="1200"/>
              <a:buFont typeface="Tahoma"/>
              <a:buNone/>
              <a:defRPr sz="1200" b="0" i="0" u="none" strike="noStrike" cap="none">
                <a:solidFill>
                  <a:schemeClr val="dk1"/>
                </a:solidFill>
                <a:latin typeface="Tahoma"/>
                <a:ea typeface="Tahoma"/>
                <a:cs typeface="Tahoma"/>
                <a:sym typeface="Tahoma"/>
              </a:defRPr>
            </a:lvl7pPr>
            <a:lvl8pPr marL="0" marR="0" lvl="7" indent="0" algn="r">
              <a:lnSpc>
                <a:spcPct val="100000"/>
              </a:lnSpc>
              <a:spcBef>
                <a:spcPts val="0"/>
              </a:spcBef>
              <a:spcAft>
                <a:spcPts val="0"/>
              </a:spcAft>
              <a:buClr>
                <a:schemeClr val="dk1"/>
              </a:buClr>
              <a:buSzPts val="1200"/>
              <a:buFont typeface="Tahoma"/>
              <a:buNone/>
              <a:defRPr sz="1200" b="0" i="0" u="none" strike="noStrike" cap="none">
                <a:solidFill>
                  <a:schemeClr val="dk1"/>
                </a:solidFill>
                <a:latin typeface="Tahoma"/>
                <a:ea typeface="Tahoma"/>
                <a:cs typeface="Tahoma"/>
                <a:sym typeface="Tahoma"/>
              </a:defRPr>
            </a:lvl8pPr>
            <a:lvl9pPr marL="0" marR="0" lvl="8" indent="0" algn="r">
              <a:lnSpc>
                <a:spcPct val="100000"/>
              </a:lnSpc>
              <a:spcBef>
                <a:spcPts val="0"/>
              </a:spcBef>
              <a:spcAft>
                <a:spcPts val="0"/>
              </a:spcAft>
              <a:buClr>
                <a:schemeClr val="dk1"/>
              </a:buClr>
              <a:buSzPts val="1200"/>
              <a:buFont typeface="Tahoma"/>
              <a:buNone/>
              <a:defRPr sz="1200" b="0" i="0" u="none" strike="noStrike" cap="none">
                <a:solidFill>
                  <a:schemeClr val="dk1"/>
                </a:solidFill>
                <a:latin typeface="Tahoma"/>
                <a:ea typeface="Tahoma"/>
                <a:cs typeface="Tahoma"/>
                <a:sym typeface="Tahom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p:fade thruBlk="1"/>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ntent" type="objOnly">
  <p:cSld name="OBJECT_ONLY">
    <p:spTree>
      <p:nvGrpSpPr>
        <p:cNvPr id="1" name="Shape 48"/>
        <p:cNvGrpSpPr/>
        <p:nvPr/>
      </p:nvGrpSpPr>
      <p:grpSpPr>
        <a:xfrm>
          <a:off x="0" y="0"/>
          <a:ext cx="0" cy="0"/>
          <a:chOff x="0" y="0"/>
          <a:chExt cx="0" cy="0"/>
        </a:xfrm>
      </p:grpSpPr>
      <p:sp>
        <p:nvSpPr>
          <p:cNvPr id="49" name="Google Shape;49;p7"/>
          <p:cNvSpPr txBox="1">
            <a:spLocks noGrp="1"/>
          </p:cNvSpPr>
          <p:nvPr>
            <p:ph type="body" idx="1"/>
          </p:nvPr>
        </p:nvSpPr>
        <p:spPr>
          <a:xfrm>
            <a:off x="304800" y="381000"/>
            <a:ext cx="8458200" cy="6096000"/>
          </a:xfrm>
          <a:prstGeom prst="rect">
            <a:avLst/>
          </a:prstGeom>
          <a:noFill/>
          <a:ln>
            <a:noFill/>
          </a:ln>
        </p:spPr>
        <p:txBody>
          <a:bodyPr spcFirstLastPara="1" wrap="square" lIns="91425" tIns="45700" rIns="91425" bIns="45700" anchor="t" anchorCtr="0">
            <a:noAutofit/>
          </a:bodyPr>
          <a:lstStyle>
            <a:lvl1pPr marL="457200" lvl="0" indent="-297180" algn="l">
              <a:lnSpc>
                <a:spcPct val="100000"/>
              </a:lnSpc>
              <a:spcBef>
                <a:spcPts val="360"/>
              </a:spcBef>
              <a:spcAft>
                <a:spcPts val="0"/>
              </a:spcAft>
              <a:buSzPts val="1080"/>
              <a:buChar char="■"/>
              <a:defRPr/>
            </a:lvl1pPr>
            <a:lvl2pPr marL="914400" lvl="1" indent="-291465" algn="l">
              <a:lnSpc>
                <a:spcPct val="100000"/>
              </a:lnSpc>
              <a:spcBef>
                <a:spcPts val="360"/>
              </a:spcBef>
              <a:spcAft>
                <a:spcPts val="0"/>
              </a:spcAft>
              <a:buSzPts val="990"/>
              <a:buChar char="■"/>
              <a:defRPr/>
            </a:lvl2pPr>
            <a:lvl3pPr marL="1371600" lvl="2" indent="-285750" algn="l">
              <a:lnSpc>
                <a:spcPct val="100000"/>
              </a:lnSpc>
              <a:spcBef>
                <a:spcPts val="360"/>
              </a:spcBef>
              <a:spcAft>
                <a:spcPts val="0"/>
              </a:spcAft>
              <a:buSzPts val="900"/>
              <a:buChar char="■"/>
              <a:defRPr/>
            </a:lvl3pPr>
            <a:lvl4pPr marL="1828800" lvl="3" indent="-291464" algn="l">
              <a:lnSpc>
                <a:spcPct val="100000"/>
              </a:lnSpc>
              <a:spcBef>
                <a:spcPts val="360"/>
              </a:spcBef>
              <a:spcAft>
                <a:spcPts val="0"/>
              </a:spcAft>
              <a:buSzPts val="990"/>
              <a:buChar char="■"/>
              <a:defRPr/>
            </a:lvl4pPr>
            <a:lvl5pPr marL="2286000" lvl="4" indent="-285750" algn="l">
              <a:lnSpc>
                <a:spcPct val="100000"/>
              </a:lnSpc>
              <a:spcBef>
                <a:spcPts val="360"/>
              </a:spcBef>
              <a:spcAft>
                <a:spcPts val="0"/>
              </a:spcAft>
              <a:buSzPts val="9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7"/>
          <p:cNvSpPr txBox="1">
            <a:spLocks noGrp="1"/>
          </p:cNvSpPr>
          <p:nvPr>
            <p:ph type="dt" idx="10"/>
          </p:nvPr>
        </p:nvSpPr>
        <p:spPr>
          <a:xfrm>
            <a:off x="304800" y="6477000"/>
            <a:ext cx="1905000" cy="3810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7"/>
          <p:cNvSpPr txBox="1">
            <a:spLocks noGrp="1"/>
          </p:cNvSpPr>
          <p:nvPr>
            <p:ph type="ftr" idx="11"/>
          </p:nvPr>
        </p:nvSpPr>
        <p:spPr>
          <a:xfrm>
            <a:off x="3352800" y="6477000"/>
            <a:ext cx="2895600" cy="3810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7"/>
          <p:cNvSpPr txBox="1">
            <a:spLocks noGrp="1"/>
          </p:cNvSpPr>
          <p:nvPr>
            <p:ph type="sldNum" idx="12"/>
          </p:nvPr>
        </p:nvSpPr>
        <p:spPr>
          <a:xfrm>
            <a:off x="7239000" y="6477000"/>
            <a:ext cx="1905000" cy="3810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chemeClr val="dk1"/>
              </a:buClr>
              <a:buSzPts val="1200"/>
              <a:buFont typeface="Tahoma"/>
              <a:buNone/>
              <a:defRPr sz="1200" b="0" i="0" u="none" strike="noStrike" cap="none">
                <a:solidFill>
                  <a:schemeClr val="dk1"/>
                </a:solidFill>
                <a:latin typeface="Tahoma"/>
                <a:ea typeface="Tahoma"/>
                <a:cs typeface="Tahoma"/>
                <a:sym typeface="Tahoma"/>
              </a:defRPr>
            </a:lvl1pPr>
            <a:lvl2pPr marL="0" marR="0" lvl="1" indent="0" algn="r">
              <a:lnSpc>
                <a:spcPct val="100000"/>
              </a:lnSpc>
              <a:spcBef>
                <a:spcPts val="0"/>
              </a:spcBef>
              <a:spcAft>
                <a:spcPts val="0"/>
              </a:spcAft>
              <a:buClr>
                <a:schemeClr val="dk1"/>
              </a:buClr>
              <a:buSzPts val="1200"/>
              <a:buFont typeface="Tahoma"/>
              <a:buNone/>
              <a:defRPr sz="1200" b="0" i="0" u="none" strike="noStrike" cap="none">
                <a:solidFill>
                  <a:schemeClr val="dk1"/>
                </a:solidFill>
                <a:latin typeface="Tahoma"/>
                <a:ea typeface="Tahoma"/>
                <a:cs typeface="Tahoma"/>
                <a:sym typeface="Tahoma"/>
              </a:defRPr>
            </a:lvl2pPr>
            <a:lvl3pPr marL="0" marR="0" lvl="2" indent="0" algn="r">
              <a:lnSpc>
                <a:spcPct val="100000"/>
              </a:lnSpc>
              <a:spcBef>
                <a:spcPts val="0"/>
              </a:spcBef>
              <a:spcAft>
                <a:spcPts val="0"/>
              </a:spcAft>
              <a:buClr>
                <a:schemeClr val="dk1"/>
              </a:buClr>
              <a:buSzPts val="1200"/>
              <a:buFont typeface="Tahoma"/>
              <a:buNone/>
              <a:defRPr sz="1200" b="0" i="0" u="none" strike="noStrike" cap="none">
                <a:solidFill>
                  <a:schemeClr val="dk1"/>
                </a:solidFill>
                <a:latin typeface="Tahoma"/>
                <a:ea typeface="Tahoma"/>
                <a:cs typeface="Tahoma"/>
                <a:sym typeface="Tahoma"/>
              </a:defRPr>
            </a:lvl3pPr>
            <a:lvl4pPr marL="0" marR="0" lvl="3" indent="0" algn="r">
              <a:lnSpc>
                <a:spcPct val="100000"/>
              </a:lnSpc>
              <a:spcBef>
                <a:spcPts val="0"/>
              </a:spcBef>
              <a:spcAft>
                <a:spcPts val="0"/>
              </a:spcAft>
              <a:buClr>
                <a:schemeClr val="dk1"/>
              </a:buClr>
              <a:buSzPts val="1200"/>
              <a:buFont typeface="Tahoma"/>
              <a:buNone/>
              <a:defRPr sz="1200" b="0" i="0" u="none" strike="noStrike" cap="none">
                <a:solidFill>
                  <a:schemeClr val="dk1"/>
                </a:solidFill>
                <a:latin typeface="Tahoma"/>
                <a:ea typeface="Tahoma"/>
                <a:cs typeface="Tahoma"/>
                <a:sym typeface="Tahoma"/>
              </a:defRPr>
            </a:lvl4pPr>
            <a:lvl5pPr marL="0" marR="0" lvl="4" indent="0" algn="r">
              <a:lnSpc>
                <a:spcPct val="100000"/>
              </a:lnSpc>
              <a:spcBef>
                <a:spcPts val="0"/>
              </a:spcBef>
              <a:spcAft>
                <a:spcPts val="0"/>
              </a:spcAft>
              <a:buClr>
                <a:schemeClr val="dk1"/>
              </a:buClr>
              <a:buSzPts val="1200"/>
              <a:buFont typeface="Tahoma"/>
              <a:buNone/>
              <a:defRPr sz="1200" b="0" i="0" u="none" strike="noStrike" cap="none">
                <a:solidFill>
                  <a:schemeClr val="dk1"/>
                </a:solidFill>
                <a:latin typeface="Tahoma"/>
                <a:ea typeface="Tahoma"/>
                <a:cs typeface="Tahoma"/>
                <a:sym typeface="Tahoma"/>
              </a:defRPr>
            </a:lvl5pPr>
            <a:lvl6pPr marL="0" marR="0" lvl="5" indent="0" algn="r">
              <a:lnSpc>
                <a:spcPct val="100000"/>
              </a:lnSpc>
              <a:spcBef>
                <a:spcPts val="0"/>
              </a:spcBef>
              <a:spcAft>
                <a:spcPts val="0"/>
              </a:spcAft>
              <a:buClr>
                <a:schemeClr val="dk1"/>
              </a:buClr>
              <a:buSzPts val="1200"/>
              <a:buFont typeface="Tahoma"/>
              <a:buNone/>
              <a:defRPr sz="1200" b="0" i="0" u="none" strike="noStrike" cap="none">
                <a:solidFill>
                  <a:schemeClr val="dk1"/>
                </a:solidFill>
                <a:latin typeface="Tahoma"/>
                <a:ea typeface="Tahoma"/>
                <a:cs typeface="Tahoma"/>
                <a:sym typeface="Tahoma"/>
              </a:defRPr>
            </a:lvl6pPr>
            <a:lvl7pPr marL="0" marR="0" lvl="6" indent="0" algn="r">
              <a:lnSpc>
                <a:spcPct val="100000"/>
              </a:lnSpc>
              <a:spcBef>
                <a:spcPts val="0"/>
              </a:spcBef>
              <a:spcAft>
                <a:spcPts val="0"/>
              </a:spcAft>
              <a:buClr>
                <a:schemeClr val="dk1"/>
              </a:buClr>
              <a:buSzPts val="1200"/>
              <a:buFont typeface="Tahoma"/>
              <a:buNone/>
              <a:defRPr sz="1200" b="0" i="0" u="none" strike="noStrike" cap="none">
                <a:solidFill>
                  <a:schemeClr val="dk1"/>
                </a:solidFill>
                <a:latin typeface="Tahoma"/>
                <a:ea typeface="Tahoma"/>
                <a:cs typeface="Tahoma"/>
                <a:sym typeface="Tahoma"/>
              </a:defRPr>
            </a:lvl7pPr>
            <a:lvl8pPr marL="0" marR="0" lvl="7" indent="0" algn="r">
              <a:lnSpc>
                <a:spcPct val="100000"/>
              </a:lnSpc>
              <a:spcBef>
                <a:spcPts val="0"/>
              </a:spcBef>
              <a:spcAft>
                <a:spcPts val="0"/>
              </a:spcAft>
              <a:buClr>
                <a:schemeClr val="dk1"/>
              </a:buClr>
              <a:buSzPts val="1200"/>
              <a:buFont typeface="Tahoma"/>
              <a:buNone/>
              <a:defRPr sz="1200" b="0" i="0" u="none" strike="noStrike" cap="none">
                <a:solidFill>
                  <a:schemeClr val="dk1"/>
                </a:solidFill>
                <a:latin typeface="Tahoma"/>
                <a:ea typeface="Tahoma"/>
                <a:cs typeface="Tahoma"/>
                <a:sym typeface="Tahoma"/>
              </a:defRPr>
            </a:lvl8pPr>
            <a:lvl9pPr marL="0" marR="0" lvl="8" indent="0" algn="r">
              <a:lnSpc>
                <a:spcPct val="100000"/>
              </a:lnSpc>
              <a:spcBef>
                <a:spcPts val="0"/>
              </a:spcBef>
              <a:spcAft>
                <a:spcPts val="0"/>
              </a:spcAft>
              <a:buClr>
                <a:schemeClr val="dk1"/>
              </a:buClr>
              <a:buSzPts val="1200"/>
              <a:buFont typeface="Tahoma"/>
              <a:buNone/>
              <a:defRPr sz="1200" b="0" i="0" u="none" strike="noStrike" cap="none">
                <a:solidFill>
                  <a:schemeClr val="dk1"/>
                </a:solidFill>
                <a:latin typeface="Tahoma"/>
                <a:ea typeface="Tahoma"/>
                <a:cs typeface="Tahoma"/>
                <a:sym typeface="Tahom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p:fade thruBlk="1"/>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Clip Art and Text" type="clipArtAndTx">
  <p:cSld name="CLIPART_AND_TEXT">
    <p:spTree>
      <p:nvGrpSpPr>
        <p:cNvPr id="1" name="Shape 53"/>
        <p:cNvGrpSpPr/>
        <p:nvPr/>
      </p:nvGrpSpPr>
      <p:grpSpPr>
        <a:xfrm>
          <a:off x="0" y="0"/>
          <a:ext cx="0" cy="0"/>
          <a:chOff x="0" y="0"/>
          <a:chExt cx="0" cy="0"/>
        </a:xfrm>
      </p:grpSpPr>
      <p:sp>
        <p:nvSpPr>
          <p:cNvPr id="54" name="Google Shape;54;p8"/>
          <p:cNvSpPr txBox="1">
            <a:spLocks noGrp="1"/>
          </p:cNvSpPr>
          <p:nvPr>
            <p:ph type="title"/>
          </p:nvPr>
        </p:nvSpPr>
        <p:spPr>
          <a:xfrm>
            <a:off x="304800" y="381000"/>
            <a:ext cx="8402638" cy="6096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55" name="Google Shape;55;p8"/>
          <p:cNvSpPr>
            <a:spLocks noGrp="1"/>
          </p:cNvSpPr>
          <p:nvPr>
            <p:ph type="clipArt" idx="2"/>
          </p:nvPr>
        </p:nvSpPr>
        <p:spPr>
          <a:xfrm>
            <a:off x="304800" y="1371600"/>
            <a:ext cx="4152900" cy="5105400"/>
          </a:xfrm>
          <a:prstGeom prst="rect">
            <a:avLst/>
          </a:prstGeom>
          <a:noFill/>
          <a:ln>
            <a:noFill/>
          </a:ln>
        </p:spPr>
      </p:sp>
      <p:sp>
        <p:nvSpPr>
          <p:cNvPr id="56" name="Google Shape;56;p8"/>
          <p:cNvSpPr txBox="1">
            <a:spLocks noGrp="1"/>
          </p:cNvSpPr>
          <p:nvPr>
            <p:ph type="body" idx="1"/>
          </p:nvPr>
        </p:nvSpPr>
        <p:spPr>
          <a:xfrm>
            <a:off x="4610100" y="1371600"/>
            <a:ext cx="4152900" cy="5105400"/>
          </a:xfrm>
          <a:prstGeom prst="rect">
            <a:avLst/>
          </a:prstGeom>
          <a:noFill/>
          <a:ln>
            <a:noFill/>
          </a:ln>
        </p:spPr>
        <p:txBody>
          <a:bodyPr spcFirstLastPara="1" wrap="square" lIns="91425" tIns="45700" rIns="91425" bIns="45700" anchor="t" anchorCtr="0">
            <a:noAutofit/>
          </a:bodyPr>
          <a:lstStyle>
            <a:lvl1pPr marL="457200" lvl="0" indent="-297180" algn="l">
              <a:lnSpc>
                <a:spcPct val="100000"/>
              </a:lnSpc>
              <a:spcBef>
                <a:spcPts val="360"/>
              </a:spcBef>
              <a:spcAft>
                <a:spcPts val="0"/>
              </a:spcAft>
              <a:buSzPts val="1080"/>
              <a:buChar char="■"/>
              <a:defRPr/>
            </a:lvl1pPr>
            <a:lvl2pPr marL="914400" lvl="1" indent="-291465" algn="l">
              <a:lnSpc>
                <a:spcPct val="100000"/>
              </a:lnSpc>
              <a:spcBef>
                <a:spcPts val="360"/>
              </a:spcBef>
              <a:spcAft>
                <a:spcPts val="0"/>
              </a:spcAft>
              <a:buSzPts val="990"/>
              <a:buChar char="■"/>
              <a:defRPr/>
            </a:lvl2pPr>
            <a:lvl3pPr marL="1371600" lvl="2" indent="-285750" algn="l">
              <a:lnSpc>
                <a:spcPct val="100000"/>
              </a:lnSpc>
              <a:spcBef>
                <a:spcPts val="360"/>
              </a:spcBef>
              <a:spcAft>
                <a:spcPts val="0"/>
              </a:spcAft>
              <a:buSzPts val="900"/>
              <a:buChar char="■"/>
              <a:defRPr/>
            </a:lvl3pPr>
            <a:lvl4pPr marL="1828800" lvl="3" indent="-291464" algn="l">
              <a:lnSpc>
                <a:spcPct val="100000"/>
              </a:lnSpc>
              <a:spcBef>
                <a:spcPts val="360"/>
              </a:spcBef>
              <a:spcAft>
                <a:spcPts val="0"/>
              </a:spcAft>
              <a:buSzPts val="990"/>
              <a:buChar char="■"/>
              <a:defRPr/>
            </a:lvl4pPr>
            <a:lvl5pPr marL="2286000" lvl="4" indent="-285750" algn="l">
              <a:lnSpc>
                <a:spcPct val="100000"/>
              </a:lnSpc>
              <a:spcBef>
                <a:spcPts val="360"/>
              </a:spcBef>
              <a:spcAft>
                <a:spcPts val="0"/>
              </a:spcAft>
              <a:buSzPts val="9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7" name="Google Shape;57;p8"/>
          <p:cNvSpPr txBox="1">
            <a:spLocks noGrp="1"/>
          </p:cNvSpPr>
          <p:nvPr>
            <p:ph type="dt" idx="10"/>
          </p:nvPr>
        </p:nvSpPr>
        <p:spPr>
          <a:xfrm>
            <a:off x="304800" y="6477000"/>
            <a:ext cx="1905000" cy="3810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8" name="Google Shape;58;p8"/>
          <p:cNvSpPr txBox="1">
            <a:spLocks noGrp="1"/>
          </p:cNvSpPr>
          <p:nvPr>
            <p:ph type="ftr" idx="11"/>
          </p:nvPr>
        </p:nvSpPr>
        <p:spPr>
          <a:xfrm>
            <a:off x="3352800" y="6477000"/>
            <a:ext cx="2895600" cy="3810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8"/>
          <p:cNvSpPr txBox="1">
            <a:spLocks noGrp="1"/>
          </p:cNvSpPr>
          <p:nvPr>
            <p:ph type="sldNum" idx="12"/>
          </p:nvPr>
        </p:nvSpPr>
        <p:spPr>
          <a:xfrm>
            <a:off x="7239000" y="6477000"/>
            <a:ext cx="1905000" cy="3810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chemeClr val="dk1"/>
              </a:buClr>
              <a:buSzPts val="1200"/>
              <a:buFont typeface="Tahoma"/>
              <a:buNone/>
              <a:defRPr sz="1200" b="0" i="0" u="none" strike="noStrike" cap="none">
                <a:solidFill>
                  <a:schemeClr val="dk1"/>
                </a:solidFill>
                <a:latin typeface="Tahoma"/>
                <a:ea typeface="Tahoma"/>
                <a:cs typeface="Tahoma"/>
                <a:sym typeface="Tahoma"/>
              </a:defRPr>
            </a:lvl1pPr>
            <a:lvl2pPr marL="0" marR="0" lvl="1" indent="0" algn="r">
              <a:lnSpc>
                <a:spcPct val="100000"/>
              </a:lnSpc>
              <a:spcBef>
                <a:spcPts val="0"/>
              </a:spcBef>
              <a:spcAft>
                <a:spcPts val="0"/>
              </a:spcAft>
              <a:buClr>
                <a:schemeClr val="dk1"/>
              </a:buClr>
              <a:buSzPts val="1200"/>
              <a:buFont typeface="Tahoma"/>
              <a:buNone/>
              <a:defRPr sz="1200" b="0" i="0" u="none" strike="noStrike" cap="none">
                <a:solidFill>
                  <a:schemeClr val="dk1"/>
                </a:solidFill>
                <a:latin typeface="Tahoma"/>
                <a:ea typeface="Tahoma"/>
                <a:cs typeface="Tahoma"/>
                <a:sym typeface="Tahoma"/>
              </a:defRPr>
            </a:lvl2pPr>
            <a:lvl3pPr marL="0" marR="0" lvl="2" indent="0" algn="r">
              <a:lnSpc>
                <a:spcPct val="100000"/>
              </a:lnSpc>
              <a:spcBef>
                <a:spcPts val="0"/>
              </a:spcBef>
              <a:spcAft>
                <a:spcPts val="0"/>
              </a:spcAft>
              <a:buClr>
                <a:schemeClr val="dk1"/>
              </a:buClr>
              <a:buSzPts val="1200"/>
              <a:buFont typeface="Tahoma"/>
              <a:buNone/>
              <a:defRPr sz="1200" b="0" i="0" u="none" strike="noStrike" cap="none">
                <a:solidFill>
                  <a:schemeClr val="dk1"/>
                </a:solidFill>
                <a:latin typeface="Tahoma"/>
                <a:ea typeface="Tahoma"/>
                <a:cs typeface="Tahoma"/>
                <a:sym typeface="Tahoma"/>
              </a:defRPr>
            </a:lvl3pPr>
            <a:lvl4pPr marL="0" marR="0" lvl="3" indent="0" algn="r">
              <a:lnSpc>
                <a:spcPct val="100000"/>
              </a:lnSpc>
              <a:spcBef>
                <a:spcPts val="0"/>
              </a:spcBef>
              <a:spcAft>
                <a:spcPts val="0"/>
              </a:spcAft>
              <a:buClr>
                <a:schemeClr val="dk1"/>
              </a:buClr>
              <a:buSzPts val="1200"/>
              <a:buFont typeface="Tahoma"/>
              <a:buNone/>
              <a:defRPr sz="1200" b="0" i="0" u="none" strike="noStrike" cap="none">
                <a:solidFill>
                  <a:schemeClr val="dk1"/>
                </a:solidFill>
                <a:latin typeface="Tahoma"/>
                <a:ea typeface="Tahoma"/>
                <a:cs typeface="Tahoma"/>
                <a:sym typeface="Tahoma"/>
              </a:defRPr>
            </a:lvl4pPr>
            <a:lvl5pPr marL="0" marR="0" lvl="4" indent="0" algn="r">
              <a:lnSpc>
                <a:spcPct val="100000"/>
              </a:lnSpc>
              <a:spcBef>
                <a:spcPts val="0"/>
              </a:spcBef>
              <a:spcAft>
                <a:spcPts val="0"/>
              </a:spcAft>
              <a:buClr>
                <a:schemeClr val="dk1"/>
              </a:buClr>
              <a:buSzPts val="1200"/>
              <a:buFont typeface="Tahoma"/>
              <a:buNone/>
              <a:defRPr sz="1200" b="0" i="0" u="none" strike="noStrike" cap="none">
                <a:solidFill>
                  <a:schemeClr val="dk1"/>
                </a:solidFill>
                <a:latin typeface="Tahoma"/>
                <a:ea typeface="Tahoma"/>
                <a:cs typeface="Tahoma"/>
                <a:sym typeface="Tahoma"/>
              </a:defRPr>
            </a:lvl5pPr>
            <a:lvl6pPr marL="0" marR="0" lvl="5" indent="0" algn="r">
              <a:lnSpc>
                <a:spcPct val="100000"/>
              </a:lnSpc>
              <a:spcBef>
                <a:spcPts val="0"/>
              </a:spcBef>
              <a:spcAft>
                <a:spcPts val="0"/>
              </a:spcAft>
              <a:buClr>
                <a:schemeClr val="dk1"/>
              </a:buClr>
              <a:buSzPts val="1200"/>
              <a:buFont typeface="Tahoma"/>
              <a:buNone/>
              <a:defRPr sz="1200" b="0" i="0" u="none" strike="noStrike" cap="none">
                <a:solidFill>
                  <a:schemeClr val="dk1"/>
                </a:solidFill>
                <a:latin typeface="Tahoma"/>
                <a:ea typeface="Tahoma"/>
                <a:cs typeface="Tahoma"/>
                <a:sym typeface="Tahoma"/>
              </a:defRPr>
            </a:lvl6pPr>
            <a:lvl7pPr marL="0" marR="0" lvl="6" indent="0" algn="r">
              <a:lnSpc>
                <a:spcPct val="100000"/>
              </a:lnSpc>
              <a:spcBef>
                <a:spcPts val="0"/>
              </a:spcBef>
              <a:spcAft>
                <a:spcPts val="0"/>
              </a:spcAft>
              <a:buClr>
                <a:schemeClr val="dk1"/>
              </a:buClr>
              <a:buSzPts val="1200"/>
              <a:buFont typeface="Tahoma"/>
              <a:buNone/>
              <a:defRPr sz="1200" b="0" i="0" u="none" strike="noStrike" cap="none">
                <a:solidFill>
                  <a:schemeClr val="dk1"/>
                </a:solidFill>
                <a:latin typeface="Tahoma"/>
                <a:ea typeface="Tahoma"/>
                <a:cs typeface="Tahoma"/>
                <a:sym typeface="Tahoma"/>
              </a:defRPr>
            </a:lvl7pPr>
            <a:lvl8pPr marL="0" marR="0" lvl="7" indent="0" algn="r">
              <a:lnSpc>
                <a:spcPct val="100000"/>
              </a:lnSpc>
              <a:spcBef>
                <a:spcPts val="0"/>
              </a:spcBef>
              <a:spcAft>
                <a:spcPts val="0"/>
              </a:spcAft>
              <a:buClr>
                <a:schemeClr val="dk1"/>
              </a:buClr>
              <a:buSzPts val="1200"/>
              <a:buFont typeface="Tahoma"/>
              <a:buNone/>
              <a:defRPr sz="1200" b="0" i="0" u="none" strike="noStrike" cap="none">
                <a:solidFill>
                  <a:schemeClr val="dk1"/>
                </a:solidFill>
                <a:latin typeface="Tahoma"/>
                <a:ea typeface="Tahoma"/>
                <a:cs typeface="Tahoma"/>
                <a:sym typeface="Tahoma"/>
              </a:defRPr>
            </a:lvl8pPr>
            <a:lvl9pPr marL="0" marR="0" lvl="8" indent="0" algn="r">
              <a:lnSpc>
                <a:spcPct val="100000"/>
              </a:lnSpc>
              <a:spcBef>
                <a:spcPts val="0"/>
              </a:spcBef>
              <a:spcAft>
                <a:spcPts val="0"/>
              </a:spcAft>
              <a:buClr>
                <a:schemeClr val="dk1"/>
              </a:buClr>
              <a:buSzPts val="1200"/>
              <a:buFont typeface="Tahoma"/>
              <a:buNone/>
              <a:defRPr sz="1200" b="0" i="0" u="none" strike="noStrike" cap="none">
                <a:solidFill>
                  <a:schemeClr val="dk1"/>
                </a:solidFill>
                <a:latin typeface="Tahoma"/>
                <a:ea typeface="Tahoma"/>
                <a:cs typeface="Tahoma"/>
                <a:sym typeface="Tahom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p:fade thruBlk="1"/>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4 Content" type="fourObj">
  <p:cSld name="FOUR_OBJECTS">
    <p:spTree>
      <p:nvGrpSpPr>
        <p:cNvPr id="1" name="Shape 60"/>
        <p:cNvGrpSpPr/>
        <p:nvPr/>
      </p:nvGrpSpPr>
      <p:grpSpPr>
        <a:xfrm>
          <a:off x="0" y="0"/>
          <a:ext cx="0" cy="0"/>
          <a:chOff x="0" y="0"/>
          <a:chExt cx="0" cy="0"/>
        </a:xfrm>
      </p:grpSpPr>
      <p:sp>
        <p:nvSpPr>
          <p:cNvPr id="61" name="Google Shape;61;p9"/>
          <p:cNvSpPr txBox="1">
            <a:spLocks noGrp="1"/>
          </p:cNvSpPr>
          <p:nvPr>
            <p:ph type="title"/>
          </p:nvPr>
        </p:nvSpPr>
        <p:spPr>
          <a:xfrm>
            <a:off x="304800" y="381000"/>
            <a:ext cx="8402638" cy="6096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62" name="Google Shape;62;p9"/>
          <p:cNvSpPr txBox="1">
            <a:spLocks noGrp="1"/>
          </p:cNvSpPr>
          <p:nvPr>
            <p:ph type="body" idx="1"/>
          </p:nvPr>
        </p:nvSpPr>
        <p:spPr>
          <a:xfrm>
            <a:off x="304800" y="1371600"/>
            <a:ext cx="4152900" cy="2476500"/>
          </a:xfrm>
          <a:prstGeom prst="rect">
            <a:avLst/>
          </a:prstGeom>
          <a:noFill/>
          <a:ln>
            <a:noFill/>
          </a:ln>
        </p:spPr>
        <p:txBody>
          <a:bodyPr spcFirstLastPara="1" wrap="square" lIns="91425" tIns="45700" rIns="91425" bIns="45700" anchor="t" anchorCtr="0">
            <a:noAutofit/>
          </a:bodyPr>
          <a:lstStyle>
            <a:lvl1pPr marL="457200" lvl="0" indent="-297180" algn="l">
              <a:lnSpc>
                <a:spcPct val="100000"/>
              </a:lnSpc>
              <a:spcBef>
                <a:spcPts val="360"/>
              </a:spcBef>
              <a:spcAft>
                <a:spcPts val="0"/>
              </a:spcAft>
              <a:buSzPts val="1080"/>
              <a:buChar char="■"/>
              <a:defRPr/>
            </a:lvl1pPr>
            <a:lvl2pPr marL="914400" lvl="1" indent="-291465" algn="l">
              <a:lnSpc>
                <a:spcPct val="100000"/>
              </a:lnSpc>
              <a:spcBef>
                <a:spcPts val="360"/>
              </a:spcBef>
              <a:spcAft>
                <a:spcPts val="0"/>
              </a:spcAft>
              <a:buSzPts val="990"/>
              <a:buChar char="■"/>
              <a:defRPr/>
            </a:lvl2pPr>
            <a:lvl3pPr marL="1371600" lvl="2" indent="-285750" algn="l">
              <a:lnSpc>
                <a:spcPct val="100000"/>
              </a:lnSpc>
              <a:spcBef>
                <a:spcPts val="360"/>
              </a:spcBef>
              <a:spcAft>
                <a:spcPts val="0"/>
              </a:spcAft>
              <a:buSzPts val="900"/>
              <a:buChar char="■"/>
              <a:defRPr/>
            </a:lvl3pPr>
            <a:lvl4pPr marL="1828800" lvl="3" indent="-291464" algn="l">
              <a:lnSpc>
                <a:spcPct val="100000"/>
              </a:lnSpc>
              <a:spcBef>
                <a:spcPts val="360"/>
              </a:spcBef>
              <a:spcAft>
                <a:spcPts val="0"/>
              </a:spcAft>
              <a:buSzPts val="990"/>
              <a:buChar char="■"/>
              <a:defRPr/>
            </a:lvl4pPr>
            <a:lvl5pPr marL="2286000" lvl="4" indent="-285750" algn="l">
              <a:lnSpc>
                <a:spcPct val="100000"/>
              </a:lnSpc>
              <a:spcBef>
                <a:spcPts val="360"/>
              </a:spcBef>
              <a:spcAft>
                <a:spcPts val="0"/>
              </a:spcAft>
              <a:buSzPts val="9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3" name="Google Shape;63;p9"/>
          <p:cNvSpPr txBox="1">
            <a:spLocks noGrp="1"/>
          </p:cNvSpPr>
          <p:nvPr>
            <p:ph type="body" idx="2"/>
          </p:nvPr>
        </p:nvSpPr>
        <p:spPr>
          <a:xfrm>
            <a:off x="4610100" y="1371600"/>
            <a:ext cx="4152900" cy="2476500"/>
          </a:xfrm>
          <a:prstGeom prst="rect">
            <a:avLst/>
          </a:prstGeom>
          <a:noFill/>
          <a:ln>
            <a:noFill/>
          </a:ln>
        </p:spPr>
        <p:txBody>
          <a:bodyPr spcFirstLastPara="1" wrap="square" lIns="91425" tIns="45700" rIns="91425" bIns="45700" anchor="t" anchorCtr="0">
            <a:noAutofit/>
          </a:bodyPr>
          <a:lstStyle>
            <a:lvl1pPr marL="457200" lvl="0" indent="-297180" algn="l">
              <a:lnSpc>
                <a:spcPct val="100000"/>
              </a:lnSpc>
              <a:spcBef>
                <a:spcPts val="360"/>
              </a:spcBef>
              <a:spcAft>
                <a:spcPts val="0"/>
              </a:spcAft>
              <a:buSzPts val="1080"/>
              <a:buChar char="■"/>
              <a:defRPr/>
            </a:lvl1pPr>
            <a:lvl2pPr marL="914400" lvl="1" indent="-291465" algn="l">
              <a:lnSpc>
                <a:spcPct val="100000"/>
              </a:lnSpc>
              <a:spcBef>
                <a:spcPts val="360"/>
              </a:spcBef>
              <a:spcAft>
                <a:spcPts val="0"/>
              </a:spcAft>
              <a:buSzPts val="990"/>
              <a:buChar char="■"/>
              <a:defRPr/>
            </a:lvl2pPr>
            <a:lvl3pPr marL="1371600" lvl="2" indent="-285750" algn="l">
              <a:lnSpc>
                <a:spcPct val="100000"/>
              </a:lnSpc>
              <a:spcBef>
                <a:spcPts val="360"/>
              </a:spcBef>
              <a:spcAft>
                <a:spcPts val="0"/>
              </a:spcAft>
              <a:buSzPts val="900"/>
              <a:buChar char="■"/>
              <a:defRPr/>
            </a:lvl3pPr>
            <a:lvl4pPr marL="1828800" lvl="3" indent="-291464" algn="l">
              <a:lnSpc>
                <a:spcPct val="100000"/>
              </a:lnSpc>
              <a:spcBef>
                <a:spcPts val="360"/>
              </a:spcBef>
              <a:spcAft>
                <a:spcPts val="0"/>
              </a:spcAft>
              <a:buSzPts val="990"/>
              <a:buChar char="■"/>
              <a:defRPr/>
            </a:lvl4pPr>
            <a:lvl5pPr marL="2286000" lvl="4" indent="-285750" algn="l">
              <a:lnSpc>
                <a:spcPct val="100000"/>
              </a:lnSpc>
              <a:spcBef>
                <a:spcPts val="360"/>
              </a:spcBef>
              <a:spcAft>
                <a:spcPts val="0"/>
              </a:spcAft>
              <a:buSzPts val="9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4" name="Google Shape;64;p9"/>
          <p:cNvSpPr txBox="1">
            <a:spLocks noGrp="1"/>
          </p:cNvSpPr>
          <p:nvPr>
            <p:ph type="body" idx="3"/>
          </p:nvPr>
        </p:nvSpPr>
        <p:spPr>
          <a:xfrm>
            <a:off x="304800" y="4000500"/>
            <a:ext cx="4152900" cy="2476500"/>
          </a:xfrm>
          <a:prstGeom prst="rect">
            <a:avLst/>
          </a:prstGeom>
          <a:noFill/>
          <a:ln>
            <a:noFill/>
          </a:ln>
        </p:spPr>
        <p:txBody>
          <a:bodyPr spcFirstLastPara="1" wrap="square" lIns="91425" tIns="45700" rIns="91425" bIns="45700" anchor="t" anchorCtr="0">
            <a:noAutofit/>
          </a:bodyPr>
          <a:lstStyle>
            <a:lvl1pPr marL="457200" lvl="0" indent="-297180" algn="l">
              <a:lnSpc>
                <a:spcPct val="100000"/>
              </a:lnSpc>
              <a:spcBef>
                <a:spcPts val="360"/>
              </a:spcBef>
              <a:spcAft>
                <a:spcPts val="0"/>
              </a:spcAft>
              <a:buSzPts val="1080"/>
              <a:buChar char="■"/>
              <a:defRPr/>
            </a:lvl1pPr>
            <a:lvl2pPr marL="914400" lvl="1" indent="-291465" algn="l">
              <a:lnSpc>
                <a:spcPct val="100000"/>
              </a:lnSpc>
              <a:spcBef>
                <a:spcPts val="360"/>
              </a:spcBef>
              <a:spcAft>
                <a:spcPts val="0"/>
              </a:spcAft>
              <a:buSzPts val="990"/>
              <a:buChar char="■"/>
              <a:defRPr/>
            </a:lvl2pPr>
            <a:lvl3pPr marL="1371600" lvl="2" indent="-285750" algn="l">
              <a:lnSpc>
                <a:spcPct val="100000"/>
              </a:lnSpc>
              <a:spcBef>
                <a:spcPts val="360"/>
              </a:spcBef>
              <a:spcAft>
                <a:spcPts val="0"/>
              </a:spcAft>
              <a:buSzPts val="900"/>
              <a:buChar char="■"/>
              <a:defRPr/>
            </a:lvl3pPr>
            <a:lvl4pPr marL="1828800" lvl="3" indent="-291464" algn="l">
              <a:lnSpc>
                <a:spcPct val="100000"/>
              </a:lnSpc>
              <a:spcBef>
                <a:spcPts val="360"/>
              </a:spcBef>
              <a:spcAft>
                <a:spcPts val="0"/>
              </a:spcAft>
              <a:buSzPts val="990"/>
              <a:buChar char="■"/>
              <a:defRPr/>
            </a:lvl4pPr>
            <a:lvl5pPr marL="2286000" lvl="4" indent="-285750" algn="l">
              <a:lnSpc>
                <a:spcPct val="100000"/>
              </a:lnSpc>
              <a:spcBef>
                <a:spcPts val="360"/>
              </a:spcBef>
              <a:spcAft>
                <a:spcPts val="0"/>
              </a:spcAft>
              <a:buSzPts val="9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5" name="Google Shape;65;p9"/>
          <p:cNvSpPr txBox="1">
            <a:spLocks noGrp="1"/>
          </p:cNvSpPr>
          <p:nvPr>
            <p:ph type="body" idx="4"/>
          </p:nvPr>
        </p:nvSpPr>
        <p:spPr>
          <a:xfrm>
            <a:off x="4610100" y="4000500"/>
            <a:ext cx="4152900" cy="2476500"/>
          </a:xfrm>
          <a:prstGeom prst="rect">
            <a:avLst/>
          </a:prstGeom>
          <a:noFill/>
          <a:ln>
            <a:noFill/>
          </a:ln>
        </p:spPr>
        <p:txBody>
          <a:bodyPr spcFirstLastPara="1" wrap="square" lIns="91425" tIns="45700" rIns="91425" bIns="45700" anchor="t" anchorCtr="0">
            <a:noAutofit/>
          </a:bodyPr>
          <a:lstStyle>
            <a:lvl1pPr marL="457200" lvl="0" indent="-297180" algn="l">
              <a:lnSpc>
                <a:spcPct val="100000"/>
              </a:lnSpc>
              <a:spcBef>
                <a:spcPts val="360"/>
              </a:spcBef>
              <a:spcAft>
                <a:spcPts val="0"/>
              </a:spcAft>
              <a:buSzPts val="1080"/>
              <a:buChar char="■"/>
              <a:defRPr/>
            </a:lvl1pPr>
            <a:lvl2pPr marL="914400" lvl="1" indent="-291465" algn="l">
              <a:lnSpc>
                <a:spcPct val="100000"/>
              </a:lnSpc>
              <a:spcBef>
                <a:spcPts val="360"/>
              </a:spcBef>
              <a:spcAft>
                <a:spcPts val="0"/>
              </a:spcAft>
              <a:buSzPts val="990"/>
              <a:buChar char="■"/>
              <a:defRPr/>
            </a:lvl2pPr>
            <a:lvl3pPr marL="1371600" lvl="2" indent="-285750" algn="l">
              <a:lnSpc>
                <a:spcPct val="100000"/>
              </a:lnSpc>
              <a:spcBef>
                <a:spcPts val="360"/>
              </a:spcBef>
              <a:spcAft>
                <a:spcPts val="0"/>
              </a:spcAft>
              <a:buSzPts val="900"/>
              <a:buChar char="■"/>
              <a:defRPr/>
            </a:lvl3pPr>
            <a:lvl4pPr marL="1828800" lvl="3" indent="-291464" algn="l">
              <a:lnSpc>
                <a:spcPct val="100000"/>
              </a:lnSpc>
              <a:spcBef>
                <a:spcPts val="360"/>
              </a:spcBef>
              <a:spcAft>
                <a:spcPts val="0"/>
              </a:spcAft>
              <a:buSzPts val="990"/>
              <a:buChar char="■"/>
              <a:defRPr/>
            </a:lvl4pPr>
            <a:lvl5pPr marL="2286000" lvl="4" indent="-285750" algn="l">
              <a:lnSpc>
                <a:spcPct val="100000"/>
              </a:lnSpc>
              <a:spcBef>
                <a:spcPts val="360"/>
              </a:spcBef>
              <a:spcAft>
                <a:spcPts val="0"/>
              </a:spcAft>
              <a:buSzPts val="9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6" name="Google Shape;66;p9"/>
          <p:cNvSpPr txBox="1">
            <a:spLocks noGrp="1"/>
          </p:cNvSpPr>
          <p:nvPr>
            <p:ph type="dt" idx="10"/>
          </p:nvPr>
        </p:nvSpPr>
        <p:spPr>
          <a:xfrm>
            <a:off x="304800" y="6477000"/>
            <a:ext cx="1905000" cy="3810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9"/>
          <p:cNvSpPr txBox="1">
            <a:spLocks noGrp="1"/>
          </p:cNvSpPr>
          <p:nvPr>
            <p:ph type="ftr" idx="11"/>
          </p:nvPr>
        </p:nvSpPr>
        <p:spPr>
          <a:xfrm>
            <a:off x="3352800" y="6477000"/>
            <a:ext cx="2895600" cy="3810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8" name="Google Shape;68;p9"/>
          <p:cNvSpPr txBox="1">
            <a:spLocks noGrp="1"/>
          </p:cNvSpPr>
          <p:nvPr>
            <p:ph type="sldNum" idx="12"/>
          </p:nvPr>
        </p:nvSpPr>
        <p:spPr>
          <a:xfrm>
            <a:off x="7239000" y="6477000"/>
            <a:ext cx="1905000" cy="3810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chemeClr val="dk1"/>
              </a:buClr>
              <a:buSzPts val="1200"/>
              <a:buFont typeface="Tahoma"/>
              <a:buNone/>
              <a:defRPr sz="1200" b="0" i="0" u="none" strike="noStrike" cap="none">
                <a:solidFill>
                  <a:schemeClr val="dk1"/>
                </a:solidFill>
                <a:latin typeface="Tahoma"/>
                <a:ea typeface="Tahoma"/>
                <a:cs typeface="Tahoma"/>
                <a:sym typeface="Tahoma"/>
              </a:defRPr>
            </a:lvl1pPr>
            <a:lvl2pPr marL="0" marR="0" lvl="1" indent="0" algn="r">
              <a:lnSpc>
                <a:spcPct val="100000"/>
              </a:lnSpc>
              <a:spcBef>
                <a:spcPts val="0"/>
              </a:spcBef>
              <a:spcAft>
                <a:spcPts val="0"/>
              </a:spcAft>
              <a:buClr>
                <a:schemeClr val="dk1"/>
              </a:buClr>
              <a:buSzPts val="1200"/>
              <a:buFont typeface="Tahoma"/>
              <a:buNone/>
              <a:defRPr sz="1200" b="0" i="0" u="none" strike="noStrike" cap="none">
                <a:solidFill>
                  <a:schemeClr val="dk1"/>
                </a:solidFill>
                <a:latin typeface="Tahoma"/>
                <a:ea typeface="Tahoma"/>
                <a:cs typeface="Tahoma"/>
                <a:sym typeface="Tahoma"/>
              </a:defRPr>
            </a:lvl2pPr>
            <a:lvl3pPr marL="0" marR="0" lvl="2" indent="0" algn="r">
              <a:lnSpc>
                <a:spcPct val="100000"/>
              </a:lnSpc>
              <a:spcBef>
                <a:spcPts val="0"/>
              </a:spcBef>
              <a:spcAft>
                <a:spcPts val="0"/>
              </a:spcAft>
              <a:buClr>
                <a:schemeClr val="dk1"/>
              </a:buClr>
              <a:buSzPts val="1200"/>
              <a:buFont typeface="Tahoma"/>
              <a:buNone/>
              <a:defRPr sz="1200" b="0" i="0" u="none" strike="noStrike" cap="none">
                <a:solidFill>
                  <a:schemeClr val="dk1"/>
                </a:solidFill>
                <a:latin typeface="Tahoma"/>
                <a:ea typeface="Tahoma"/>
                <a:cs typeface="Tahoma"/>
                <a:sym typeface="Tahoma"/>
              </a:defRPr>
            </a:lvl3pPr>
            <a:lvl4pPr marL="0" marR="0" lvl="3" indent="0" algn="r">
              <a:lnSpc>
                <a:spcPct val="100000"/>
              </a:lnSpc>
              <a:spcBef>
                <a:spcPts val="0"/>
              </a:spcBef>
              <a:spcAft>
                <a:spcPts val="0"/>
              </a:spcAft>
              <a:buClr>
                <a:schemeClr val="dk1"/>
              </a:buClr>
              <a:buSzPts val="1200"/>
              <a:buFont typeface="Tahoma"/>
              <a:buNone/>
              <a:defRPr sz="1200" b="0" i="0" u="none" strike="noStrike" cap="none">
                <a:solidFill>
                  <a:schemeClr val="dk1"/>
                </a:solidFill>
                <a:latin typeface="Tahoma"/>
                <a:ea typeface="Tahoma"/>
                <a:cs typeface="Tahoma"/>
                <a:sym typeface="Tahoma"/>
              </a:defRPr>
            </a:lvl4pPr>
            <a:lvl5pPr marL="0" marR="0" lvl="4" indent="0" algn="r">
              <a:lnSpc>
                <a:spcPct val="100000"/>
              </a:lnSpc>
              <a:spcBef>
                <a:spcPts val="0"/>
              </a:spcBef>
              <a:spcAft>
                <a:spcPts val="0"/>
              </a:spcAft>
              <a:buClr>
                <a:schemeClr val="dk1"/>
              </a:buClr>
              <a:buSzPts val="1200"/>
              <a:buFont typeface="Tahoma"/>
              <a:buNone/>
              <a:defRPr sz="1200" b="0" i="0" u="none" strike="noStrike" cap="none">
                <a:solidFill>
                  <a:schemeClr val="dk1"/>
                </a:solidFill>
                <a:latin typeface="Tahoma"/>
                <a:ea typeface="Tahoma"/>
                <a:cs typeface="Tahoma"/>
                <a:sym typeface="Tahoma"/>
              </a:defRPr>
            </a:lvl5pPr>
            <a:lvl6pPr marL="0" marR="0" lvl="5" indent="0" algn="r">
              <a:lnSpc>
                <a:spcPct val="100000"/>
              </a:lnSpc>
              <a:spcBef>
                <a:spcPts val="0"/>
              </a:spcBef>
              <a:spcAft>
                <a:spcPts val="0"/>
              </a:spcAft>
              <a:buClr>
                <a:schemeClr val="dk1"/>
              </a:buClr>
              <a:buSzPts val="1200"/>
              <a:buFont typeface="Tahoma"/>
              <a:buNone/>
              <a:defRPr sz="1200" b="0" i="0" u="none" strike="noStrike" cap="none">
                <a:solidFill>
                  <a:schemeClr val="dk1"/>
                </a:solidFill>
                <a:latin typeface="Tahoma"/>
                <a:ea typeface="Tahoma"/>
                <a:cs typeface="Tahoma"/>
                <a:sym typeface="Tahoma"/>
              </a:defRPr>
            </a:lvl6pPr>
            <a:lvl7pPr marL="0" marR="0" lvl="6" indent="0" algn="r">
              <a:lnSpc>
                <a:spcPct val="100000"/>
              </a:lnSpc>
              <a:spcBef>
                <a:spcPts val="0"/>
              </a:spcBef>
              <a:spcAft>
                <a:spcPts val="0"/>
              </a:spcAft>
              <a:buClr>
                <a:schemeClr val="dk1"/>
              </a:buClr>
              <a:buSzPts val="1200"/>
              <a:buFont typeface="Tahoma"/>
              <a:buNone/>
              <a:defRPr sz="1200" b="0" i="0" u="none" strike="noStrike" cap="none">
                <a:solidFill>
                  <a:schemeClr val="dk1"/>
                </a:solidFill>
                <a:latin typeface="Tahoma"/>
                <a:ea typeface="Tahoma"/>
                <a:cs typeface="Tahoma"/>
                <a:sym typeface="Tahoma"/>
              </a:defRPr>
            </a:lvl7pPr>
            <a:lvl8pPr marL="0" marR="0" lvl="7" indent="0" algn="r">
              <a:lnSpc>
                <a:spcPct val="100000"/>
              </a:lnSpc>
              <a:spcBef>
                <a:spcPts val="0"/>
              </a:spcBef>
              <a:spcAft>
                <a:spcPts val="0"/>
              </a:spcAft>
              <a:buClr>
                <a:schemeClr val="dk1"/>
              </a:buClr>
              <a:buSzPts val="1200"/>
              <a:buFont typeface="Tahoma"/>
              <a:buNone/>
              <a:defRPr sz="1200" b="0" i="0" u="none" strike="noStrike" cap="none">
                <a:solidFill>
                  <a:schemeClr val="dk1"/>
                </a:solidFill>
                <a:latin typeface="Tahoma"/>
                <a:ea typeface="Tahoma"/>
                <a:cs typeface="Tahoma"/>
                <a:sym typeface="Tahoma"/>
              </a:defRPr>
            </a:lvl8pPr>
            <a:lvl9pPr marL="0" marR="0" lvl="8" indent="0" algn="r">
              <a:lnSpc>
                <a:spcPct val="100000"/>
              </a:lnSpc>
              <a:spcBef>
                <a:spcPts val="0"/>
              </a:spcBef>
              <a:spcAft>
                <a:spcPts val="0"/>
              </a:spcAft>
              <a:buClr>
                <a:schemeClr val="dk1"/>
              </a:buClr>
              <a:buSzPts val="1200"/>
              <a:buFont typeface="Tahoma"/>
              <a:buNone/>
              <a:defRPr sz="1200" b="0" i="0" u="none" strike="noStrike" cap="none">
                <a:solidFill>
                  <a:schemeClr val="dk1"/>
                </a:solidFill>
                <a:latin typeface="Tahoma"/>
                <a:ea typeface="Tahoma"/>
                <a:cs typeface="Tahoma"/>
                <a:sym typeface="Tahom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p:fade thruBlk="1"/>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69"/>
        <p:cNvGrpSpPr/>
        <p:nvPr/>
      </p:nvGrpSpPr>
      <p:grpSpPr>
        <a:xfrm>
          <a:off x="0" y="0"/>
          <a:ext cx="0" cy="0"/>
          <a:chOff x="0" y="0"/>
          <a:chExt cx="0" cy="0"/>
        </a:xfrm>
      </p:grpSpPr>
      <p:sp>
        <p:nvSpPr>
          <p:cNvPr id="70" name="Google Shape;70;p10"/>
          <p:cNvSpPr txBox="1">
            <a:spLocks noGrp="1"/>
          </p:cNvSpPr>
          <p:nvPr>
            <p:ph type="title"/>
          </p:nvPr>
        </p:nvSpPr>
        <p:spPr>
          <a:xfrm rot="5400000">
            <a:off x="4657725" y="2371725"/>
            <a:ext cx="6096000" cy="211455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71" name="Google Shape;71;p10"/>
          <p:cNvSpPr txBox="1">
            <a:spLocks noGrp="1"/>
          </p:cNvSpPr>
          <p:nvPr>
            <p:ph type="body" idx="1"/>
          </p:nvPr>
        </p:nvSpPr>
        <p:spPr>
          <a:xfrm rot="5400000">
            <a:off x="352425" y="333375"/>
            <a:ext cx="6096000" cy="6191250"/>
          </a:xfrm>
          <a:prstGeom prst="rect">
            <a:avLst/>
          </a:prstGeom>
          <a:noFill/>
          <a:ln>
            <a:noFill/>
          </a:ln>
        </p:spPr>
        <p:txBody>
          <a:bodyPr spcFirstLastPara="1" wrap="square" lIns="91425" tIns="45700" rIns="91425" bIns="45700" anchor="t" anchorCtr="0">
            <a:noAutofit/>
          </a:bodyPr>
          <a:lstStyle>
            <a:lvl1pPr marL="457200" lvl="0" indent="-297180" algn="l">
              <a:lnSpc>
                <a:spcPct val="100000"/>
              </a:lnSpc>
              <a:spcBef>
                <a:spcPts val="360"/>
              </a:spcBef>
              <a:spcAft>
                <a:spcPts val="0"/>
              </a:spcAft>
              <a:buSzPts val="1080"/>
              <a:buChar char="■"/>
              <a:defRPr/>
            </a:lvl1pPr>
            <a:lvl2pPr marL="914400" lvl="1" indent="-291465" algn="l">
              <a:lnSpc>
                <a:spcPct val="100000"/>
              </a:lnSpc>
              <a:spcBef>
                <a:spcPts val="360"/>
              </a:spcBef>
              <a:spcAft>
                <a:spcPts val="0"/>
              </a:spcAft>
              <a:buSzPts val="990"/>
              <a:buChar char="■"/>
              <a:defRPr/>
            </a:lvl2pPr>
            <a:lvl3pPr marL="1371600" lvl="2" indent="-285750" algn="l">
              <a:lnSpc>
                <a:spcPct val="100000"/>
              </a:lnSpc>
              <a:spcBef>
                <a:spcPts val="360"/>
              </a:spcBef>
              <a:spcAft>
                <a:spcPts val="0"/>
              </a:spcAft>
              <a:buSzPts val="900"/>
              <a:buChar char="■"/>
              <a:defRPr/>
            </a:lvl3pPr>
            <a:lvl4pPr marL="1828800" lvl="3" indent="-291464" algn="l">
              <a:lnSpc>
                <a:spcPct val="100000"/>
              </a:lnSpc>
              <a:spcBef>
                <a:spcPts val="360"/>
              </a:spcBef>
              <a:spcAft>
                <a:spcPts val="0"/>
              </a:spcAft>
              <a:buSzPts val="990"/>
              <a:buChar char="■"/>
              <a:defRPr/>
            </a:lvl4pPr>
            <a:lvl5pPr marL="2286000" lvl="4" indent="-285750" algn="l">
              <a:lnSpc>
                <a:spcPct val="100000"/>
              </a:lnSpc>
              <a:spcBef>
                <a:spcPts val="360"/>
              </a:spcBef>
              <a:spcAft>
                <a:spcPts val="0"/>
              </a:spcAft>
              <a:buSzPts val="9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2" name="Google Shape;72;p10"/>
          <p:cNvSpPr txBox="1">
            <a:spLocks noGrp="1"/>
          </p:cNvSpPr>
          <p:nvPr>
            <p:ph type="dt" idx="10"/>
          </p:nvPr>
        </p:nvSpPr>
        <p:spPr>
          <a:xfrm>
            <a:off x="304800" y="6477000"/>
            <a:ext cx="1905000" cy="3810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10"/>
          <p:cNvSpPr txBox="1">
            <a:spLocks noGrp="1"/>
          </p:cNvSpPr>
          <p:nvPr>
            <p:ph type="ftr" idx="11"/>
          </p:nvPr>
        </p:nvSpPr>
        <p:spPr>
          <a:xfrm>
            <a:off x="3352800" y="6477000"/>
            <a:ext cx="2895600" cy="3810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10"/>
          <p:cNvSpPr txBox="1">
            <a:spLocks noGrp="1"/>
          </p:cNvSpPr>
          <p:nvPr>
            <p:ph type="sldNum" idx="12"/>
          </p:nvPr>
        </p:nvSpPr>
        <p:spPr>
          <a:xfrm>
            <a:off x="7239000" y="6477000"/>
            <a:ext cx="1905000" cy="3810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chemeClr val="dk1"/>
              </a:buClr>
              <a:buSzPts val="1200"/>
              <a:buFont typeface="Tahoma"/>
              <a:buNone/>
              <a:defRPr sz="1200" b="0" i="0" u="none" strike="noStrike" cap="none">
                <a:solidFill>
                  <a:schemeClr val="dk1"/>
                </a:solidFill>
                <a:latin typeface="Tahoma"/>
                <a:ea typeface="Tahoma"/>
                <a:cs typeface="Tahoma"/>
                <a:sym typeface="Tahoma"/>
              </a:defRPr>
            </a:lvl1pPr>
            <a:lvl2pPr marL="0" marR="0" lvl="1" indent="0" algn="r">
              <a:lnSpc>
                <a:spcPct val="100000"/>
              </a:lnSpc>
              <a:spcBef>
                <a:spcPts val="0"/>
              </a:spcBef>
              <a:spcAft>
                <a:spcPts val="0"/>
              </a:spcAft>
              <a:buClr>
                <a:schemeClr val="dk1"/>
              </a:buClr>
              <a:buSzPts val="1200"/>
              <a:buFont typeface="Tahoma"/>
              <a:buNone/>
              <a:defRPr sz="1200" b="0" i="0" u="none" strike="noStrike" cap="none">
                <a:solidFill>
                  <a:schemeClr val="dk1"/>
                </a:solidFill>
                <a:latin typeface="Tahoma"/>
                <a:ea typeface="Tahoma"/>
                <a:cs typeface="Tahoma"/>
                <a:sym typeface="Tahoma"/>
              </a:defRPr>
            </a:lvl2pPr>
            <a:lvl3pPr marL="0" marR="0" lvl="2" indent="0" algn="r">
              <a:lnSpc>
                <a:spcPct val="100000"/>
              </a:lnSpc>
              <a:spcBef>
                <a:spcPts val="0"/>
              </a:spcBef>
              <a:spcAft>
                <a:spcPts val="0"/>
              </a:spcAft>
              <a:buClr>
                <a:schemeClr val="dk1"/>
              </a:buClr>
              <a:buSzPts val="1200"/>
              <a:buFont typeface="Tahoma"/>
              <a:buNone/>
              <a:defRPr sz="1200" b="0" i="0" u="none" strike="noStrike" cap="none">
                <a:solidFill>
                  <a:schemeClr val="dk1"/>
                </a:solidFill>
                <a:latin typeface="Tahoma"/>
                <a:ea typeface="Tahoma"/>
                <a:cs typeface="Tahoma"/>
                <a:sym typeface="Tahoma"/>
              </a:defRPr>
            </a:lvl3pPr>
            <a:lvl4pPr marL="0" marR="0" lvl="3" indent="0" algn="r">
              <a:lnSpc>
                <a:spcPct val="100000"/>
              </a:lnSpc>
              <a:spcBef>
                <a:spcPts val="0"/>
              </a:spcBef>
              <a:spcAft>
                <a:spcPts val="0"/>
              </a:spcAft>
              <a:buClr>
                <a:schemeClr val="dk1"/>
              </a:buClr>
              <a:buSzPts val="1200"/>
              <a:buFont typeface="Tahoma"/>
              <a:buNone/>
              <a:defRPr sz="1200" b="0" i="0" u="none" strike="noStrike" cap="none">
                <a:solidFill>
                  <a:schemeClr val="dk1"/>
                </a:solidFill>
                <a:latin typeface="Tahoma"/>
                <a:ea typeface="Tahoma"/>
                <a:cs typeface="Tahoma"/>
                <a:sym typeface="Tahoma"/>
              </a:defRPr>
            </a:lvl4pPr>
            <a:lvl5pPr marL="0" marR="0" lvl="4" indent="0" algn="r">
              <a:lnSpc>
                <a:spcPct val="100000"/>
              </a:lnSpc>
              <a:spcBef>
                <a:spcPts val="0"/>
              </a:spcBef>
              <a:spcAft>
                <a:spcPts val="0"/>
              </a:spcAft>
              <a:buClr>
                <a:schemeClr val="dk1"/>
              </a:buClr>
              <a:buSzPts val="1200"/>
              <a:buFont typeface="Tahoma"/>
              <a:buNone/>
              <a:defRPr sz="1200" b="0" i="0" u="none" strike="noStrike" cap="none">
                <a:solidFill>
                  <a:schemeClr val="dk1"/>
                </a:solidFill>
                <a:latin typeface="Tahoma"/>
                <a:ea typeface="Tahoma"/>
                <a:cs typeface="Tahoma"/>
                <a:sym typeface="Tahoma"/>
              </a:defRPr>
            </a:lvl5pPr>
            <a:lvl6pPr marL="0" marR="0" lvl="5" indent="0" algn="r">
              <a:lnSpc>
                <a:spcPct val="100000"/>
              </a:lnSpc>
              <a:spcBef>
                <a:spcPts val="0"/>
              </a:spcBef>
              <a:spcAft>
                <a:spcPts val="0"/>
              </a:spcAft>
              <a:buClr>
                <a:schemeClr val="dk1"/>
              </a:buClr>
              <a:buSzPts val="1200"/>
              <a:buFont typeface="Tahoma"/>
              <a:buNone/>
              <a:defRPr sz="1200" b="0" i="0" u="none" strike="noStrike" cap="none">
                <a:solidFill>
                  <a:schemeClr val="dk1"/>
                </a:solidFill>
                <a:latin typeface="Tahoma"/>
                <a:ea typeface="Tahoma"/>
                <a:cs typeface="Tahoma"/>
                <a:sym typeface="Tahoma"/>
              </a:defRPr>
            </a:lvl6pPr>
            <a:lvl7pPr marL="0" marR="0" lvl="6" indent="0" algn="r">
              <a:lnSpc>
                <a:spcPct val="100000"/>
              </a:lnSpc>
              <a:spcBef>
                <a:spcPts val="0"/>
              </a:spcBef>
              <a:spcAft>
                <a:spcPts val="0"/>
              </a:spcAft>
              <a:buClr>
                <a:schemeClr val="dk1"/>
              </a:buClr>
              <a:buSzPts val="1200"/>
              <a:buFont typeface="Tahoma"/>
              <a:buNone/>
              <a:defRPr sz="1200" b="0" i="0" u="none" strike="noStrike" cap="none">
                <a:solidFill>
                  <a:schemeClr val="dk1"/>
                </a:solidFill>
                <a:latin typeface="Tahoma"/>
                <a:ea typeface="Tahoma"/>
                <a:cs typeface="Tahoma"/>
                <a:sym typeface="Tahoma"/>
              </a:defRPr>
            </a:lvl7pPr>
            <a:lvl8pPr marL="0" marR="0" lvl="7" indent="0" algn="r">
              <a:lnSpc>
                <a:spcPct val="100000"/>
              </a:lnSpc>
              <a:spcBef>
                <a:spcPts val="0"/>
              </a:spcBef>
              <a:spcAft>
                <a:spcPts val="0"/>
              </a:spcAft>
              <a:buClr>
                <a:schemeClr val="dk1"/>
              </a:buClr>
              <a:buSzPts val="1200"/>
              <a:buFont typeface="Tahoma"/>
              <a:buNone/>
              <a:defRPr sz="1200" b="0" i="0" u="none" strike="noStrike" cap="none">
                <a:solidFill>
                  <a:schemeClr val="dk1"/>
                </a:solidFill>
                <a:latin typeface="Tahoma"/>
                <a:ea typeface="Tahoma"/>
                <a:cs typeface="Tahoma"/>
                <a:sym typeface="Tahoma"/>
              </a:defRPr>
            </a:lvl8pPr>
            <a:lvl9pPr marL="0" marR="0" lvl="8" indent="0" algn="r">
              <a:lnSpc>
                <a:spcPct val="100000"/>
              </a:lnSpc>
              <a:spcBef>
                <a:spcPts val="0"/>
              </a:spcBef>
              <a:spcAft>
                <a:spcPts val="0"/>
              </a:spcAft>
              <a:buClr>
                <a:schemeClr val="dk1"/>
              </a:buClr>
              <a:buSzPts val="1200"/>
              <a:buFont typeface="Tahoma"/>
              <a:buNone/>
              <a:defRPr sz="1200" b="0" i="0" u="none" strike="noStrike" cap="none">
                <a:solidFill>
                  <a:schemeClr val="dk1"/>
                </a:solidFill>
                <a:latin typeface="Tahoma"/>
                <a:ea typeface="Tahoma"/>
                <a:cs typeface="Tahoma"/>
                <a:sym typeface="Tahom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p:fade thruBlk="1"/>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p:nvPr/>
        </p:nvSpPr>
        <p:spPr>
          <a:xfrm>
            <a:off x="304800" y="1219200"/>
            <a:ext cx="8410575" cy="46037"/>
          </a:xfrm>
          <a:prstGeom prst="rect">
            <a:avLst/>
          </a:prstGeom>
          <a:gradFill>
            <a:gsLst>
              <a:gs pos="0">
                <a:srgbClr val="00CE98">
                  <a:alpha val="49019"/>
                </a:srgbClr>
              </a:gs>
              <a:gs pos="100000">
                <a:srgbClr val="8FF9EF">
                  <a:alpha val="50980"/>
                </a:srgbClr>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ahoma"/>
              <a:ea typeface="Tahoma"/>
              <a:cs typeface="Tahoma"/>
              <a:sym typeface="Tahoma"/>
            </a:endParaRPr>
          </a:p>
        </p:txBody>
      </p:sp>
      <p:sp>
        <p:nvSpPr>
          <p:cNvPr id="11" name="Google Shape;11;p1"/>
          <p:cNvSpPr txBox="1">
            <a:spLocks noGrp="1"/>
          </p:cNvSpPr>
          <p:nvPr>
            <p:ph type="title"/>
          </p:nvPr>
        </p:nvSpPr>
        <p:spPr>
          <a:xfrm>
            <a:off x="304800" y="381000"/>
            <a:ext cx="8402637" cy="609600"/>
          </a:xfrm>
          <a:prstGeom prst="rect">
            <a:avLst/>
          </a:prstGeom>
          <a:noFill/>
          <a:ln>
            <a:noFill/>
          </a:ln>
        </p:spPr>
        <p:txBody>
          <a:bodyPr spcFirstLastPara="1" wrap="square" lIns="91425" tIns="45700" rIns="91425" bIns="45700" anchor="b" anchorCtr="0">
            <a:noAutofit/>
          </a:bodyPr>
          <a:lstStyle>
            <a:lvl1pPr marR="0" lvl="0" algn="ctr" rtl="0">
              <a:lnSpc>
                <a:spcPct val="100000"/>
              </a:lnSpc>
              <a:spcBef>
                <a:spcPts val="0"/>
              </a:spcBef>
              <a:spcAft>
                <a:spcPts val="0"/>
              </a:spcAft>
              <a:buClr>
                <a:srgbClr val="000000"/>
              </a:buClr>
              <a:buSzPts val="1400"/>
              <a:buFont typeface="Arial"/>
              <a:buNone/>
              <a:defRPr sz="3600" b="1" i="0" u="none" strike="noStrike" cap="none">
                <a:solidFill>
                  <a:schemeClr val="dk2"/>
                </a:solidFill>
                <a:latin typeface="Tahoma"/>
                <a:ea typeface="Tahoma"/>
                <a:cs typeface="Tahoma"/>
                <a:sym typeface="Tahoma"/>
              </a:defRPr>
            </a:lvl1pPr>
            <a:lvl2pPr marR="0" lvl="1" algn="ctr" rtl="0">
              <a:lnSpc>
                <a:spcPct val="100000"/>
              </a:lnSpc>
              <a:spcBef>
                <a:spcPts val="0"/>
              </a:spcBef>
              <a:spcAft>
                <a:spcPts val="0"/>
              </a:spcAft>
              <a:buClr>
                <a:srgbClr val="000000"/>
              </a:buClr>
              <a:buSzPts val="1400"/>
              <a:buFont typeface="Arial"/>
              <a:buNone/>
              <a:defRPr sz="3600" b="1" i="0" u="none" strike="noStrike" cap="none">
                <a:solidFill>
                  <a:schemeClr val="dk2"/>
                </a:solidFill>
                <a:latin typeface="Tahoma"/>
                <a:ea typeface="Tahoma"/>
                <a:cs typeface="Tahoma"/>
                <a:sym typeface="Tahoma"/>
              </a:defRPr>
            </a:lvl2pPr>
            <a:lvl3pPr marR="0" lvl="2" algn="ctr" rtl="0">
              <a:lnSpc>
                <a:spcPct val="100000"/>
              </a:lnSpc>
              <a:spcBef>
                <a:spcPts val="0"/>
              </a:spcBef>
              <a:spcAft>
                <a:spcPts val="0"/>
              </a:spcAft>
              <a:buClr>
                <a:srgbClr val="000000"/>
              </a:buClr>
              <a:buSzPts val="1400"/>
              <a:buFont typeface="Arial"/>
              <a:buNone/>
              <a:defRPr sz="3600" b="1" i="0" u="none" strike="noStrike" cap="none">
                <a:solidFill>
                  <a:schemeClr val="dk2"/>
                </a:solidFill>
                <a:latin typeface="Tahoma"/>
                <a:ea typeface="Tahoma"/>
                <a:cs typeface="Tahoma"/>
                <a:sym typeface="Tahoma"/>
              </a:defRPr>
            </a:lvl3pPr>
            <a:lvl4pPr marR="0" lvl="3" algn="ctr" rtl="0">
              <a:lnSpc>
                <a:spcPct val="100000"/>
              </a:lnSpc>
              <a:spcBef>
                <a:spcPts val="0"/>
              </a:spcBef>
              <a:spcAft>
                <a:spcPts val="0"/>
              </a:spcAft>
              <a:buClr>
                <a:srgbClr val="000000"/>
              </a:buClr>
              <a:buSzPts val="1400"/>
              <a:buFont typeface="Arial"/>
              <a:buNone/>
              <a:defRPr sz="3600" b="1" i="0" u="none" strike="noStrike" cap="none">
                <a:solidFill>
                  <a:schemeClr val="dk2"/>
                </a:solidFill>
                <a:latin typeface="Tahoma"/>
                <a:ea typeface="Tahoma"/>
                <a:cs typeface="Tahoma"/>
                <a:sym typeface="Tahoma"/>
              </a:defRPr>
            </a:lvl4pPr>
            <a:lvl5pPr marR="0" lvl="4" algn="ctr" rtl="0">
              <a:lnSpc>
                <a:spcPct val="100000"/>
              </a:lnSpc>
              <a:spcBef>
                <a:spcPts val="0"/>
              </a:spcBef>
              <a:spcAft>
                <a:spcPts val="0"/>
              </a:spcAft>
              <a:buClr>
                <a:srgbClr val="000000"/>
              </a:buClr>
              <a:buSzPts val="1400"/>
              <a:buFont typeface="Arial"/>
              <a:buNone/>
              <a:defRPr sz="3600" b="1" i="0" u="none" strike="noStrike" cap="none">
                <a:solidFill>
                  <a:schemeClr val="dk2"/>
                </a:solidFill>
                <a:latin typeface="Tahoma"/>
                <a:ea typeface="Tahoma"/>
                <a:cs typeface="Tahoma"/>
                <a:sym typeface="Tahoma"/>
              </a:defRPr>
            </a:lvl5pPr>
            <a:lvl6pPr marR="0" lvl="5" algn="ctr" rtl="0">
              <a:lnSpc>
                <a:spcPct val="100000"/>
              </a:lnSpc>
              <a:spcBef>
                <a:spcPts val="0"/>
              </a:spcBef>
              <a:spcAft>
                <a:spcPts val="0"/>
              </a:spcAft>
              <a:buClr>
                <a:srgbClr val="000000"/>
              </a:buClr>
              <a:buSzPts val="1400"/>
              <a:buFont typeface="Arial"/>
              <a:buNone/>
              <a:defRPr sz="3600" b="1" i="0" u="none" strike="noStrike" cap="none">
                <a:solidFill>
                  <a:schemeClr val="dk2"/>
                </a:solidFill>
                <a:latin typeface="Tahoma"/>
                <a:ea typeface="Tahoma"/>
                <a:cs typeface="Tahoma"/>
                <a:sym typeface="Tahoma"/>
              </a:defRPr>
            </a:lvl6pPr>
            <a:lvl7pPr marR="0" lvl="6" algn="ctr" rtl="0">
              <a:lnSpc>
                <a:spcPct val="100000"/>
              </a:lnSpc>
              <a:spcBef>
                <a:spcPts val="0"/>
              </a:spcBef>
              <a:spcAft>
                <a:spcPts val="0"/>
              </a:spcAft>
              <a:buClr>
                <a:srgbClr val="000000"/>
              </a:buClr>
              <a:buSzPts val="1400"/>
              <a:buFont typeface="Arial"/>
              <a:buNone/>
              <a:defRPr sz="3600" b="1" i="0" u="none" strike="noStrike" cap="none">
                <a:solidFill>
                  <a:schemeClr val="dk2"/>
                </a:solidFill>
                <a:latin typeface="Tahoma"/>
                <a:ea typeface="Tahoma"/>
                <a:cs typeface="Tahoma"/>
                <a:sym typeface="Tahoma"/>
              </a:defRPr>
            </a:lvl7pPr>
            <a:lvl8pPr marR="0" lvl="7" algn="ctr" rtl="0">
              <a:lnSpc>
                <a:spcPct val="100000"/>
              </a:lnSpc>
              <a:spcBef>
                <a:spcPts val="0"/>
              </a:spcBef>
              <a:spcAft>
                <a:spcPts val="0"/>
              </a:spcAft>
              <a:buClr>
                <a:srgbClr val="000000"/>
              </a:buClr>
              <a:buSzPts val="1400"/>
              <a:buFont typeface="Arial"/>
              <a:buNone/>
              <a:defRPr sz="3600" b="1" i="0" u="none" strike="noStrike" cap="none">
                <a:solidFill>
                  <a:schemeClr val="dk2"/>
                </a:solidFill>
                <a:latin typeface="Tahoma"/>
                <a:ea typeface="Tahoma"/>
                <a:cs typeface="Tahoma"/>
                <a:sym typeface="Tahoma"/>
              </a:defRPr>
            </a:lvl8pPr>
            <a:lvl9pPr marR="0" lvl="8" algn="ctr" rtl="0">
              <a:lnSpc>
                <a:spcPct val="100000"/>
              </a:lnSpc>
              <a:spcBef>
                <a:spcPts val="0"/>
              </a:spcBef>
              <a:spcAft>
                <a:spcPts val="0"/>
              </a:spcAft>
              <a:buClr>
                <a:srgbClr val="000000"/>
              </a:buClr>
              <a:buSzPts val="1400"/>
              <a:buFont typeface="Arial"/>
              <a:buNone/>
              <a:defRPr sz="3600" b="1" i="0" u="none" strike="noStrike" cap="none">
                <a:solidFill>
                  <a:schemeClr val="dk2"/>
                </a:solidFill>
                <a:latin typeface="Tahoma"/>
                <a:ea typeface="Tahoma"/>
                <a:cs typeface="Tahoma"/>
                <a:sym typeface="Tahoma"/>
              </a:defRPr>
            </a:lvl9pPr>
          </a:lstStyle>
          <a:p>
            <a:endParaRPr/>
          </a:p>
        </p:txBody>
      </p:sp>
      <p:sp>
        <p:nvSpPr>
          <p:cNvPr id="12" name="Google Shape;12;p1"/>
          <p:cNvSpPr txBox="1">
            <a:spLocks noGrp="1"/>
          </p:cNvSpPr>
          <p:nvPr>
            <p:ph type="body" idx="1"/>
          </p:nvPr>
        </p:nvSpPr>
        <p:spPr>
          <a:xfrm>
            <a:off x="304800" y="1371600"/>
            <a:ext cx="8458200" cy="5105400"/>
          </a:xfrm>
          <a:prstGeom prst="rect">
            <a:avLst/>
          </a:prstGeom>
          <a:noFill/>
          <a:ln>
            <a:noFill/>
          </a:ln>
        </p:spPr>
        <p:txBody>
          <a:bodyPr spcFirstLastPara="1" wrap="square" lIns="91425" tIns="45700" rIns="91425" bIns="45700" anchor="t" anchorCtr="0">
            <a:noAutofit/>
          </a:bodyPr>
          <a:lstStyle>
            <a:lvl1pPr marL="457200" marR="0" lvl="0" indent="-335280" algn="l" rtl="0">
              <a:lnSpc>
                <a:spcPct val="100000"/>
              </a:lnSpc>
              <a:spcBef>
                <a:spcPts val="560"/>
              </a:spcBef>
              <a:spcAft>
                <a:spcPts val="0"/>
              </a:spcAft>
              <a:buClr>
                <a:schemeClr val="folHlink"/>
              </a:buClr>
              <a:buSzPts val="1680"/>
              <a:buFont typeface="Noto Sans Symbols"/>
              <a:buChar char="■"/>
              <a:defRPr sz="2800" b="0" i="0" u="none" strike="noStrike" cap="none">
                <a:solidFill>
                  <a:schemeClr val="dk1"/>
                </a:solidFill>
                <a:latin typeface="Tahoma"/>
                <a:ea typeface="Tahoma"/>
                <a:cs typeface="Tahoma"/>
                <a:sym typeface="Tahoma"/>
              </a:defRPr>
            </a:lvl1pPr>
            <a:lvl2pPr marL="914400" marR="0" lvl="1" indent="-326390" algn="l" rtl="0">
              <a:lnSpc>
                <a:spcPct val="100000"/>
              </a:lnSpc>
              <a:spcBef>
                <a:spcPts val="560"/>
              </a:spcBef>
              <a:spcAft>
                <a:spcPts val="0"/>
              </a:spcAft>
              <a:buClr>
                <a:schemeClr val="hlink"/>
              </a:buClr>
              <a:buSzPts val="1540"/>
              <a:buFont typeface="Noto Sans Symbols"/>
              <a:buChar char="■"/>
              <a:defRPr sz="2800" b="0" i="0" u="none" strike="noStrike" cap="none">
                <a:solidFill>
                  <a:schemeClr val="dk1"/>
                </a:solidFill>
                <a:latin typeface="Tahoma"/>
                <a:ea typeface="Tahoma"/>
                <a:cs typeface="Tahoma"/>
                <a:sym typeface="Tahoma"/>
              </a:defRPr>
            </a:lvl2pPr>
            <a:lvl3pPr marL="1371600" marR="0" lvl="2" indent="-304800" algn="l" rtl="0">
              <a:lnSpc>
                <a:spcPct val="100000"/>
              </a:lnSpc>
              <a:spcBef>
                <a:spcPts val="480"/>
              </a:spcBef>
              <a:spcAft>
                <a:spcPts val="0"/>
              </a:spcAft>
              <a:buClr>
                <a:schemeClr val="folHlink"/>
              </a:buClr>
              <a:buSzPts val="1200"/>
              <a:buFont typeface="Noto Sans Symbols"/>
              <a:buChar char="■"/>
              <a:defRPr sz="2400" b="0" i="0" u="none" strike="noStrike" cap="none">
                <a:solidFill>
                  <a:schemeClr val="dk1"/>
                </a:solidFill>
                <a:latin typeface="Tahoma"/>
                <a:ea typeface="Tahoma"/>
                <a:cs typeface="Tahoma"/>
                <a:sym typeface="Tahoma"/>
              </a:defRPr>
            </a:lvl3pPr>
            <a:lvl4pPr marL="1828800" marR="0" lvl="3" indent="-298450" algn="l" rtl="0">
              <a:lnSpc>
                <a:spcPct val="100000"/>
              </a:lnSpc>
              <a:spcBef>
                <a:spcPts val="400"/>
              </a:spcBef>
              <a:spcAft>
                <a:spcPts val="0"/>
              </a:spcAft>
              <a:buClr>
                <a:schemeClr val="accent2"/>
              </a:buClr>
              <a:buSzPts val="1100"/>
              <a:buFont typeface="Noto Sans Symbols"/>
              <a:buChar char="■"/>
              <a:defRPr sz="2000" b="0" i="0" u="none" strike="noStrike" cap="none">
                <a:solidFill>
                  <a:schemeClr val="dk1"/>
                </a:solidFill>
                <a:latin typeface="Tahoma"/>
                <a:ea typeface="Tahoma"/>
                <a:cs typeface="Tahoma"/>
                <a:sym typeface="Tahoma"/>
              </a:defRPr>
            </a:lvl4pPr>
            <a:lvl5pPr marL="2286000" marR="0" lvl="4" indent="-292100" algn="l" rtl="0">
              <a:lnSpc>
                <a:spcPct val="100000"/>
              </a:lnSpc>
              <a:spcBef>
                <a:spcPts val="400"/>
              </a:spcBef>
              <a:spcAft>
                <a:spcPts val="0"/>
              </a:spcAft>
              <a:buClr>
                <a:schemeClr val="accent1"/>
              </a:buClr>
              <a:buSzPts val="1000"/>
              <a:buFont typeface="Noto Sans Symbols"/>
              <a:buChar char="■"/>
              <a:defRPr sz="2000" b="0" i="0" u="none" strike="noStrike" cap="none">
                <a:solidFill>
                  <a:schemeClr val="dk1"/>
                </a:solidFill>
                <a:latin typeface="Tahoma"/>
                <a:ea typeface="Tahoma"/>
                <a:cs typeface="Tahoma"/>
                <a:sym typeface="Tahoma"/>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ahoma"/>
                <a:ea typeface="Tahoma"/>
                <a:cs typeface="Tahoma"/>
                <a:sym typeface="Tahoma"/>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ahoma"/>
                <a:ea typeface="Tahoma"/>
                <a:cs typeface="Tahoma"/>
                <a:sym typeface="Tahoma"/>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ahoma"/>
                <a:ea typeface="Tahoma"/>
                <a:cs typeface="Tahoma"/>
                <a:sym typeface="Tahoma"/>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ahoma"/>
                <a:ea typeface="Tahoma"/>
                <a:cs typeface="Tahoma"/>
                <a:sym typeface="Tahoma"/>
              </a:defRPr>
            </a:lvl9pPr>
          </a:lstStyle>
          <a:p>
            <a:endParaRPr/>
          </a:p>
        </p:txBody>
      </p:sp>
      <p:sp>
        <p:nvSpPr>
          <p:cNvPr id="13" name="Google Shape;13;p1"/>
          <p:cNvSpPr txBox="1">
            <a:spLocks noGrp="1"/>
          </p:cNvSpPr>
          <p:nvPr>
            <p:ph type="dt" idx="10"/>
          </p:nvPr>
        </p:nvSpPr>
        <p:spPr>
          <a:xfrm>
            <a:off x="304800" y="6477000"/>
            <a:ext cx="1905000" cy="3810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Tahoma"/>
                <a:ea typeface="Tahoma"/>
                <a:cs typeface="Tahoma"/>
                <a:sym typeface="Tahom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ahoma"/>
                <a:ea typeface="Tahoma"/>
                <a:cs typeface="Tahoma"/>
                <a:sym typeface="Tahom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ahoma"/>
                <a:ea typeface="Tahoma"/>
                <a:cs typeface="Tahoma"/>
                <a:sym typeface="Tahom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ahoma"/>
                <a:ea typeface="Tahoma"/>
                <a:cs typeface="Tahoma"/>
                <a:sym typeface="Tahom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ahoma"/>
                <a:ea typeface="Tahoma"/>
                <a:cs typeface="Tahoma"/>
                <a:sym typeface="Tahom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ahoma"/>
                <a:ea typeface="Tahoma"/>
                <a:cs typeface="Tahoma"/>
                <a:sym typeface="Tahom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ahoma"/>
                <a:ea typeface="Tahoma"/>
                <a:cs typeface="Tahoma"/>
                <a:sym typeface="Tahom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ahoma"/>
                <a:ea typeface="Tahoma"/>
                <a:cs typeface="Tahoma"/>
                <a:sym typeface="Tahom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ahoma"/>
                <a:ea typeface="Tahoma"/>
                <a:cs typeface="Tahoma"/>
                <a:sym typeface="Tahoma"/>
              </a:defRPr>
            </a:lvl9pPr>
          </a:lstStyle>
          <a:p>
            <a:endParaRPr/>
          </a:p>
        </p:txBody>
      </p:sp>
      <p:sp>
        <p:nvSpPr>
          <p:cNvPr id="14" name="Google Shape;14;p1"/>
          <p:cNvSpPr txBox="1">
            <a:spLocks noGrp="1"/>
          </p:cNvSpPr>
          <p:nvPr>
            <p:ph type="ftr" idx="11"/>
          </p:nvPr>
        </p:nvSpPr>
        <p:spPr>
          <a:xfrm>
            <a:off x="3352800" y="6477000"/>
            <a:ext cx="2895600" cy="381000"/>
          </a:xfrm>
          <a:prstGeom prst="rect">
            <a:avLst/>
          </a:prstGeom>
          <a:noFill/>
          <a:ln>
            <a:noFill/>
          </a:ln>
        </p:spPr>
        <p:txBody>
          <a:bodyPr spcFirstLastPara="1" wrap="square" lIns="91425" tIns="45700" rIns="91425" bIns="45700" anchor="b"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Tahoma"/>
                <a:ea typeface="Tahoma"/>
                <a:cs typeface="Tahoma"/>
                <a:sym typeface="Tahom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ahoma"/>
                <a:ea typeface="Tahoma"/>
                <a:cs typeface="Tahoma"/>
                <a:sym typeface="Tahom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ahoma"/>
                <a:ea typeface="Tahoma"/>
                <a:cs typeface="Tahoma"/>
                <a:sym typeface="Tahom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ahoma"/>
                <a:ea typeface="Tahoma"/>
                <a:cs typeface="Tahoma"/>
                <a:sym typeface="Tahom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ahoma"/>
                <a:ea typeface="Tahoma"/>
                <a:cs typeface="Tahoma"/>
                <a:sym typeface="Tahom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ahoma"/>
                <a:ea typeface="Tahoma"/>
                <a:cs typeface="Tahoma"/>
                <a:sym typeface="Tahom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ahoma"/>
                <a:ea typeface="Tahoma"/>
                <a:cs typeface="Tahoma"/>
                <a:sym typeface="Tahom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ahoma"/>
                <a:ea typeface="Tahoma"/>
                <a:cs typeface="Tahoma"/>
                <a:sym typeface="Tahom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ahoma"/>
                <a:ea typeface="Tahoma"/>
                <a:cs typeface="Tahoma"/>
                <a:sym typeface="Tahoma"/>
              </a:defRPr>
            </a:lvl9pPr>
          </a:lstStyle>
          <a:p>
            <a:endParaRPr/>
          </a:p>
        </p:txBody>
      </p:sp>
      <p:sp>
        <p:nvSpPr>
          <p:cNvPr id="15" name="Google Shape;15;p1"/>
          <p:cNvSpPr txBox="1">
            <a:spLocks noGrp="1"/>
          </p:cNvSpPr>
          <p:nvPr>
            <p:ph type="sldNum" idx="12"/>
          </p:nvPr>
        </p:nvSpPr>
        <p:spPr>
          <a:xfrm>
            <a:off x="7239000" y="6477000"/>
            <a:ext cx="1905000" cy="381000"/>
          </a:xfrm>
          <a:prstGeom prst="rect">
            <a:avLst/>
          </a:prstGeom>
          <a:noFill/>
          <a:ln>
            <a:noFill/>
          </a:ln>
        </p:spPr>
        <p:txBody>
          <a:bodyPr spcFirstLastPara="1" wrap="square" lIns="91425" tIns="45700" rIns="91425" bIns="45700" anchor="b" anchorCtr="0">
            <a:noAutofit/>
          </a:bodyPr>
          <a:lstStyle>
            <a:lvl1pPr marL="0" marR="0" lvl="0" indent="0" algn="r" rtl="0">
              <a:lnSpc>
                <a:spcPct val="100000"/>
              </a:lnSpc>
              <a:spcBef>
                <a:spcPts val="0"/>
              </a:spcBef>
              <a:spcAft>
                <a:spcPts val="0"/>
              </a:spcAft>
              <a:buClr>
                <a:schemeClr val="dk1"/>
              </a:buClr>
              <a:buSzPts val="1200"/>
              <a:buFont typeface="Tahoma"/>
              <a:buNone/>
              <a:defRPr sz="1200" b="0" i="0" u="none" strike="noStrike" cap="none">
                <a:solidFill>
                  <a:schemeClr val="dk1"/>
                </a:solidFill>
                <a:latin typeface="Tahoma"/>
                <a:ea typeface="Tahoma"/>
                <a:cs typeface="Tahoma"/>
                <a:sym typeface="Tahoma"/>
              </a:defRPr>
            </a:lvl1pPr>
            <a:lvl2pPr marL="0" marR="0" lvl="1" indent="0" algn="r" rtl="0">
              <a:lnSpc>
                <a:spcPct val="100000"/>
              </a:lnSpc>
              <a:spcBef>
                <a:spcPts val="0"/>
              </a:spcBef>
              <a:spcAft>
                <a:spcPts val="0"/>
              </a:spcAft>
              <a:buClr>
                <a:schemeClr val="dk1"/>
              </a:buClr>
              <a:buSzPts val="1200"/>
              <a:buFont typeface="Tahoma"/>
              <a:buNone/>
              <a:defRPr sz="1200" b="0" i="0" u="none" strike="noStrike" cap="none">
                <a:solidFill>
                  <a:schemeClr val="dk1"/>
                </a:solidFill>
                <a:latin typeface="Tahoma"/>
                <a:ea typeface="Tahoma"/>
                <a:cs typeface="Tahoma"/>
                <a:sym typeface="Tahoma"/>
              </a:defRPr>
            </a:lvl2pPr>
            <a:lvl3pPr marL="0" marR="0" lvl="2" indent="0" algn="r" rtl="0">
              <a:lnSpc>
                <a:spcPct val="100000"/>
              </a:lnSpc>
              <a:spcBef>
                <a:spcPts val="0"/>
              </a:spcBef>
              <a:spcAft>
                <a:spcPts val="0"/>
              </a:spcAft>
              <a:buClr>
                <a:schemeClr val="dk1"/>
              </a:buClr>
              <a:buSzPts val="1200"/>
              <a:buFont typeface="Tahoma"/>
              <a:buNone/>
              <a:defRPr sz="1200" b="0" i="0" u="none" strike="noStrike" cap="none">
                <a:solidFill>
                  <a:schemeClr val="dk1"/>
                </a:solidFill>
                <a:latin typeface="Tahoma"/>
                <a:ea typeface="Tahoma"/>
                <a:cs typeface="Tahoma"/>
                <a:sym typeface="Tahoma"/>
              </a:defRPr>
            </a:lvl3pPr>
            <a:lvl4pPr marL="0" marR="0" lvl="3" indent="0" algn="r" rtl="0">
              <a:lnSpc>
                <a:spcPct val="100000"/>
              </a:lnSpc>
              <a:spcBef>
                <a:spcPts val="0"/>
              </a:spcBef>
              <a:spcAft>
                <a:spcPts val="0"/>
              </a:spcAft>
              <a:buClr>
                <a:schemeClr val="dk1"/>
              </a:buClr>
              <a:buSzPts val="1200"/>
              <a:buFont typeface="Tahoma"/>
              <a:buNone/>
              <a:defRPr sz="1200" b="0" i="0" u="none" strike="noStrike" cap="none">
                <a:solidFill>
                  <a:schemeClr val="dk1"/>
                </a:solidFill>
                <a:latin typeface="Tahoma"/>
                <a:ea typeface="Tahoma"/>
                <a:cs typeface="Tahoma"/>
                <a:sym typeface="Tahoma"/>
              </a:defRPr>
            </a:lvl4pPr>
            <a:lvl5pPr marL="0" marR="0" lvl="4" indent="0" algn="r" rtl="0">
              <a:lnSpc>
                <a:spcPct val="100000"/>
              </a:lnSpc>
              <a:spcBef>
                <a:spcPts val="0"/>
              </a:spcBef>
              <a:spcAft>
                <a:spcPts val="0"/>
              </a:spcAft>
              <a:buClr>
                <a:schemeClr val="dk1"/>
              </a:buClr>
              <a:buSzPts val="1200"/>
              <a:buFont typeface="Tahoma"/>
              <a:buNone/>
              <a:defRPr sz="1200" b="0" i="0" u="none" strike="noStrike" cap="none">
                <a:solidFill>
                  <a:schemeClr val="dk1"/>
                </a:solidFill>
                <a:latin typeface="Tahoma"/>
                <a:ea typeface="Tahoma"/>
                <a:cs typeface="Tahoma"/>
                <a:sym typeface="Tahoma"/>
              </a:defRPr>
            </a:lvl5pPr>
            <a:lvl6pPr marL="0" marR="0" lvl="5" indent="0" algn="r" rtl="0">
              <a:lnSpc>
                <a:spcPct val="100000"/>
              </a:lnSpc>
              <a:spcBef>
                <a:spcPts val="0"/>
              </a:spcBef>
              <a:spcAft>
                <a:spcPts val="0"/>
              </a:spcAft>
              <a:buClr>
                <a:schemeClr val="dk1"/>
              </a:buClr>
              <a:buSzPts val="1200"/>
              <a:buFont typeface="Tahoma"/>
              <a:buNone/>
              <a:defRPr sz="1200" b="0" i="0" u="none" strike="noStrike" cap="none">
                <a:solidFill>
                  <a:schemeClr val="dk1"/>
                </a:solidFill>
                <a:latin typeface="Tahoma"/>
                <a:ea typeface="Tahoma"/>
                <a:cs typeface="Tahoma"/>
                <a:sym typeface="Tahoma"/>
              </a:defRPr>
            </a:lvl6pPr>
            <a:lvl7pPr marL="0" marR="0" lvl="6" indent="0" algn="r" rtl="0">
              <a:lnSpc>
                <a:spcPct val="100000"/>
              </a:lnSpc>
              <a:spcBef>
                <a:spcPts val="0"/>
              </a:spcBef>
              <a:spcAft>
                <a:spcPts val="0"/>
              </a:spcAft>
              <a:buClr>
                <a:schemeClr val="dk1"/>
              </a:buClr>
              <a:buSzPts val="1200"/>
              <a:buFont typeface="Tahoma"/>
              <a:buNone/>
              <a:defRPr sz="1200" b="0" i="0" u="none" strike="noStrike" cap="none">
                <a:solidFill>
                  <a:schemeClr val="dk1"/>
                </a:solidFill>
                <a:latin typeface="Tahoma"/>
                <a:ea typeface="Tahoma"/>
                <a:cs typeface="Tahoma"/>
                <a:sym typeface="Tahoma"/>
              </a:defRPr>
            </a:lvl7pPr>
            <a:lvl8pPr marL="0" marR="0" lvl="7" indent="0" algn="r" rtl="0">
              <a:lnSpc>
                <a:spcPct val="100000"/>
              </a:lnSpc>
              <a:spcBef>
                <a:spcPts val="0"/>
              </a:spcBef>
              <a:spcAft>
                <a:spcPts val="0"/>
              </a:spcAft>
              <a:buClr>
                <a:schemeClr val="dk1"/>
              </a:buClr>
              <a:buSzPts val="1200"/>
              <a:buFont typeface="Tahoma"/>
              <a:buNone/>
              <a:defRPr sz="1200" b="0" i="0" u="none" strike="noStrike" cap="none">
                <a:solidFill>
                  <a:schemeClr val="dk1"/>
                </a:solidFill>
                <a:latin typeface="Tahoma"/>
                <a:ea typeface="Tahoma"/>
                <a:cs typeface="Tahoma"/>
                <a:sym typeface="Tahoma"/>
              </a:defRPr>
            </a:lvl8pPr>
            <a:lvl9pPr marL="0" marR="0" lvl="8" indent="0" algn="r" rtl="0">
              <a:lnSpc>
                <a:spcPct val="100000"/>
              </a:lnSpc>
              <a:spcBef>
                <a:spcPts val="0"/>
              </a:spcBef>
              <a:spcAft>
                <a:spcPts val="0"/>
              </a:spcAft>
              <a:buClr>
                <a:schemeClr val="dk1"/>
              </a:buClr>
              <a:buSzPts val="1200"/>
              <a:buFont typeface="Tahoma"/>
              <a:buNone/>
              <a:defRPr sz="1200" b="0" i="0" u="none" strike="noStrike" cap="none">
                <a:solidFill>
                  <a:schemeClr val="dk1"/>
                </a:solidFill>
                <a:latin typeface="Tahoma"/>
                <a:ea typeface="Tahoma"/>
                <a:cs typeface="Tahoma"/>
                <a:sym typeface="Tahoma"/>
              </a:defRPr>
            </a:lvl9pPr>
          </a:lstStyle>
          <a:p>
            <a:pPr marL="0" lvl="0" indent="0" algn="r" rt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17"/>
          <p:cNvSpPr txBox="1"/>
          <p:nvPr/>
        </p:nvSpPr>
        <p:spPr>
          <a:xfrm>
            <a:off x="7239000" y="6477000"/>
            <a:ext cx="1905000" cy="3810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200"/>
              <a:buFont typeface="Tahoma"/>
              <a:buNone/>
            </a:pPr>
            <a:fld id="{00000000-1234-1234-1234-123412341234}" type="slidenum">
              <a:rPr lang="en-US" sz="1200" b="0" i="0" u="none" strike="noStrike" cap="none">
                <a:solidFill>
                  <a:schemeClr val="dk1"/>
                </a:solidFill>
                <a:latin typeface="Tahoma"/>
                <a:ea typeface="Tahoma"/>
                <a:cs typeface="Tahoma"/>
                <a:sym typeface="Tahoma"/>
              </a:rPr>
              <a:t>1</a:t>
            </a:fld>
            <a:endParaRPr sz="1400" b="0" i="0" u="none" strike="noStrike" cap="none">
              <a:solidFill>
                <a:srgbClr val="000000"/>
              </a:solidFill>
              <a:latin typeface="Arial"/>
              <a:ea typeface="Arial"/>
              <a:cs typeface="Arial"/>
              <a:sym typeface="Arial"/>
            </a:endParaRPr>
          </a:p>
        </p:txBody>
      </p:sp>
      <p:sp>
        <p:nvSpPr>
          <p:cNvPr id="120" name="Google Shape;120;p17"/>
          <p:cNvSpPr txBox="1">
            <a:spLocks noGrp="1"/>
          </p:cNvSpPr>
          <p:nvPr>
            <p:ph type="title"/>
          </p:nvPr>
        </p:nvSpPr>
        <p:spPr>
          <a:xfrm>
            <a:off x="228600" y="596265"/>
            <a:ext cx="8707500" cy="609600"/>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Clr>
                <a:schemeClr val="dk2"/>
              </a:buClr>
              <a:buSzPts val="3600"/>
              <a:buFont typeface="Gill Sans"/>
              <a:buNone/>
            </a:pPr>
            <a:r>
              <a:rPr lang="en-US" sz="3600" b="1" i="0" u="none" dirty="0">
                <a:solidFill>
                  <a:schemeClr val="dk2"/>
                </a:solidFill>
                <a:highlight>
                  <a:srgbClr val="FFFF00"/>
                </a:highlight>
                <a:latin typeface="Gill Sans"/>
                <a:ea typeface="Gill Sans"/>
                <a:cs typeface="Gill Sans"/>
                <a:sym typeface="Gill Sans"/>
              </a:rPr>
              <a:t>Metrics for Evaluating Classifier Performance</a:t>
            </a:r>
            <a:endParaRPr sz="3600" b="1" i="0" u="none" dirty="0">
              <a:solidFill>
                <a:schemeClr val="dk2"/>
              </a:solidFill>
              <a:highlight>
                <a:srgbClr val="FFFF00"/>
              </a:highlight>
              <a:latin typeface="Gill Sans"/>
              <a:ea typeface="Gill Sans"/>
              <a:cs typeface="Gill Sans"/>
              <a:sym typeface="Gill Sans"/>
            </a:endParaRPr>
          </a:p>
        </p:txBody>
      </p:sp>
      <p:sp>
        <p:nvSpPr>
          <p:cNvPr id="121" name="Google Shape;121;p17"/>
          <p:cNvSpPr txBox="1">
            <a:spLocks noGrp="1"/>
          </p:cNvSpPr>
          <p:nvPr>
            <p:ph type="body" idx="1"/>
          </p:nvPr>
        </p:nvSpPr>
        <p:spPr>
          <a:xfrm>
            <a:off x="0" y="1295400"/>
            <a:ext cx="9144000" cy="5568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folHlink"/>
              </a:buClr>
              <a:buSzPts val="1800"/>
              <a:buFont typeface="Noto Sans Symbols"/>
              <a:buChar char="■"/>
            </a:pPr>
            <a:r>
              <a:rPr lang="en-US" sz="1800" b="0" i="0" u="none" dirty="0">
                <a:solidFill>
                  <a:schemeClr val="dk1"/>
                </a:solidFill>
                <a:latin typeface="Tahoma"/>
                <a:ea typeface="Tahoma"/>
                <a:cs typeface="Tahoma"/>
                <a:sym typeface="Tahoma"/>
              </a:rPr>
              <a:t>Terminologies:</a:t>
            </a:r>
            <a:endParaRPr sz="1800" dirty="0"/>
          </a:p>
          <a:p>
            <a:pPr marL="742950" lvl="1" indent="-316230" algn="l" rtl="0">
              <a:lnSpc>
                <a:spcPct val="100000"/>
              </a:lnSpc>
              <a:spcBef>
                <a:spcPts val="480"/>
              </a:spcBef>
              <a:spcAft>
                <a:spcPts val="0"/>
              </a:spcAft>
              <a:buClr>
                <a:schemeClr val="hlink"/>
              </a:buClr>
              <a:buSzPts val="1800"/>
              <a:buFont typeface="Noto Sans Symbols"/>
              <a:buChar char="■"/>
            </a:pPr>
            <a:r>
              <a:rPr lang="en-US" sz="1800" b="1" i="0" u="none" dirty="0">
                <a:solidFill>
                  <a:schemeClr val="dk2"/>
                </a:solidFill>
                <a:latin typeface="Tahoma"/>
                <a:ea typeface="Tahoma"/>
                <a:cs typeface="Tahoma"/>
                <a:sym typeface="Tahoma"/>
              </a:rPr>
              <a:t>Positive Tuples:</a:t>
            </a:r>
            <a:r>
              <a:rPr lang="en-US" sz="1800" b="0" i="0" u="none" dirty="0">
                <a:solidFill>
                  <a:schemeClr val="dk1"/>
                </a:solidFill>
                <a:latin typeface="Tahoma"/>
                <a:ea typeface="Tahoma"/>
                <a:cs typeface="Tahoma"/>
                <a:sym typeface="Tahoma"/>
              </a:rPr>
              <a:t> tuples of the main class of interest </a:t>
            </a:r>
            <a:endParaRPr sz="1800" b="0" i="0" u="none" dirty="0">
              <a:solidFill>
                <a:schemeClr val="dk1"/>
              </a:solidFill>
              <a:latin typeface="Tahoma"/>
              <a:ea typeface="Tahoma"/>
              <a:cs typeface="Tahoma"/>
              <a:sym typeface="Tahoma"/>
            </a:endParaRPr>
          </a:p>
          <a:p>
            <a:pPr marL="742950" lvl="1" indent="-316230" algn="l" rtl="0">
              <a:lnSpc>
                <a:spcPct val="100000"/>
              </a:lnSpc>
              <a:spcBef>
                <a:spcPts val="480"/>
              </a:spcBef>
              <a:spcAft>
                <a:spcPts val="0"/>
              </a:spcAft>
              <a:buClr>
                <a:schemeClr val="hlink"/>
              </a:buClr>
              <a:buSzPts val="1800"/>
              <a:buFont typeface="Noto Sans Symbols"/>
              <a:buChar char="■"/>
            </a:pPr>
            <a:r>
              <a:rPr lang="en-US" sz="1800" b="1" i="0" u="none" dirty="0">
                <a:solidFill>
                  <a:schemeClr val="dk2"/>
                </a:solidFill>
                <a:latin typeface="Tahoma"/>
                <a:ea typeface="Tahoma"/>
                <a:cs typeface="Tahoma"/>
                <a:sym typeface="Tahoma"/>
              </a:rPr>
              <a:t>Negative Tuples:</a:t>
            </a:r>
            <a:r>
              <a:rPr lang="en-US" sz="1800" b="0" i="0" u="none" dirty="0">
                <a:solidFill>
                  <a:schemeClr val="dk1"/>
                </a:solidFill>
                <a:latin typeface="Tahoma"/>
                <a:ea typeface="Tahoma"/>
                <a:cs typeface="Tahoma"/>
                <a:sym typeface="Tahoma"/>
              </a:rPr>
              <a:t> All other tuples.</a:t>
            </a:r>
            <a:endParaRPr sz="1800" b="0" i="0" u="none" dirty="0">
              <a:solidFill>
                <a:schemeClr val="dk1"/>
              </a:solidFill>
              <a:latin typeface="Tahoma"/>
              <a:ea typeface="Tahoma"/>
              <a:cs typeface="Tahoma"/>
              <a:sym typeface="Tahoma"/>
            </a:endParaRPr>
          </a:p>
          <a:p>
            <a:pPr marL="914400" lvl="0" indent="0" algn="l" rtl="0">
              <a:lnSpc>
                <a:spcPct val="100000"/>
              </a:lnSpc>
              <a:spcBef>
                <a:spcPts val="480"/>
              </a:spcBef>
              <a:spcAft>
                <a:spcPts val="0"/>
              </a:spcAft>
              <a:buSzPts val="1080"/>
              <a:buNone/>
            </a:pPr>
            <a:r>
              <a:rPr lang="en-US" sz="1800" dirty="0">
                <a:solidFill>
                  <a:srgbClr val="FF0000"/>
                </a:solidFill>
              </a:rPr>
              <a:t>(e.g. Given two classes , the positive tuples may be buys computer = yes while the negative tuples are buys computer = no.)</a:t>
            </a:r>
            <a:endParaRPr sz="1800" dirty="0">
              <a:solidFill>
                <a:srgbClr val="FF0000"/>
              </a:solidFill>
            </a:endParaRPr>
          </a:p>
          <a:p>
            <a:pPr marL="742950" lvl="1" indent="-316230" algn="l" rtl="0">
              <a:lnSpc>
                <a:spcPct val="100000"/>
              </a:lnSpc>
              <a:spcBef>
                <a:spcPts val="480"/>
              </a:spcBef>
              <a:spcAft>
                <a:spcPts val="0"/>
              </a:spcAft>
              <a:buClr>
                <a:schemeClr val="hlink"/>
              </a:buClr>
              <a:buSzPts val="1800"/>
              <a:buFont typeface="Noto Sans Symbols"/>
              <a:buChar char="■"/>
            </a:pPr>
            <a:r>
              <a:rPr lang="en-US" sz="1800" b="1" i="0" u="none" dirty="0">
                <a:solidFill>
                  <a:schemeClr val="dk2"/>
                </a:solidFill>
                <a:latin typeface="Tahoma"/>
                <a:ea typeface="Tahoma"/>
                <a:cs typeface="Tahoma"/>
                <a:sym typeface="Tahoma"/>
              </a:rPr>
              <a:t>True Positives(TP):</a:t>
            </a:r>
            <a:r>
              <a:rPr lang="en-US" sz="1800" b="0" i="0" u="none" dirty="0">
                <a:solidFill>
                  <a:schemeClr val="dk1"/>
                </a:solidFill>
                <a:latin typeface="Tahoma"/>
                <a:ea typeface="Tahoma"/>
                <a:cs typeface="Tahoma"/>
                <a:sym typeface="Tahoma"/>
              </a:rPr>
              <a:t>These refer to the positive tuples that were correctly labeled by the classifier.</a:t>
            </a:r>
            <a:endParaRPr sz="1800" b="0" i="0" u="none" dirty="0">
              <a:solidFill>
                <a:schemeClr val="dk1"/>
              </a:solidFill>
              <a:latin typeface="Tahoma"/>
              <a:ea typeface="Tahoma"/>
              <a:cs typeface="Tahoma"/>
              <a:sym typeface="Tahoma"/>
            </a:endParaRPr>
          </a:p>
          <a:p>
            <a:pPr marL="742950" lvl="1" indent="-316230" algn="l" rtl="0">
              <a:lnSpc>
                <a:spcPct val="100000"/>
              </a:lnSpc>
              <a:spcBef>
                <a:spcPts val="480"/>
              </a:spcBef>
              <a:spcAft>
                <a:spcPts val="0"/>
              </a:spcAft>
              <a:buClr>
                <a:schemeClr val="hlink"/>
              </a:buClr>
              <a:buSzPts val="1800"/>
              <a:buFont typeface="Noto Sans Symbols"/>
              <a:buChar char="■"/>
            </a:pPr>
            <a:r>
              <a:rPr lang="en-US" sz="1800" b="1" i="0" u="none" dirty="0">
                <a:solidFill>
                  <a:schemeClr val="dk2"/>
                </a:solidFill>
                <a:latin typeface="Tahoma"/>
                <a:ea typeface="Tahoma"/>
                <a:cs typeface="Tahoma"/>
                <a:sym typeface="Tahoma"/>
              </a:rPr>
              <a:t>True Negatives(TN):</a:t>
            </a:r>
            <a:r>
              <a:rPr lang="en-US" sz="1800" b="0" i="0" u="none" dirty="0">
                <a:solidFill>
                  <a:schemeClr val="dk1"/>
                </a:solidFill>
                <a:latin typeface="Tahoma"/>
                <a:ea typeface="Tahoma"/>
                <a:cs typeface="Tahoma"/>
                <a:sym typeface="Tahoma"/>
              </a:rPr>
              <a:t> These are the negative tuples that were correctly labeled by the classifier.</a:t>
            </a:r>
            <a:endParaRPr sz="1800" b="0" i="0" u="none" dirty="0">
              <a:solidFill>
                <a:schemeClr val="dk1"/>
              </a:solidFill>
              <a:latin typeface="Tahoma"/>
              <a:ea typeface="Tahoma"/>
              <a:cs typeface="Tahoma"/>
              <a:sym typeface="Tahoma"/>
            </a:endParaRPr>
          </a:p>
          <a:p>
            <a:pPr marL="742950" lvl="1" indent="-316230" algn="l" rtl="0">
              <a:lnSpc>
                <a:spcPct val="100000"/>
              </a:lnSpc>
              <a:spcBef>
                <a:spcPts val="480"/>
              </a:spcBef>
              <a:spcAft>
                <a:spcPts val="0"/>
              </a:spcAft>
              <a:buClr>
                <a:schemeClr val="hlink"/>
              </a:buClr>
              <a:buSzPts val="1800"/>
              <a:buFont typeface="Noto Sans Symbols"/>
              <a:buChar char="■"/>
            </a:pPr>
            <a:r>
              <a:rPr lang="en-US" sz="1800" b="1" i="0" u="none" dirty="0">
                <a:solidFill>
                  <a:schemeClr val="dk2"/>
                </a:solidFill>
                <a:latin typeface="Tahoma"/>
                <a:ea typeface="Tahoma"/>
                <a:cs typeface="Tahoma"/>
                <a:sym typeface="Tahoma"/>
              </a:rPr>
              <a:t>False Positives(FP):</a:t>
            </a:r>
            <a:r>
              <a:rPr lang="en-US" sz="1800" b="0" i="0" u="none" dirty="0">
                <a:solidFill>
                  <a:schemeClr val="dk1"/>
                </a:solidFill>
                <a:latin typeface="Tahoma"/>
                <a:ea typeface="Tahoma"/>
                <a:cs typeface="Tahoma"/>
                <a:sym typeface="Tahoma"/>
              </a:rPr>
              <a:t>These are the negative tuples that were incorrectly labeled as positive</a:t>
            </a:r>
            <a:endParaRPr sz="1800" b="0" i="0" u="none" dirty="0">
              <a:solidFill>
                <a:schemeClr val="dk1"/>
              </a:solidFill>
              <a:latin typeface="Tahoma"/>
              <a:ea typeface="Tahoma"/>
              <a:cs typeface="Tahoma"/>
              <a:sym typeface="Tahoma"/>
            </a:endParaRPr>
          </a:p>
          <a:p>
            <a:pPr marL="914400" lvl="0" indent="0" algn="l" rtl="0">
              <a:lnSpc>
                <a:spcPct val="100000"/>
              </a:lnSpc>
              <a:spcBef>
                <a:spcPts val="480"/>
              </a:spcBef>
              <a:spcAft>
                <a:spcPts val="0"/>
              </a:spcAft>
              <a:buSzPts val="1080"/>
              <a:buNone/>
            </a:pPr>
            <a:r>
              <a:rPr lang="en-US" sz="1800" b="0" i="0" u="none" dirty="0">
                <a:solidFill>
                  <a:schemeClr val="dk1"/>
                </a:solidFill>
                <a:latin typeface="Tahoma"/>
                <a:ea typeface="Tahoma"/>
                <a:cs typeface="Tahoma"/>
                <a:sym typeface="Tahoma"/>
              </a:rPr>
              <a:t> </a:t>
            </a:r>
            <a:r>
              <a:rPr lang="en-US" sz="1800" b="0" i="0" u="none" dirty="0">
                <a:solidFill>
                  <a:srgbClr val="FF0000"/>
                </a:solidFill>
                <a:latin typeface="Tahoma"/>
                <a:ea typeface="Tahoma"/>
                <a:cs typeface="Tahoma"/>
                <a:sym typeface="Tahoma"/>
              </a:rPr>
              <a:t>(e.g., tuples of class buys computer </a:t>
            </a:r>
            <a:r>
              <a:rPr lang="en-US" sz="1800" dirty="0">
                <a:solidFill>
                  <a:srgbClr val="FF0000"/>
                </a:solidFill>
              </a:rPr>
              <a:t>= </a:t>
            </a:r>
            <a:r>
              <a:rPr lang="en-US" sz="1800" b="0" i="0" u="none" dirty="0">
                <a:solidFill>
                  <a:srgbClr val="FF0000"/>
                </a:solidFill>
                <a:latin typeface="Tahoma"/>
                <a:ea typeface="Tahoma"/>
                <a:cs typeface="Tahoma"/>
                <a:sym typeface="Tahoma"/>
              </a:rPr>
              <a:t>no for which the classifier predicted buys computer </a:t>
            </a:r>
            <a:r>
              <a:rPr lang="en-US" sz="1800" dirty="0">
                <a:solidFill>
                  <a:srgbClr val="FF0000"/>
                </a:solidFill>
              </a:rPr>
              <a:t>=</a:t>
            </a:r>
            <a:r>
              <a:rPr lang="en-US" sz="1800" b="0" i="0" u="none" dirty="0">
                <a:solidFill>
                  <a:srgbClr val="FF0000"/>
                </a:solidFill>
                <a:latin typeface="Tahoma"/>
                <a:ea typeface="Tahoma"/>
                <a:cs typeface="Tahoma"/>
                <a:sym typeface="Tahoma"/>
              </a:rPr>
              <a:t> yes).</a:t>
            </a:r>
            <a:endParaRPr sz="1800" b="0" i="0" u="none" dirty="0">
              <a:solidFill>
                <a:srgbClr val="FF0000"/>
              </a:solidFill>
              <a:latin typeface="Tahoma"/>
              <a:ea typeface="Tahoma"/>
              <a:cs typeface="Tahoma"/>
              <a:sym typeface="Tahoma"/>
            </a:endParaRPr>
          </a:p>
          <a:p>
            <a:pPr marL="742950" lvl="1" indent="-316230" algn="l" rtl="0">
              <a:lnSpc>
                <a:spcPct val="100000"/>
              </a:lnSpc>
              <a:spcBef>
                <a:spcPts val="480"/>
              </a:spcBef>
              <a:spcAft>
                <a:spcPts val="0"/>
              </a:spcAft>
              <a:buClr>
                <a:schemeClr val="hlink"/>
              </a:buClr>
              <a:buSzPts val="1800"/>
              <a:buFont typeface="Noto Sans Symbols"/>
              <a:buChar char="■"/>
            </a:pPr>
            <a:r>
              <a:rPr lang="en-US" sz="1800" b="1" i="0" u="none" dirty="0">
                <a:solidFill>
                  <a:schemeClr val="dk2"/>
                </a:solidFill>
                <a:latin typeface="Tahoma"/>
                <a:ea typeface="Tahoma"/>
                <a:cs typeface="Tahoma"/>
                <a:sym typeface="Tahoma"/>
              </a:rPr>
              <a:t>False Negatives(FN):</a:t>
            </a:r>
            <a:r>
              <a:rPr lang="en-US" sz="1800" b="0" i="0" u="none" dirty="0">
                <a:solidFill>
                  <a:schemeClr val="dk1"/>
                </a:solidFill>
                <a:latin typeface="Tahoma"/>
                <a:ea typeface="Tahoma"/>
                <a:cs typeface="Tahoma"/>
                <a:sym typeface="Tahoma"/>
              </a:rPr>
              <a:t>These are the positive tuples that were mislabeled as negative </a:t>
            </a:r>
            <a:r>
              <a:rPr lang="en-US" sz="1800" b="0" i="0" u="none" dirty="0">
                <a:solidFill>
                  <a:srgbClr val="FF0000"/>
                </a:solidFill>
                <a:latin typeface="Tahoma"/>
                <a:ea typeface="Tahoma"/>
                <a:cs typeface="Tahoma"/>
                <a:sym typeface="Tahoma"/>
              </a:rPr>
              <a:t>(e.g., tuples of class buys computer </a:t>
            </a:r>
            <a:r>
              <a:rPr lang="en-US" sz="1800" dirty="0">
                <a:solidFill>
                  <a:srgbClr val="FF0000"/>
                </a:solidFill>
              </a:rPr>
              <a:t>=</a:t>
            </a:r>
            <a:r>
              <a:rPr lang="en-US" sz="1800" b="0" i="0" u="none" dirty="0">
                <a:solidFill>
                  <a:srgbClr val="FF0000"/>
                </a:solidFill>
                <a:latin typeface="Tahoma"/>
                <a:ea typeface="Tahoma"/>
                <a:cs typeface="Tahoma"/>
                <a:sym typeface="Tahoma"/>
              </a:rPr>
              <a:t> yes for which the classifier predicted buys computer </a:t>
            </a:r>
            <a:r>
              <a:rPr lang="en-US" sz="1800" dirty="0">
                <a:solidFill>
                  <a:srgbClr val="FF0000"/>
                </a:solidFill>
              </a:rPr>
              <a:t>=</a:t>
            </a:r>
            <a:r>
              <a:rPr lang="en-US" sz="1800" b="0" i="0" u="none" dirty="0">
                <a:solidFill>
                  <a:srgbClr val="FF0000"/>
                </a:solidFill>
                <a:latin typeface="Tahoma"/>
                <a:ea typeface="Tahoma"/>
                <a:cs typeface="Tahoma"/>
                <a:sym typeface="Tahoma"/>
              </a:rPr>
              <a:t> no).</a:t>
            </a:r>
            <a:endParaRPr sz="1800" b="0" i="0" u="none" dirty="0">
              <a:solidFill>
                <a:srgbClr val="FF0000"/>
              </a:solidFill>
              <a:latin typeface="Tahoma"/>
              <a:ea typeface="Tahoma"/>
              <a:cs typeface="Tahoma"/>
              <a:sym typeface="Tahoma"/>
            </a:endParaRPr>
          </a:p>
          <a:p>
            <a:pPr marL="742950" lvl="1" indent="-285750" algn="l" rtl="0">
              <a:lnSpc>
                <a:spcPct val="100000"/>
              </a:lnSpc>
              <a:spcBef>
                <a:spcPts val="480"/>
              </a:spcBef>
              <a:spcAft>
                <a:spcPts val="0"/>
              </a:spcAft>
              <a:buSzPts val="1320"/>
              <a:buNone/>
            </a:pPr>
            <a:r>
              <a:rPr lang="en-US" sz="1800" b="0" i="0" u="none" dirty="0">
                <a:solidFill>
                  <a:schemeClr val="dk1"/>
                </a:solidFill>
                <a:latin typeface="Tahoma"/>
                <a:ea typeface="Tahoma"/>
                <a:cs typeface="Tahoma"/>
                <a:sym typeface="Tahoma"/>
              </a:rPr>
              <a:t>These terms are summarized in a </a:t>
            </a:r>
            <a:r>
              <a:rPr lang="en-US" sz="1900" b="1" i="0" u="none" dirty="0">
                <a:solidFill>
                  <a:schemeClr val="dk1"/>
                </a:solidFill>
              </a:rPr>
              <a:t>Confusion Matrix</a:t>
            </a:r>
            <a:endParaRPr sz="1900" b="1" dirty="0"/>
          </a:p>
        </p:txBody>
      </p:sp>
    </p:spTree>
  </p:cSld>
  <p:clrMapOvr>
    <a:masterClrMapping/>
  </p:clrMapOvr>
  <p:transition>
    <p:fade thruBlk="1"/>
  </p:transition>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Shape 201"/>
        <p:cNvGrpSpPr/>
        <p:nvPr/>
      </p:nvGrpSpPr>
      <p:grpSpPr>
        <a:xfrm>
          <a:off x="0" y="0"/>
          <a:ext cx="0" cy="0"/>
          <a:chOff x="0" y="0"/>
          <a:chExt cx="0" cy="0"/>
        </a:xfrm>
      </p:grpSpPr>
      <p:sp>
        <p:nvSpPr>
          <p:cNvPr id="202" name="Google Shape;202;p26"/>
          <p:cNvSpPr txBox="1"/>
          <p:nvPr/>
        </p:nvSpPr>
        <p:spPr>
          <a:xfrm>
            <a:off x="7239000" y="6477000"/>
            <a:ext cx="1905000" cy="3810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200"/>
              <a:buFont typeface="Tahoma"/>
              <a:buNone/>
            </a:pPr>
            <a:fld id="{00000000-1234-1234-1234-123412341234}" type="slidenum">
              <a:rPr lang="en-US" sz="1200" b="0" i="0" u="none" strike="noStrike" cap="none">
                <a:solidFill>
                  <a:schemeClr val="dk1"/>
                </a:solidFill>
                <a:latin typeface="Tahoma"/>
                <a:ea typeface="Tahoma"/>
                <a:cs typeface="Tahoma"/>
                <a:sym typeface="Tahoma"/>
              </a:rPr>
              <a:t>10</a:t>
            </a:fld>
            <a:endParaRPr sz="1400" b="0" i="0" u="none" strike="noStrike" cap="none">
              <a:solidFill>
                <a:srgbClr val="000000"/>
              </a:solidFill>
              <a:latin typeface="Arial"/>
              <a:ea typeface="Arial"/>
              <a:cs typeface="Arial"/>
              <a:sym typeface="Arial"/>
            </a:endParaRPr>
          </a:p>
        </p:txBody>
      </p:sp>
      <p:sp>
        <p:nvSpPr>
          <p:cNvPr id="203" name="Google Shape;203;p26"/>
          <p:cNvSpPr txBox="1">
            <a:spLocks noGrp="1"/>
          </p:cNvSpPr>
          <p:nvPr>
            <p:ph type="title"/>
          </p:nvPr>
        </p:nvSpPr>
        <p:spPr>
          <a:xfrm>
            <a:off x="228600" y="381000"/>
            <a:ext cx="8707437" cy="609600"/>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Clr>
                <a:schemeClr val="dk2"/>
              </a:buClr>
              <a:buSzPts val="3600"/>
              <a:buFont typeface="Tahoma"/>
              <a:buNone/>
            </a:pPr>
            <a:r>
              <a:rPr lang="en-US" sz="3600" b="1" i="0" u="none">
                <a:solidFill>
                  <a:schemeClr val="dk2"/>
                </a:solidFill>
                <a:latin typeface="Tahoma"/>
                <a:ea typeface="Tahoma"/>
                <a:cs typeface="Tahoma"/>
                <a:sym typeface="Tahoma"/>
              </a:rPr>
              <a:t>Precision and Recall</a:t>
            </a:r>
            <a:endParaRPr sz="3600" b="1" i="0" u="none">
              <a:solidFill>
                <a:schemeClr val="dk2"/>
              </a:solidFill>
              <a:latin typeface="Tahoma"/>
              <a:ea typeface="Tahoma"/>
              <a:cs typeface="Tahoma"/>
              <a:sym typeface="Tahoma"/>
            </a:endParaRPr>
          </a:p>
        </p:txBody>
      </p:sp>
      <p:sp>
        <p:nvSpPr>
          <p:cNvPr id="204" name="Google Shape;204;p26"/>
          <p:cNvSpPr txBox="1">
            <a:spLocks noGrp="1"/>
          </p:cNvSpPr>
          <p:nvPr>
            <p:ph type="body" idx="1"/>
          </p:nvPr>
        </p:nvSpPr>
        <p:spPr>
          <a:xfrm>
            <a:off x="0" y="1371600"/>
            <a:ext cx="9296400" cy="51054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folHlink"/>
              </a:buClr>
              <a:buSzPts val="1080"/>
              <a:buFont typeface="Noto Sans Symbols"/>
              <a:buChar char="■"/>
            </a:pPr>
            <a:r>
              <a:rPr lang="en-US" sz="1800" b="0" i="0" u="none" dirty="0">
                <a:solidFill>
                  <a:schemeClr val="dk1"/>
                </a:solidFill>
                <a:highlight>
                  <a:srgbClr val="FFFF00"/>
                </a:highlight>
                <a:latin typeface="Arial"/>
                <a:ea typeface="Arial"/>
                <a:cs typeface="Arial"/>
                <a:sym typeface="Arial"/>
              </a:rPr>
              <a:t>A perfect precision score of 1.0 for a class </a:t>
            </a:r>
            <a:r>
              <a:rPr lang="en-US" sz="1800" b="0" i="1" u="none" dirty="0">
                <a:solidFill>
                  <a:schemeClr val="dk1"/>
                </a:solidFill>
                <a:highlight>
                  <a:srgbClr val="FFFF00"/>
                </a:highlight>
                <a:latin typeface="Arial"/>
                <a:ea typeface="Arial"/>
                <a:cs typeface="Arial"/>
                <a:sym typeface="Arial"/>
              </a:rPr>
              <a:t>C </a:t>
            </a:r>
            <a:r>
              <a:rPr lang="en-US" sz="1800" b="0" i="0" u="none" dirty="0">
                <a:solidFill>
                  <a:schemeClr val="dk1"/>
                </a:solidFill>
                <a:highlight>
                  <a:srgbClr val="FFFF00"/>
                </a:highlight>
                <a:latin typeface="Arial"/>
                <a:ea typeface="Arial"/>
                <a:cs typeface="Arial"/>
                <a:sym typeface="Arial"/>
              </a:rPr>
              <a:t>means that every tuple that the classifier labeled as belonging to class </a:t>
            </a:r>
            <a:r>
              <a:rPr lang="en-US" sz="1800" b="0" i="1" u="none" dirty="0">
                <a:solidFill>
                  <a:schemeClr val="dk1"/>
                </a:solidFill>
                <a:highlight>
                  <a:srgbClr val="FFFF00"/>
                </a:highlight>
                <a:latin typeface="Arial"/>
                <a:ea typeface="Arial"/>
                <a:cs typeface="Arial"/>
                <a:sym typeface="Arial"/>
              </a:rPr>
              <a:t>C </a:t>
            </a:r>
            <a:r>
              <a:rPr lang="en-US" sz="1800" b="0" i="0" u="none" dirty="0">
                <a:solidFill>
                  <a:schemeClr val="dk1"/>
                </a:solidFill>
                <a:highlight>
                  <a:srgbClr val="FFFF00"/>
                </a:highlight>
                <a:latin typeface="Arial"/>
                <a:ea typeface="Arial"/>
                <a:cs typeface="Arial"/>
                <a:sym typeface="Arial"/>
              </a:rPr>
              <a:t>does indeed belong to class </a:t>
            </a:r>
            <a:r>
              <a:rPr lang="en-US" sz="1800" b="0" i="1" u="none" dirty="0">
                <a:solidFill>
                  <a:schemeClr val="dk1"/>
                </a:solidFill>
                <a:highlight>
                  <a:srgbClr val="FFFF00"/>
                </a:highlight>
                <a:latin typeface="Arial"/>
                <a:ea typeface="Arial"/>
                <a:cs typeface="Arial"/>
                <a:sym typeface="Arial"/>
              </a:rPr>
              <a:t>C</a:t>
            </a:r>
            <a:r>
              <a:rPr lang="en-US" sz="1800" b="0" i="0" u="none" dirty="0">
                <a:solidFill>
                  <a:schemeClr val="dk1"/>
                </a:solidFill>
                <a:highlight>
                  <a:srgbClr val="FFFF00"/>
                </a:highlight>
                <a:latin typeface="Arial"/>
                <a:ea typeface="Arial"/>
                <a:cs typeface="Arial"/>
                <a:sym typeface="Arial"/>
              </a:rPr>
              <a:t>. </a:t>
            </a:r>
            <a:r>
              <a:rPr lang="en-US" sz="1800" b="0" i="0" u="none" dirty="0">
                <a:solidFill>
                  <a:srgbClr val="FF0000"/>
                </a:solidFill>
                <a:highlight>
                  <a:srgbClr val="FFFF00"/>
                </a:highlight>
                <a:latin typeface="Arial"/>
                <a:ea typeface="Arial"/>
                <a:cs typeface="Arial"/>
                <a:sym typeface="Arial"/>
              </a:rPr>
              <a:t>However, it does not tell us anything about the number of class </a:t>
            </a:r>
            <a:r>
              <a:rPr lang="en-US" sz="1800" b="0" i="1" u="none" dirty="0">
                <a:solidFill>
                  <a:srgbClr val="FF0000"/>
                </a:solidFill>
                <a:highlight>
                  <a:srgbClr val="FFFF00"/>
                </a:highlight>
                <a:latin typeface="Arial"/>
                <a:ea typeface="Arial"/>
                <a:cs typeface="Arial"/>
                <a:sym typeface="Arial"/>
              </a:rPr>
              <a:t>C </a:t>
            </a:r>
            <a:r>
              <a:rPr lang="en-US" sz="1800" b="0" i="0" u="none" dirty="0">
                <a:solidFill>
                  <a:srgbClr val="FF0000"/>
                </a:solidFill>
                <a:highlight>
                  <a:srgbClr val="FFFF00"/>
                </a:highlight>
                <a:latin typeface="Arial"/>
                <a:ea typeface="Arial"/>
                <a:cs typeface="Arial"/>
                <a:sym typeface="Arial"/>
              </a:rPr>
              <a:t>tuples that the classifier mislabeled. </a:t>
            </a:r>
            <a:endParaRPr sz="1800" b="0" i="0" u="none" dirty="0">
              <a:solidFill>
                <a:srgbClr val="FF0000"/>
              </a:solidFill>
              <a:highlight>
                <a:srgbClr val="FFFF00"/>
              </a:highlight>
              <a:latin typeface="Arial"/>
              <a:ea typeface="Arial"/>
              <a:cs typeface="Arial"/>
              <a:sym typeface="Arial"/>
            </a:endParaRPr>
          </a:p>
          <a:p>
            <a:pPr marL="342900" lvl="0" indent="-274320" algn="l" rtl="0">
              <a:lnSpc>
                <a:spcPct val="100000"/>
              </a:lnSpc>
              <a:spcBef>
                <a:spcPts val="360"/>
              </a:spcBef>
              <a:spcAft>
                <a:spcPts val="0"/>
              </a:spcAft>
              <a:buClr>
                <a:schemeClr val="folHlink"/>
              </a:buClr>
              <a:buSzPts val="1080"/>
              <a:buFont typeface="Noto Sans Symbols"/>
              <a:buNone/>
            </a:pPr>
            <a:endParaRPr sz="1800" b="0" i="0" u="none" dirty="0">
              <a:solidFill>
                <a:schemeClr val="dk1"/>
              </a:solidFill>
              <a:latin typeface="Arial"/>
              <a:ea typeface="Arial"/>
              <a:cs typeface="Arial"/>
              <a:sym typeface="Arial"/>
            </a:endParaRPr>
          </a:p>
          <a:p>
            <a:pPr marL="342900" lvl="0" indent="-342900" algn="l" rtl="0">
              <a:lnSpc>
                <a:spcPct val="100000"/>
              </a:lnSpc>
              <a:spcBef>
                <a:spcPts val="360"/>
              </a:spcBef>
              <a:spcAft>
                <a:spcPts val="0"/>
              </a:spcAft>
              <a:buClr>
                <a:schemeClr val="folHlink"/>
              </a:buClr>
              <a:buSzPts val="1080"/>
              <a:buFont typeface="Noto Sans Symbols"/>
              <a:buChar char="■"/>
            </a:pPr>
            <a:r>
              <a:rPr lang="en-US" sz="1800" b="0" i="0" u="none" dirty="0">
                <a:solidFill>
                  <a:schemeClr val="dk1"/>
                </a:solidFill>
                <a:latin typeface="Arial"/>
                <a:ea typeface="Arial"/>
                <a:cs typeface="Arial"/>
                <a:sym typeface="Arial"/>
              </a:rPr>
              <a:t>A perfect recall score of 1.0 for </a:t>
            </a:r>
            <a:r>
              <a:rPr lang="en-US" sz="1800" b="0" i="1" u="none" dirty="0">
                <a:solidFill>
                  <a:schemeClr val="dk1"/>
                </a:solidFill>
                <a:latin typeface="Arial"/>
                <a:ea typeface="Arial"/>
                <a:cs typeface="Arial"/>
                <a:sym typeface="Arial"/>
              </a:rPr>
              <a:t>C </a:t>
            </a:r>
            <a:r>
              <a:rPr lang="en-US" sz="1800" b="0" i="0" u="none" dirty="0">
                <a:solidFill>
                  <a:schemeClr val="dk1"/>
                </a:solidFill>
                <a:latin typeface="Arial"/>
                <a:ea typeface="Arial"/>
                <a:cs typeface="Arial"/>
                <a:sym typeface="Arial"/>
              </a:rPr>
              <a:t>means that every item from class </a:t>
            </a:r>
            <a:r>
              <a:rPr lang="en-US" sz="1800" b="0" i="1" u="none" dirty="0">
                <a:solidFill>
                  <a:schemeClr val="dk1"/>
                </a:solidFill>
                <a:latin typeface="Arial"/>
                <a:ea typeface="Arial"/>
                <a:cs typeface="Arial"/>
                <a:sym typeface="Arial"/>
              </a:rPr>
              <a:t>C </a:t>
            </a:r>
            <a:r>
              <a:rPr lang="en-US" sz="1800" b="0" i="0" u="none" dirty="0">
                <a:solidFill>
                  <a:schemeClr val="dk1"/>
                </a:solidFill>
                <a:latin typeface="Arial"/>
                <a:ea typeface="Arial"/>
                <a:cs typeface="Arial"/>
                <a:sym typeface="Arial"/>
              </a:rPr>
              <a:t>was labeled as such, but it does not tell us how many other tuples were incorrectly labeled as belonging to class </a:t>
            </a:r>
            <a:r>
              <a:rPr lang="en-US" sz="1800" b="0" i="1" u="none" dirty="0">
                <a:solidFill>
                  <a:schemeClr val="dk1"/>
                </a:solidFill>
                <a:latin typeface="Arial"/>
                <a:ea typeface="Arial"/>
                <a:cs typeface="Arial"/>
                <a:sym typeface="Arial"/>
              </a:rPr>
              <a:t>C</a:t>
            </a:r>
            <a:r>
              <a:rPr lang="en-US" sz="1800" b="0" i="0" u="none" dirty="0">
                <a:solidFill>
                  <a:schemeClr val="dk1"/>
                </a:solidFill>
                <a:latin typeface="Arial"/>
                <a:ea typeface="Arial"/>
                <a:cs typeface="Arial"/>
                <a:sym typeface="Arial"/>
              </a:rPr>
              <a:t>.</a:t>
            </a:r>
            <a:endParaRPr sz="1800" b="0" i="0" u="none" dirty="0">
              <a:solidFill>
                <a:schemeClr val="dk1"/>
              </a:solidFill>
              <a:latin typeface="Arial"/>
              <a:ea typeface="Arial"/>
              <a:cs typeface="Arial"/>
              <a:sym typeface="Arial"/>
            </a:endParaRPr>
          </a:p>
          <a:p>
            <a:pPr marL="342900" lvl="0" indent="-274320" algn="l" rtl="0">
              <a:lnSpc>
                <a:spcPct val="100000"/>
              </a:lnSpc>
              <a:spcBef>
                <a:spcPts val="360"/>
              </a:spcBef>
              <a:spcAft>
                <a:spcPts val="0"/>
              </a:spcAft>
              <a:buClr>
                <a:schemeClr val="folHlink"/>
              </a:buClr>
              <a:buSzPts val="1080"/>
              <a:buFont typeface="Noto Sans Symbols"/>
              <a:buNone/>
            </a:pPr>
            <a:endParaRPr sz="1800" b="0" i="0" u="none" dirty="0">
              <a:solidFill>
                <a:schemeClr val="dk1"/>
              </a:solidFill>
              <a:latin typeface="Arial"/>
              <a:ea typeface="Arial"/>
              <a:cs typeface="Arial"/>
              <a:sym typeface="Arial"/>
            </a:endParaRPr>
          </a:p>
          <a:p>
            <a:pPr marL="342900" lvl="0" indent="-342900" algn="l" rtl="0">
              <a:lnSpc>
                <a:spcPct val="100000"/>
              </a:lnSpc>
              <a:spcBef>
                <a:spcPts val="360"/>
              </a:spcBef>
              <a:spcAft>
                <a:spcPts val="0"/>
              </a:spcAft>
              <a:buClr>
                <a:schemeClr val="folHlink"/>
              </a:buClr>
              <a:buSzPts val="1080"/>
              <a:buFont typeface="Noto Sans Symbols"/>
              <a:buChar char="■"/>
            </a:pPr>
            <a:r>
              <a:rPr lang="en-US" sz="1800" b="0" i="0" u="none" dirty="0">
                <a:solidFill>
                  <a:schemeClr val="dk1"/>
                </a:solidFill>
                <a:latin typeface="Arial"/>
                <a:ea typeface="Arial"/>
                <a:cs typeface="Arial"/>
                <a:sym typeface="Arial"/>
              </a:rPr>
              <a:t>There tends to be an inverse relationship between precision and recall, where it is possible to increase one at the cost of reducing the other.</a:t>
            </a:r>
            <a:endParaRPr sz="1800" b="0" i="0" u="none" dirty="0">
              <a:solidFill>
                <a:schemeClr val="dk1"/>
              </a:solidFill>
              <a:latin typeface="Arial"/>
              <a:ea typeface="Arial"/>
              <a:cs typeface="Arial"/>
              <a:sym typeface="Arial"/>
            </a:endParaRPr>
          </a:p>
          <a:p>
            <a:pPr marL="342900" lvl="0" indent="-274320" algn="l" rtl="0">
              <a:lnSpc>
                <a:spcPct val="100000"/>
              </a:lnSpc>
              <a:spcBef>
                <a:spcPts val="360"/>
              </a:spcBef>
              <a:spcAft>
                <a:spcPts val="0"/>
              </a:spcAft>
              <a:buClr>
                <a:schemeClr val="folHlink"/>
              </a:buClr>
              <a:buSzPts val="1080"/>
              <a:buFont typeface="Noto Sans Symbols"/>
              <a:buNone/>
            </a:pPr>
            <a:endParaRPr sz="1800" b="0" i="0" u="none" dirty="0">
              <a:solidFill>
                <a:schemeClr val="dk1"/>
              </a:solidFill>
              <a:latin typeface="Arial"/>
              <a:ea typeface="Arial"/>
              <a:cs typeface="Arial"/>
              <a:sym typeface="Arial"/>
            </a:endParaRPr>
          </a:p>
          <a:p>
            <a:pPr marL="342900" lvl="0" indent="-342900" algn="l" rtl="0">
              <a:lnSpc>
                <a:spcPct val="100000"/>
              </a:lnSpc>
              <a:spcBef>
                <a:spcPts val="360"/>
              </a:spcBef>
              <a:spcAft>
                <a:spcPts val="0"/>
              </a:spcAft>
              <a:buClr>
                <a:schemeClr val="folHlink"/>
              </a:buClr>
              <a:buSzPts val="1080"/>
              <a:buFont typeface="Noto Sans Symbols"/>
              <a:buChar char="■"/>
            </a:pPr>
            <a:r>
              <a:rPr lang="en-US" sz="1800" b="0" i="0" u="none" dirty="0">
                <a:solidFill>
                  <a:schemeClr val="dk1"/>
                </a:solidFill>
                <a:latin typeface="Arial"/>
                <a:ea typeface="Arial"/>
                <a:cs typeface="Arial"/>
                <a:sym typeface="Arial"/>
              </a:rPr>
              <a:t>Precision and recall scores are typically used together, where precision values are compared for a fixed value of recall, or vice versa. For example, we may compare precision values at a recall value of, say, 0.75.</a:t>
            </a:r>
            <a:endParaRPr sz="1800" b="0" i="0" u="none" dirty="0">
              <a:solidFill>
                <a:schemeClr val="dk1"/>
              </a:solidFill>
              <a:latin typeface="Arial"/>
              <a:ea typeface="Arial"/>
              <a:cs typeface="Arial"/>
              <a:sym typeface="Arial"/>
            </a:endParaRPr>
          </a:p>
          <a:p>
            <a:pPr marL="342900" lvl="0" indent="-274320" algn="l" rtl="0">
              <a:lnSpc>
                <a:spcPct val="100000"/>
              </a:lnSpc>
              <a:spcBef>
                <a:spcPts val="360"/>
              </a:spcBef>
              <a:spcAft>
                <a:spcPts val="0"/>
              </a:spcAft>
              <a:buClr>
                <a:schemeClr val="folHlink"/>
              </a:buClr>
              <a:buSzPts val="1080"/>
              <a:buFont typeface="Noto Sans Symbols"/>
              <a:buNone/>
            </a:pPr>
            <a:endParaRPr sz="1800" b="0" i="0" u="none" dirty="0">
              <a:solidFill>
                <a:schemeClr val="dk1"/>
              </a:solidFill>
              <a:latin typeface="Arial"/>
              <a:ea typeface="Arial"/>
              <a:cs typeface="Arial"/>
              <a:sym typeface="Arial"/>
            </a:endParaRPr>
          </a:p>
          <a:p>
            <a:pPr marL="342900" lvl="0" indent="-274320" algn="l" rtl="0">
              <a:lnSpc>
                <a:spcPct val="100000"/>
              </a:lnSpc>
              <a:spcBef>
                <a:spcPts val="360"/>
              </a:spcBef>
              <a:spcAft>
                <a:spcPts val="0"/>
              </a:spcAft>
              <a:buSzPts val="1080"/>
              <a:buNone/>
            </a:pPr>
            <a:endParaRPr sz="1800" b="0" i="0" u="none" dirty="0">
              <a:solidFill>
                <a:schemeClr val="dk1"/>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27"/>
          <p:cNvSpPr txBox="1">
            <a:spLocks noGrp="1"/>
          </p:cNvSpPr>
          <p:nvPr>
            <p:ph type="title"/>
          </p:nvPr>
        </p:nvSpPr>
        <p:spPr>
          <a:xfrm>
            <a:off x="249237" y="381000"/>
            <a:ext cx="8742362" cy="609600"/>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Clr>
                <a:schemeClr val="dk2"/>
              </a:buClr>
              <a:buSzPts val="3600"/>
              <a:buFont typeface="Gill Sans"/>
              <a:buNone/>
            </a:pPr>
            <a:r>
              <a:rPr lang="en-US" sz="3600" b="1" i="0" u="none">
                <a:solidFill>
                  <a:schemeClr val="dk2"/>
                </a:solidFill>
                <a:latin typeface="Gill Sans"/>
                <a:ea typeface="Gill Sans"/>
                <a:cs typeface="Gill Sans"/>
                <a:sym typeface="Gill Sans"/>
              </a:rPr>
              <a:t>Metrics for Evaluating Classifier Performance</a:t>
            </a:r>
            <a:endParaRPr sz="3600" b="1" i="0" u="none">
              <a:solidFill>
                <a:schemeClr val="dk2"/>
              </a:solidFill>
              <a:latin typeface="Gill Sans"/>
              <a:ea typeface="Gill Sans"/>
              <a:cs typeface="Gill Sans"/>
              <a:sym typeface="Gill Sans"/>
            </a:endParaRPr>
          </a:p>
        </p:txBody>
      </p:sp>
      <p:sp>
        <p:nvSpPr>
          <p:cNvPr id="210" name="Google Shape;210;p27"/>
          <p:cNvSpPr txBox="1"/>
          <p:nvPr/>
        </p:nvSpPr>
        <p:spPr>
          <a:xfrm>
            <a:off x="7239000" y="6477000"/>
            <a:ext cx="1905000" cy="3810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200"/>
              <a:buFont typeface="Tahoma"/>
              <a:buNone/>
            </a:pPr>
            <a:fld id="{00000000-1234-1234-1234-123412341234}" type="slidenum">
              <a:rPr lang="en-US" sz="1200" b="0" i="0" u="none" strike="noStrike" cap="none">
                <a:solidFill>
                  <a:schemeClr val="dk1"/>
                </a:solidFill>
                <a:latin typeface="Tahoma"/>
                <a:ea typeface="Tahoma"/>
                <a:cs typeface="Tahoma"/>
                <a:sym typeface="Tahoma"/>
              </a:rPr>
              <a:t>11</a:t>
            </a:fld>
            <a:endParaRPr sz="1400" b="0" i="0" u="none" strike="noStrike" cap="none">
              <a:solidFill>
                <a:srgbClr val="000000"/>
              </a:solidFill>
              <a:latin typeface="Arial"/>
              <a:ea typeface="Arial"/>
              <a:cs typeface="Arial"/>
              <a:sym typeface="Arial"/>
            </a:endParaRPr>
          </a:p>
        </p:txBody>
      </p:sp>
      <p:pic>
        <p:nvPicPr>
          <p:cNvPr id="211" name="Google Shape;211;p27"/>
          <p:cNvPicPr preferRelativeResize="0"/>
          <p:nvPr/>
        </p:nvPicPr>
        <p:blipFill rotWithShape="1">
          <a:blip r:embed="rId3">
            <a:alphaModFix/>
          </a:blip>
          <a:srcRect/>
          <a:stretch/>
        </p:blipFill>
        <p:spPr>
          <a:xfrm>
            <a:off x="990600" y="990600"/>
            <a:ext cx="6248400" cy="3124200"/>
          </a:xfrm>
          <a:prstGeom prst="rect">
            <a:avLst/>
          </a:prstGeom>
          <a:noFill/>
          <a:ln>
            <a:noFill/>
          </a:ln>
        </p:spPr>
      </p:pic>
      <p:pic>
        <p:nvPicPr>
          <p:cNvPr id="212" name="Google Shape;212;p27"/>
          <p:cNvPicPr preferRelativeResize="0"/>
          <p:nvPr/>
        </p:nvPicPr>
        <p:blipFill rotWithShape="1">
          <a:blip r:embed="rId4">
            <a:alphaModFix/>
          </a:blip>
          <a:srcRect/>
          <a:stretch/>
        </p:blipFill>
        <p:spPr>
          <a:xfrm>
            <a:off x="811212" y="4191000"/>
            <a:ext cx="7620000" cy="1066800"/>
          </a:xfrm>
          <a:prstGeom prst="rect">
            <a:avLst/>
          </a:prstGeom>
          <a:noFill/>
          <a:ln>
            <a:noFill/>
          </a:ln>
        </p:spPr>
      </p:pic>
      <p:sp>
        <p:nvSpPr>
          <p:cNvPr id="213" name="Google Shape;213;p27"/>
          <p:cNvSpPr txBox="1"/>
          <p:nvPr/>
        </p:nvSpPr>
        <p:spPr>
          <a:xfrm>
            <a:off x="509587" y="5410200"/>
            <a:ext cx="8124825" cy="92392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Arial"/>
              <a:buNone/>
            </a:pPr>
            <a:r>
              <a:rPr lang="en-US" sz="1800" b="0" i="0" u="none" strike="noStrike" cap="none">
                <a:solidFill>
                  <a:schemeClr val="dk1"/>
                </a:solidFill>
                <a:latin typeface="Arial"/>
                <a:ea typeface="Arial"/>
                <a:cs typeface="Arial"/>
                <a:sym typeface="Arial"/>
              </a:rPr>
              <a:t>The accuracy measure works best when the data classes are fairly evenly distributed. Other measures, such as sensitivity (or recall), specificity, precision, </a:t>
            </a:r>
            <a:r>
              <a:rPr lang="en-US" sz="1800" b="0" i="1" u="none" strike="noStrike" cap="none">
                <a:solidFill>
                  <a:schemeClr val="dk1"/>
                </a:solidFill>
                <a:latin typeface="Arial"/>
                <a:ea typeface="Arial"/>
                <a:cs typeface="Arial"/>
                <a:sym typeface="Arial"/>
              </a:rPr>
              <a:t>F</a:t>
            </a:r>
            <a:r>
              <a:rPr lang="en-US" sz="1800" b="0" i="0" u="none" strike="noStrike" cap="none">
                <a:solidFill>
                  <a:schemeClr val="dk1"/>
                </a:solidFill>
                <a:latin typeface="Arial"/>
                <a:ea typeface="Arial"/>
                <a:cs typeface="Arial"/>
                <a:sym typeface="Arial"/>
              </a:rPr>
              <a:t>, and </a:t>
            </a:r>
            <a:r>
              <a:rPr lang="en-US" sz="1800" b="0" i="1" u="none" strike="noStrike" cap="none">
                <a:solidFill>
                  <a:schemeClr val="dk1"/>
                </a:solidFill>
                <a:latin typeface="Arial"/>
                <a:ea typeface="Arial"/>
                <a:cs typeface="Arial"/>
                <a:sym typeface="Arial"/>
              </a:rPr>
              <a:t>F</a:t>
            </a:r>
            <a:r>
              <a:rPr lang="en-US" sz="1800" b="0" i="0" u="none" strike="noStrike" cap="none">
                <a:solidFill>
                  <a:schemeClr val="dk1"/>
                </a:solidFill>
                <a:latin typeface="Arial"/>
                <a:ea typeface="Arial"/>
                <a:cs typeface="Arial"/>
                <a:sym typeface="Arial"/>
              </a:rPr>
              <a:t>, are better suited to the class imbalance problem, where the main class of interest is rare.</a:t>
            </a:r>
            <a:endParaRPr sz="1400" b="0" i="0" u="none" strike="noStrike" cap="none">
              <a:solidFill>
                <a:srgbClr val="000000"/>
              </a:solidFill>
              <a:latin typeface="Arial"/>
              <a:ea typeface="Arial"/>
              <a:cs typeface="Arial"/>
              <a:sym typeface="Arial"/>
            </a:endParaRPr>
          </a:p>
        </p:txBody>
      </p:sp>
    </p:spTree>
  </p:cSld>
  <p:clrMapOvr>
    <a:masterClrMapping/>
  </p:clrMapOvr>
  <p:transition>
    <p:fade thruBlk="1"/>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28"/>
          <p:cNvSpPr txBox="1">
            <a:spLocks noGrp="1"/>
          </p:cNvSpPr>
          <p:nvPr>
            <p:ph type="title"/>
          </p:nvPr>
        </p:nvSpPr>
        <p:spPr>
          <a:xfrm>
            <a:off x="304800" y="381000"/>
            <a:ext cx="8402700" cy="609600"/>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SzPts val="1400"/>
              <a:buNone/>
            </a:pPr>
            <a:r>
              <a:rPr lang="en-US"/>
              <a:t>Other classifier evaluation aspects</a:t>
            </a:r>
            <a:endParaRPr sz="3600" b="1">
              <a:solidFill>
                <a:schemeClr val="dk2"/>
              </a:solidFill>
              <a:latin typeface="Tahoma"/>
              <a:ea typeface="Tahoma"/>
              <a:cs typeface="Tahoma"/>
              <a:sym typeface="Tahoma"/>
            </a:endParaRPr>
          </a:p>
        </p:txBody>
      </p:sp>
      <p:sp>
        <p:nvSpPr>
          <p:cNvPr id="219" name="Google Shape;219;p28"/>
          <p:cNvSpPr txBox="1">
            <a:spLocks noGrp="1"/>
          </p:cNvSpPr>
          <p:nvPr>
            <p:ph type="body" idx="1"/>
          </p:nvPr>
        </p:nvSpPr>
        <p:spPr>
          <a:xfrm>
            <a:off x="0" y="1371600"/>
            <a:ext cx="9051600" cy="51054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folHlink"/>
              </a:buClr>
              <a:buSzPts val="1080"/>
              <a:buFont typeface="Noto Sans Symbols"/>
              <a:buChar char="■"/>
            </a:pPr>
            <a:r>
              <a:rPr lang="en-US" sz="1800" b="0" i="0" u="none" dirty="0">
                <a:solidFill>
                  <a:schemeClr val="dk1"/>
                </a:solidFill>
                <a:latin typeface="Arial"/>
                <a:ea typeface="Arial"/>
                <a:cs typeface="Arial"/>
                <a:sym typeface="Arial"/>
              </a:rPr>
              <a:t>In addition to accuracy-based measures, classifiers can also be compared with respect to the following additional aspects:</a:t>
            </a:r>
            <a:endParaRPr sz="1800" b="0" i="0" u="none" dirty="0">
              <a:solidFill>
                <a:schemeClr val="dk1"/>
              </a:solidFill>
              <a:latin typeface="Arial"/>
              <a:ea typeface="Arial"/>
              <a:cs typeface="Arial"/>
              <a:sym typeface="Arial"/>
            </a:endParaRPr>
          </a:p>
          <a:p>
            <a:pPr marL="742950" marR="0" lvl="1" indent="-285750" algn="l" rtl="0">
              <a:lnSpc>
                <a:spcPct val="100000"/>
              </a:lnSpc>
              <a:spcBef>
                <a:spcPts val="360"/>
              </a:spcBef>
              <a:spcAft>
                <a:spcPts val="0"/>
              </a:spcAft>
              <a:buClr>
                <a:schemeClr val="hlink"/>
              </a:buClr>
              <a:buSzPts val="990"/>
              <a:buFont typeface="Noto Sans Symbols"/>
              <a:buChar char="■"/>
            </a:pPr>
            <a:r>
              <a:rPr lang="en-US" sz="1800" b="1" i="0" u="none" strike="noStrike" cap="none" dirty="0">
                <a:solidFill>
                  <a:schemeClr val="dk1"/>
                </a:solidFill>
                <a:highlight>
                  <a:srgbClr val="FFFF00"/>
                </a:highlight>
                <a:latin typeface="Arial"/>
                <a:ea typeface="Arial"/>
                <a:cs typeface="Arial"/>
                <a:sym typeface="Arial"/>
              </a:rPr>
              <a:t>Speed:</a:t>
            </a:r>
            <a:r>
              <a:rPr lang="en-US" sz="1800" b="1" i="0" u="none" strike="noStrike" cap="none" dirty="0">
                <a:solidFill>
                  <a:schemeClr val="dk1"/>
                </a:solidFill>
                <a:latin typeface="Arial"/>
                <a:ea typeface="Arial"/>
                <a:cs typeface="Arial"/>
                <a:sym typeface="Arial"/>
              </a:rPr>
              <a:t> </a:t>
            </a:r>
            <a:r>
              <a:rPr lang="en-US" sz="1800" b="0" i="0" u="none" strike="noStrike" cap="none" dirty="0">
                <a:solidFill>
                  <a:schemeClr val="dk1"/>
                </a:solidFill>
                <a:latin typeface="Arial"/>
                <a:ea typeface="Arial"/>
                <a:cs typeface="Arial"/>
                <a:sym typeface="Arial"/>
              </a:rPr>
              <a:t>This refers to the computational costs involved in </a:t>
            </a:r>
            <a:r>
              <a:rPr lang="en-US" sz="1800" b="0" i="0" u="none" strike="noStrike" cap="none" dirty="0">
                <a:solidFill>
                  <a:schemeClr val="dk1"/>
                </a:solidFill>
                <a:highlight>
                  <a:srgbClr val="FFFF00"/>
                </a:highlight>
                <a:latin typeface="Arial"/>
                <a:ea typeface="Arial"/>
                <a:cs typeface="Arial"/>
                <a:sym typeface="Arial"/>
              </a:rPr>
              <a:t>generating and using the given classifier.</a:t>
            </a:r>
            <a:endParaRPr sz="1800" b="0" i="0" u="none" strike="noStrike" cap="none" dirty="0">
              <a:solidFill>
                <a:schemeClr val="dk1"/>
              </a:solidFill>
              <a:highlight>
                <a:srgbClr val="FFFF00"/>
              </a:highlight>
              <a:latin typeface="Arial"/>
              <a:ea typeface="Arial"/>
              <a:cs typeface="Arial"/>
              <a:sym typeface="Arial"/>
            </a:endParaRPr>
          </a:p>
          <a:p>
            <a:pPr marL="914400" marR="0" lvl="0" indent="0" algn="l" rtl="0">
              <a:lnSpc>
                <a:spcPct val="100000"/>
              </a:lnSpc>
              <a:spcBef>
                <a:spcPts val="360"/>
              </a:spcBef>
              <a:spcAft>
                <a:spcPts val="0"/>
              </a:spcAft>
              <a:buSzPts val="1080"/>
              <a:buNone/>
            </a:pPr>
            <a:endParaRPr sz="1800" dirty="0">
              <a:latin typeface="Arial"/>
              <a:ea typeface="Arial"/>
              <a:cs typeface="Arial"/>
              <a:sym typeface="Arial"/>
            </a:endParaRPr>
          </a:p>
          <a:p>
            <a:pPr marL="742950" marR="0" lvl="1" indent="-285750" algn="l" rtl="0">
              <a:lnSpc>
                <a:spcPct val="100000"/>
              </a:lnSpc>
              <a:spcBef>
                <a:spcPts val="360"/>
              </a:spcBef>
              <a:spcAft>
                <a:spcPts val="0"/>
              </a:spcAft>
              <a:buClr>
                <a:schemeClr val="hlink"/>
              </a:buClr>
              <a:buSzPts val="990"/>
              <a:buFont typeface="Noto Sans Symbols"/>
              <a:buChar char="■"/>
            </a:pPr>
            <a:r>
              <a:rPr lang="en-US" sz="1800" b="1" i="0" u="none" strike="noStrike" cap="none" dirty="0">
                <a:solidFill>
                  <a:schemeClr val="dk1"/>
                </a:solidFill>
                <a:highlight>
                  <a:srgbClr val="FFFF00"/>
                </a:highlight>
                <a:latin typeface="Arial"/>
                <a:ea typeface="Arial"/>
                <a:cs typeface="Arial"/>
                <a:sym typeface="Arial"/>
              </a:rPr>
              <a:t>Robustness:</a:t>
            </a:r>
            <a:r>
              <a:rPr lang="en-US" sz="1800" b="1" i="0" u="none" strike="noStrike" cap="none" dirty="0">
                <a:solidFill>
                  <a:schemeClr val="dk1"/>
                </a:solidFill>
                <a:latin typeface="Arial"/>
                <a:ea typeface="Arial"/>
                <a:cs typeface="Arial"/>
                <a:sym typeface="Arial"/>
              </a:rPr>
              <a:t> </a:t>
            </a:r>
            <a:r>
              <a:rPr lang="en-US" sz="1800" b="0" i="0" u="none" strike="noStrike" cap="none" dirty="0">
                <a:solidFill>
                  <a:schemeClr val="dk1"/>
                </a:solidFill>
                <a:latin typeface="Arial"/>
                <a:ea typeface="Arial"/>
                <a:cs typeface="Arial"/>
                <a:sym typeface="Arial"/>
              </a:rPr>
              <a:t>This is the ability of the classifier to make </a:t>
            </a:r>
            <a:r>
              <a:rPr lang="en-US" sz="1800" b="0" i="0" u="none" strike="noStrike" cap="none" dirty="0">
                <a:solidFill>
                  <a:schemeClr val="dk1"/>
                </a:solidFill>
                <a:highlight>
                  <a:srgbClr val="FFFF00"/>
                </a:highlight>
                <a:latin typeface="Arial"/>
                <a:ea typeface="Arial"/>
                <a:cs typeface="Arial"/>
                <a:sym typeface="Arial"/>
              </a:rPr>
              <a:t>correct predictions given noisy data or data with missing values. </a:t>
            </a:r>
            <a:endParaRPr sz="1800" b="0" i="0" u="none" strike="noStrike" cap="none" dirty="0">
              <a:solidFill>
                <a:schemeClr val="dk1"/>
              </a:solidFill>
              <a:highlight>
                <a:srgbClr val="FFFF00"/>
              </a:highlight>
              <a:latin typeface="Arial"/>
              <a:ea typeface="Arial"/>
              <a:cs typeface="Arial"/>
              <a:sym typeface="Arial"/>
            </a:endParaRPr>
          </a:p>
          <a:p>
            <a:pPr marL="914400" marR="0" lvl="0" indent="0" algn="l" rtl="0">
              <a:lnSpc>
                <a:spcPct val="100000"/>
              </a:lnSpc>
              <a:spcBef>
                <a:spcPts val="360"/>
              </a:spcBef>
              <a:spcAft>
                <a:spcPts val="0"/>
              </a:spcAft>
              <a:buSzPts val="1080"/>
              <a:buNone/>
            </a:pPr>
            <a:endParaRPr sz="1800" dirty="0">
              <a:latin typeface="Arial"/>
              <a:ea typeface="Arial"/>
              <a:cs typeface="Arial"/>
              <a:sym typeface="Arial"/>
            </a:endParaRPr>
          </a:p>
          <a:p>
            <a:pPr marL="742950" marR="0" lvl="1" indent="-285750" algn="l" rtl="0">
              <a:lnSpc>
                <a:spcPct val="100000"/>
              </a:lnSpc>
              <a:spcBef>
                <a:spcPts val="360"/>
              </a:spcBef>
              <a:spcAft>
                <a:spcPts val="0"/>
              </a:spcAft>
              <a:buClr>
                <a:schemeClr val="hlink"/>
              </a:buClr>
              <a:buSzPts val="990"/>
              <a:buFont typeface="Noto Sans Symbols"/>
              <a:buChar char="■"/>
            </a:pPr>
            <a:r>
              <a:rPr lang="en-US" sz="1800" b="1" i="0" u="none" strike="noStrike" cap="none" dirty="0">
                <a:solidFill>
                  <a:schemeClr val="dk1"/>
                </a:solidFill>
                <a:highlight>
                  <a:srgbClr val="FFFF00"/>
                </a:highlight>
                <a:latin typeface="Arial"/>
                <a:ea typeface="Arial"/>
                <a:cs typeface="Arial"/>
                <a:sym typeface="Arial"/>
              </a:rPr>
              <a:t>Scalability: </a:t>
            </a:r>
            <a:r>
              <a:rPr lang="en-US" sz="1800" b="0" i="0" u="none" strike="noStrike" cap="none" dirty="0">
                <a:solidFill>
                  <a:schemeClr val="dk1"/>
                </a:solidFill>
                <a:latin typeface="Arial"/>
                <a:ea typeface="Arial"/>
                <a:cs typeface="Arial"/>
                <a:sym typeface="Arial"/>
              </a:rPr>
              <a:t>This refers to the ability to construct the classifier efficiently </a:t>
            </a:r>
            <a:r>
              <a:rPr lang="en-US" sz="1800" dirty="0">
                <a:latin typeface="Arial"/>
                <a:ea typeface="Arial"/>
                <a:cs typeface="Arial"/>
                <a:sym typeface="Arial"/>
              </a:rPr>
              <a:t>for the </a:t>
            </a:r>
            <a:r>
              <a:rPr lang="en-US" sz="1800" b="0" i="0" u="none" strike="noStrike" cap="none" dirty="0">
                <a:solidFill>
                  <a:schemeClr val="dk1"/>
                </a:solidFill>
                <a:latin typeface="Arial"/>
                <a:ea typeface="Arial"/>
                <a:cs typeface="Arial"/>
                <a:sym typeface="Arial"/>
              </a:rPr>
              <a:t>given large amount of data.</a:t>
            </a:r>
            <a:endParaRPr sz="1800" dirty="0">
              <a:latin typeface="Arial"/>
              <a:ea typeface="Arial"/>
              <a:cs typeface="Arial"/>
              <a:sym typeface="Arial"/>
            </a:endParaRPr>
          </a:p>
          <a:p>
            <a:pPr marL="914400" marR="0" lvl="0" indent="0" algn="l" rtl="0">
              <a:lnSpc>
                <a:spcPct val="100000"/>
              </a:lnSpc>
              <a:spcBef>
                <a:spcPts val="360"/>
              </a:spcBef>
              <a:spcAft>
                <a:spcPts val="0"/>
              </a:spcAft>
              <a:buSzPts val="1080"/>
              <a:buNone/>
            </a:pPr>
            <a:endParaRPr sz="1800" dirty="0">
              <a:latin typeface="Arial"/>
              <a:ea typeface="Arial"/>
              <a:cs typeface="Arial"/>
              <a:sym typeface="Arial"/>
            </a:endParaRPr>
          </a:p>
          <a:p>
            <a:pPr marL="742950" marR="0" lvl="1" indent="-285750" algn="l" rtl="0">
              <a:lnSpc>
                <a:spcPct val="100000"/>
              </a:lnSpc>
              <a:spcBef>
                <a:spcPts val="360"/>
              </a:spcBef>
              <a:spcAft>
                <a:spcPts val="0"/>
              </a:spcAft>
              <a:buClr>
                <a:schemeClr val="hlink"/>
              </a:buClr>
              <a:buSzPts val="990"/>
              <a:buFont typeface="Noto Sans Symbols"/>
              <a:buChar char="■"/>
            </a:pPr>
            <a:r>
              <a:rPr lang="en-US" sz="1800" b="1" i="0" u="none" strike="noStrike" cap="none" dirty="0">
                <a:solidFill>
                  <a:schemeClr val="dk1"/>
                </a:solidFill>
                <a:highlight>
                  <a:srgbClr val="FFFF00"/>
                </a:highlight>
                <a:latin typeface="Arial"/>
                <a:ea typeface="Arial"/>
                <a:cs typeface="Arial"/>
                <a:sym typeface="Arial"/>
              </a:rPr>
              <a:t>Interpretability:</a:t>
            </a:r>
            <a:r>
              <a:rPr lang="en-US" sz="1800" b="1" i="0" u="none" strike="noStrike" cap="none" dirty="0">
                <a:solidFill>
                  <a:schemeClr val="dk1"/>
                </a:solidFill>
                <a:latin typeface="Arial"/>
                <a:ea typeface="Arial"/>
                <a:cs typeface="Arial"/>
                <a:sym typeface="Arial"/>
              </a:rPr>
              <a:t> </a:t>
            </a:r>
            <a:r>
              <a:rPr lang="en-US" sz="1800" b="0" i="0" u="none" strike="noStrike" cap="none" dirty="0">
                <a:solidFill>
                  <a:schemeClr val="dk1"/>
                </a:solidFill>
                <a:latin typeface="Arial"/>
                <a:ea typeface="Arial"/>
                <a:cs typeface="Arial"/>
                <a:sym typeface="Arial"/>
              </a:rPr>
              <a:t>This refers to the level of understanding and insight that is provided by the classifier or predictor. </a:t>
            </a:r>
            <a:endParaRPr sz="1800" b="0" i="0" u="none" strike="noStrike" cap="none" dirty="0">
              <a:solidFill>
                <a:schemeClr val="dk1"/>
              </a:solidFill>
              <a:latin typeface="Arial"/>
              <a:ea typeface="Arial"/>
              <a:cs typeface="Arial"/>
              <a:sym typeface="Arial"/>
            </a:endParaRPr>
          </a:p>
        </p:txBody>
      </p:sp>
      <p:sp>
        <p:nvSpPr>
          <p:cNvPr id="220" name="Google Shape;220;p28"/>
          <p:cNvSpPr txBox="1"/>
          <p:nvPr/>
        </p:nvSpPr>
        <p:spPr>
          <a:xfrm>
            <a:off x="7239000" y="6477000"/>
            <a:ext cx="1905000" cy="3810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200"/>
              <a:buFont typeface="Tahoma"/>
              <a:buNone/>
            </a:pPr>
            <a:fld id="{00000000-1234-1234-1234-123412341234}" type="slidenum">
              <a:rPr lang="en-US" sz="1200" b="0" i="0" u="none" strike="noStrike" cap="none">
                <a:solidFill>
                  <a:schemeClr val="dk1"/>
                </a:solidFill>
                <a:latin typeface="Tahoma"/>
                <a:ea typeface="Tahoma"/>
                <a:cs typeface="Tahoma"/>
                <a:sym typeface="Tahoma"/>
              </a:rPr>
              <a:t>12</a:t>
            </a:fld>
            <a:endParaRPr sz="1400" b="0" i="0" u="none" strike="noStrike" cap="none">
              <a:solidFill>
                <a:srgbClr val="000000"/>
              </a:solidFill>
              <a:latin typeface="Arial"/>
              <a:ea typeface="Arial"/>
              <a:cs typeface="Arial"/>
              <a:sym typeface="Arial"/>
            </a:endParaRPr>
          </a:p>
        </p:txBody>
      </p:sp>
    </p:spTree>
  </p:cSld>
  <p:clrMapOvr>
    <a:masterClrMapping/>
  </p:clrMapOvr>
  <p:transition>
    <p:fade thruBlk="1"/>
  </p:transition>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Shape 224"/>
        <p:cNvGrpSpPr/>
        <p:nvPr/>
      </p:nvGrpSpPr>
      <p:grpSpPr>
        <a:xfrm>
          <a:off x="0" y="0"/>
          <a:ext cx="0" cy="0"/>
          <a:chOff x="0" y="0"/>
          <a:chExt cx="0" cy="0"/>
        </a:xfrm>
      </p:grpSpPr>
      <p:sp>
        <p:nvSpPr>
          <p:cNvPr id="225" name="Google Shape;225;p29"/>
          <p:cNvSpPr txBox="1">
            <a:spLocks noGrp="1"/>
          </p:cNvSpPr>
          <p:nvPr>
            <p:ph type="title"/>
          </p:nvPr>
        </p:nvSpPr>
        <p:spPr>
          <a:xfrm>
            <a:off x="304800" y="381000"/>
            <a:ext cx="8402637" cy="609600"/>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SzPts val="1400"/>
              <a:buNone/>
            </a:pPr>
            <a:endParaRPr sz="3600" b="1">
              <a:solidFill>
                <a:schemeClr val="dk2"/>
              </a:solidFill>
              <a:latin typeface="Tahoma"/>
              <a:ea typeface="Tahoma"/>
              <a:cs typeface="Tahoma"/>
              <a:sym typeface="Tahoma"/>
            </a:endParaRPr>
          </a:p>
        </p:txBody>
      </p:sp>
      <p:sp>
        <p:nvSpPr>
          <p:cNvPr id="226" name="Google Shape;226;p29"/>
          <p:cNvSpPr txBox="1">
            <a:spLocks noGrp="1"/>
          </p:cNvSpPr>
          <p:nvPr>
            <p:ph type="body" idx="1"/>
          </p:nvPr>
        </p:nvSpPr>
        <p:spPr>
          <a:xfrm>
            <a:off x="0" y="1371600"/>
            <a:ext cx="9051600" cy="51054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folHlink"/>
              </a:buClr>
              <a:buSzPts val="1080"/>
              <a:buFont typeface="Noto Sans Symbols"/>
              <a:buChar char="■"/>
            </a:pPr>
            <a:r>
              <a:rPr lang="en-US" sz="1800" b="0" i="0" u="none">
                <a:solidFill>
                  <a:schemeClr val="dk1"/>
                </a:solidFill>
                <a:latin typeface="Arial"/>
                <a:ea typeface="Arial"/>
                <a:cs typeface="Arial"/>
                <a:sym typeface="Arial"/>
              </a:rPr>
              <a:t>In addition to accuracy-based measures, classifiers can also be compared with respect to the following additional aspects:</a:t>
            </a:r>
            <a:endParaRPr sz="1800" b="0" i="0" u="none">
              <a:solidFill>
                <a:schemeClr val="dk1"/>
              </a:solidFill>
              <a:latin typeface="Arial"/>
              <a:ea typeface="Arial"/>
              <a:cs typeface="Arial"/>
              <a:sym typeface="Arial"/>
            </a:endParaRPr>
          </a:p>
          <a:p>
            <a:pPr marL="742950" marR="0" lvl="1" indent="-285750" algn="l" rtl="0">
              <a:lnSpc>
                <a:spcPct val="100000"/>
              </a:lnSpc>
              <a:spcBef>
                <a:spcPts val="360"/>
              </a:spcBef>
              <a:spcAft>
                <a:spcPts val="0"/>
              </a:spcAft>
              <a:buClr>
                <a:schemeClr val="hlink"/>
              </a:buClr>
              <a:buSzPts val="990"/>
              <a:buFont typeface="Noto Sans Symbols"/>
              <a:buChar char="■"/>
            </a:pPr>
            <a:r>
              <a:rPr lang="en-US" sz="1800" b="1" i="0" u="none" strike="noStrike" cap="none">
                <a:solidFill>
                  <a:schemeClr val="dk1"/>
                </a:solidFill>
                <a:latin typeface="Arial"/>
                <a:ea typeface="Arial"/>
                <a:cs typeface="Arial"/>
                <a:sym typeface="Arial"/>
              </a:rPr>
              <a:t>Speed: </a:t>
            </a:r>
            <a:r>
              <a:rPr lang="en-US" sz="1800" b="0" i="0" u="none" strike="noStrike" cap="none">
                <a:solidFill>
                  <a:schemeClr val="dk1"/>
                </a:solidFill>
                <a:latin typeface="Arial"/>
                <a:ea typeface="Arial"/>
                <a:cs typeface="Arial"/>
                <a:sym typeface="Arial"/>
              </a:rPr>
              <a:t>This refers to the computational costs involved in generating and using the given classifier.</a:t>
            </a:r>
            <a:endParaRPr sz="1800" b="0" i="0" u="none" strike="noStrike" cap="none">
              <a:solidFill>
                <a:schemeClr val="dk1"/>
              </a:solidFill>
              <a:latin typeface="Arial"/>
              <a:ea typeface="Arial"/>
              <a:cs typeface="Arial"/>
              <a:sym typeface="Arial"/>
            </a:endParaRPr>
          </a:p>
          <a:p>
            <a:pPr marL="742950" marR="0" lvl="1" indent="-285750" algn="l" rtl="0">
              <a:lnSpc>
                <a:spcPct val="100000"/>
              </a:lnSpc>
              <a:spcBef>
                <a:spcPts val="360"/>
              </a:spcBef>
              <a:spcAft>
                <a:spcPts val="0"/>
              </a:spcAft>
              <a:buClr>
                <a:schemeClr val="hlink"/>
              </a:buClr>
              <a:buSzPts val="990"/>
              <a:buFont typeface="Noto Sans Symbols"/>
              <a:buChar char="■"/>
            </a:pPr>
            <a:r>
              <a:rPr lang="en-US" sz="1800" b="1" i="0" u="none" strike="noStrike" cap="none">
                <a:solidFill>
                  <a:schemeClr val="dk1"/>
                </a:solidFill>
                <a:latin typeface="Arial"/>
                <a:ea typeface="Arial"/>
                <a:cs typeface="Arial"/>
                <a:sym typeface="Arial"/>
              </a:rPr>
              <a:t>Robustness: </a:t>
            </a:r>
            <a:r>
              <a:rPr lang="en-US" sz="1800" b="0" i="0" u="none" strike="noStrike" cap="none">
                <a:solidFill>
                  <a:schemeClr val="dk1"/>
                </a:solidFill>
                <a:latin typeface="Arial"/>
                <a:ea typeface="Arial"/>
                <a:cs typeface="Arial"/>
                <a:sym typeface="Arial"/>
              </a:rPr>
              <a:t>This is the ability of the classifier to make correct predictions given noisy data or data with missing values. Robustness is typically assessed with a series of synthetic data sets representing increasing degrees of noise and missing values.</a:t>
            </a:r>
            <a:endParaRPr sz="1800" b="0" i="0" u="none" strike="noStrike" cap="none">
              <a:solidFill>
                <a:schemeClr val="dk1"/>
              </a:solidFill>
              <a:latin typeface="Arial"/>
              <a:ea typeface="Arial"/>
              <a:cs typeface="Arial"/>
              <a:sym typeface="Arial"/>
            </a:endParaRPr>
          </a:p>
          <a:p>
            <a:pPr marL="742950" marR="0" lvl="1" indent="-285750" algn="l" rtl="0">
              <a:lnSpc>
                <a:spcPct val="100000"/>
              </a:lnSpc>
              <a:spcBef>
                <a:spcPts val="360"/>
              </a:spcBef>
              <a:spcAft>
                <a:spcPts val="0"/>
              </a:spcAft>
              <a:buClr>
                <a:schemeClr val="hlink"/>
              </a:buClr>
              <a:buSzPts val="990"/>
              <a:buFont typeface="Noto Sans Symbols"/>
              <a:buChar char="■"/>
            </a:pPr>
            <a:r>
              <a:rPr lang="en-US" sz="1800" b="1" i="0" u="none" strike="noStrike" cap="none">
                <a:solidFill>
                  <a:schemeClr val="dk1"/>
                </a:solidFill>
                <a:latin typeface="Arial"/>
                <a:ea typeface="Arial"/>
                <a:cs typeface="Arial"/>
                <a:sym typeface="Arial"/>
              </a:rPr>
              <a:t>Scalability: </a:t>
            </a:r>
            <a:r>
              <a:rPr lang="en-US" sz="1800" b="0" i="0" u="none" strike="noStrike" cap="none">
                <a:solidFill>
                  <a:schemeClr val="dk1"/>
                </a:solidFill>
                <a:latin typeface="Arial"/>
                <a:ea typeface="Arial"/>
                <a:cs typeface="Arial"/>
                <a:sym typeface="Arial"/>
              </a:rPr>
              <a:t>This refers to the ability to construct the classifier efficiently given large amounts of data. Scalability is typically assessed with a series of data sets of increasing size.</a:t>
            </a:r>
            <a:endParaRPr sz="1800" b="0" i="0" u="none" strike="noStrike" cap="none">
              <a:solidFill>
                <a:schemeClr val="dk1"/>
              </a:solidFill>
              <a:latin typeface="Arial"/>
              <a:ea typeface="Arial"/>
              <a:cs typeface="Arial"/>
              <a:sym typeface="Arial"/>
            </a:endParaRPr>
          </a:p>
          <a:p>
            <a:pPr marL="742950" marR="0" lvl="1" indent="-285750" algn="l" rtl="0">
              <a:lnSpc>
                <a:spcPct val="100000"/>
              </a:lnSpc>
              <a:spcBef>
                <a:spcPts val="360"/>
              </a:spcBef>
              <a:spcAft>
                <a:spcPts val="0"/>
              </a:spcAft>
              <a:buClr>
                <a:schemeClr val="hlink"/>
              </a:buClr>
              <a:buSzPts val="990"/>
              <a:buFont typeface="Noto Sans Symbols"/>
              <a:buChar char="■"/>
            </a:pPr>
            <a:r>
              <a:rPr lang="en-US" sz="1800" b="1" i="0" u="none" strike="noStrike" cap="none">
                <a:solidFill>
                  <a:schemeClr val="dk1"/>
                </a:solidFill>
                <a:latin typeface="Arial"/>
                <a:ea typeface="Arial"/>
                <a:cs typeface="Arial"/>
                <a:sym typeface="Arial"/>
              </a:rPr>
              <a:t>Interpretability: </a:t>
            </a:r>
            <a:r>
              <a:rPr lang="en-US" sz="1800" b="0" i="0" u="none" strike="noStrike" cap="none">
                <a:solidFill>
                  <a:schemeClr val="dk1"/>
                </a:solidFill>
                <a:latin typeface="Arial"/>
                <a:ea typeface="Arial"/>
                <a:cs typeface="Arial"/>
                <a:sym typeface="Arial"/>
              </a:rPr>
              <a:t>This refers to the level of understanding and insight that is provided by the classifier or predictor. Interpretability is subjective and therefore more difficult to assess. Decision trees and classification rules can be easy to interpret, yet their interpretability may diminish the more they become complex.</a:t>
            </a:r>
            <a:endParaRPr sz="1800" b="0" i="0" u="none" strike="noStrike" cap="none">
              <a:solidFill>
                <a:schemeClr val="dk1"/>
              </a:solidFill>
              <a:latin typeface="Arial"/>
              <a:ea typeface="Arial"/>
              <a:cs typeface="Arial"/>
              <a:sym typeface="Arial"/>
            </a:endParaRPr>
          </a:p>
        </p:txBody>
      </p:sp>
      <p:sp>
        <p:nvSpPr>
          <p:cNvPr id="227" name="Google Shape;227;p29"/>
          <p:cNvSpPr txBox="1"/>
          <p:nvPr/>
        </p:nvSpPr>
        <p:spPr>
          <a:xfrm>
            <a:off x="7239000" y="6477000"/>
            <a:ext cx="1905000" cy="3810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200"/>
              <a:buFont typeface="Tahoma"/>
              <a:buNone/>
            </a:pPr>
            <a:fld id="{00000000-1234-1234-1234-123412341234}" type="slidenum">
              <a:rPr lang="en-US" sz="1200" b="0" i="0" u="none" strike="noStrike" cap="none">
                <a:solidFill>
                  <a:schemeClr val="dk1"/>
                </a:solidFill>
                <a:latin typeface="Tahoma"/>
                <a:ea typeface="Tahoma"/>
                <a:cs typeface="Tahoma"/>
                <a:sym typeface="Tahoma"/>
              </a:rPr>
              <a:t>13</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Shape 231"/>
        <p:cNvGrpSpPr/>
        <p:nvPr/>
      </p:nvGrpSpPr>
      <p:grpSpPr>
        <a:xfrm>
          <a:off x="0" y="0"/>
          <a:ext cx="0" cy="0"/>
          <a:chOff x="0" y="0"/>
          <a:chExt cx="0" cy="0"/>
        </a:xfrm>
      </p:grpSpPr>
      <p:pic>
        <p:nvPicPr>
          <p:cNvPr id="232" name="Google Shape;232;p30"/>
          <p:cNvPicPr preferRelativeResize="0">
            <a:picLocks noGrp="1"/>
          </p:cNvPicPr>
          <p:nvPr>
            <p:ph type="body" idx="1"/>
          </p:nvPr>
        </p:nvPicPr>
        <p:blipFill rotWithShape="1">
          <a:blip r:embed="rId3">
            <a:alphaModFix/>
          </a:blip>
          <a:srcRect/>
          <a:stretch/>
        </p:blipFill>
        <p:spPr>
          <a:xfrm>
            <a:off x="1808162" y="1981200"/>
            <a:ext cx="4460875" cy="2260600"/>
          </a:xfrm>
          <a:prstGeom prst="rect">
            <a:avLst/>
          </a:prstGeom>
          <a:noFill/>
          <a:ln>
            <a:noFill/>
          </a:ln>
        </p:spPr>
      </p:pic>
      <p:sp>
        <p:nvSpPr>
          <p:cNvPr id="233" name="Google Shape;233;p30"/>
          <p:cNvSpPr txBox="1"/>
          <p:nvPr/>
        </p:nvSpPr>
        <p:spPr>
          <a:xfrm>
            <a:off x="7239000" y="6477000"/>
            <a:ext cx="1905000" cy="3810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200"/>
              <a:buFont typeface="Tahoma"/>
              <a:buNone/>
            </a:pPr>
            <a:fld id="{00000000-1234-1234-1234-123412341234}" type="slidenum">
              <a:rPr lang="en-US" sz="1200" b="0" i="0" u="none" strike="noStrike" cap="none">
                <a:solidFill>
                  <a:schemeClr val="dk1"/>
                </a:solidFill>
                <a:latin typeface="Tahoma"/>
                <a:ea typeface="Tahoma"/>
                <a:cs typeface="Tahoma"/>
                <a:sym typeface="Tahoma"/>
              </a:rPr>
              <a:t>14</a:t>
            </a:fld>
            <a:endParaRPr sz="1400" b="0" i="0" u="none" strike="noStrike" cap="none">
              <a:solidFill>
                <a:srgbClr val="000000"/>
              </a:solidFill>
              <a:latin typeface="Arial"/>
              <a:ea typeface="Arial"/>
              <a:cs typeface="Arial"/>
              <a:sym typeface="Arial"/>
            </a:endParaRPr>
          </a:p>
        </p:txBody>
      </p:sp>
      <p:sp>
        <p:nvSpPr>
          <p:cNvPr id="234" name="Google Shape;234;p30"/>
          <p:cNvSpPr txBox="1"/>
          <p:nvPr/>
        </p:nvSpPr>
        <p:spPr>
          <a:xfrm>
            <a:off x="304800" y="1447800"/>
            <a:ext cx="7467600" cy="36988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Tahoma"/>
              <a:buNone/>
            </a:pPr>
            <a:r>
              <a:rPr lang="en-US" sz="1800" b="0" i="0" u="none" strike="noStrike" cap="none">
                <a:solidFill>
                  <a:schemeClr val="dk1"/>
                </a:solidFill>
                <a:latin typeface="Tahoma"/>
                <a:ea typeface="Tahoma"/>
                <a:cs typeface="Tahoma"/>
                <a:sym typeface="Tahoma"/>
              </a:rPr>
              <a:t> Calculate Accuracy, Precision and Recall for following confusion matrix</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31"/>
          <p:cNvSpPr txBox="1">
            <a:spLocks noGrp="1"/>
          </p:cNvSpPr>
          <p:nvPr>
            <p:ph type="sldNum" idx="12"/>
          </p:nvPr>
        </p:nvSpPr>
        <p:spPr>
          <a:xfrm>
            <a:off x="7239000" y="6477000"/>
            <a:ext cx="1905000" cy="3810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chemeClr val="dk1"/>
              </a:buClr>
              <a:buSzPts val="1200"/>
              <a:buFont typeface="Tahoma"/>
              <a:buNone/>
            </a:pPr>
            <a:fld id="{00000000-1234-1234-1234-123412341234}" type="slidenum">
              <a:rPr lang="en-US"/>
              <a:t>15</a:t>
            </a:fld>
            <a:endParaRPr/>
          </a:p>
        </p:txBody>
      </p:sp>
      <p:graphicFrame>
        <p:nvGraphicFramePr>
          <p:cNvPr id="241" name="Google Shape;241;p31"/>
          <p:cNvGraphicFramePr/>
          <p:nvPr/>
        </p:nvGraphicFramePr>
        <p:xfrm>
          <a:off x="114675" y="0"/>
          <a:ext cx="8872950" cy="7015080"/>
        </p:xfrm>
        <a:graphic>
          <a:graphicData uri="http://schemas.openxmlformats.org/drawingml/2006/table">
            <a:tbl>
              <a:tblPr>
                <a:noFill/>
                <a:tableStyleId>{620A3123-E006-4BE1-8788-FFCA33FBAE86}</a:tableStyleId>
              </a:tblPr>
              <a:tblGrid>
                <a:gridCol w="1323725">
                  <a:extLst>
                    <a:ext uri="{9D8B030D-6E8A-4147-A177-3AD203B41FA5}">
                      <a16:colId xmlns:a16="http://schemas.microsoft.com/office/drawing/2014/main" val="20000"/>
                    </a:ext>
                  </a:extLst>
                </a:gridCol>
                <a:gridCol w="2750500">
                  <a:extLst>
                    <a:ext uri="{9D8B030D-6E8A-4147-A177-3AD203B41FA5}">
                      <a16:colId xmlns:a16="http://schemas.microsoft.com/office/drawing/2014/main" val="20001"/>
                    </a:ext>
                  </a:extLst>
                </a:gridCol>
                <a:gridCol w="4798725">
                  <a:extLst>
                    <a:ext uri="{9D8B030D-6E8A-4147-A177-3AD203B41FA5}">
                      <a16:colId xmlns:a16="http://schemas.microsoft.com/office/drawing/2014/main" val="20002"/>
                    </a:ext>
                  </a:extLst>
                </a:gridCol>
              </a:tblGrid>
              <a:tr h="535800">
                <a:tc>
                  <a:txBody>
                    <a:bodyPr/>
                    <a:lstStyle/>
                    <a:p>
                      <a:pPr marL="0" marR="0" lvl="0" indent="0" algn="l" rtl="0">
                        <a:lnSpc>
                          <a:spcPct val="100000"/>
                        </a:lnSpc>
                        <a:spcBef>
                          <a:spcPts val="0"/>
                        </a:spcBef>
                        <a:spcAft>
                          <a:spcPts val="0"/>
                        </a:spcAft>
                        <a:buClr>
                          <a:srgbClr val="000000"/>
                        </a:buClr>
                        <a:buSzPts val="2000"/>
                        <a:buFont typeface="Arial"/>
                        <a:buNone/>
                      </a:pPr>
                      <a:r>
                        <a:rPr lang="en-US" sz="2000" b="1" u="none" strike="noStrike" cap="none"/>
                        <a:t>Measure</a:t>
                      </a:r>
                      <a:endParaRPr sz="2000" b="1"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2000"/>
                        <a:buFont typeface="Arial"/>
                        <a:buNone/>
                      </a:pPr>
                      <a:r>
                        <a:rPr lang="en-US" sz="2000" b="1" u="none" strike="noStrike" cap="none"/>
                        <a:t>Important when</a:t>
                      </a:r>
                      <a:endParaRPr sz="2000" b="1"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2000"/>
                        <a:buFont typeface="Arial"/>
                        <a:buNone/>
                      </a:pPr>
                      <a:r>
                        <a:rPr lang="en-US" sz="2000" b="1" u="none" strike="noStrike" cap="none"/>
                        <a:t>Used when</a:t>
                      </a:r>
                      <a:endParaRPr sz="2000" b="1" u="none" strike="noStrike" cap="none"/>
                    </a:p>
                  </a:txBody>
                  <a:tcPr marL="91425" marR="91425" marT="91425" marB="91425"/>
                </a:tc>
                <a:extLst>
                  <a:ext uri="{0D108BD9-81ED-4DB2-BD59-A6C34878D82A}">
                    <a16:rowId xmlns:a16="http://schemas.microsoft.com/office/drawing/2014/main" val="10000"/>
                  </a:ext>
                </a:extLst>
              </a:tr>
              <a:tr h="865550">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Accuracy</a:t>
                      </a:r>
                      <a:endParaRPr sz="18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solidFill>
                            <a:srgbClr val="292929"/>
                          </a:solidFill>
                          <a:highlight>
                            <a:srgbClr val="FFFFFF"/>
                          </a:highlight>
                          <a:latin typeface="Georgia"/>
                          <a:ea typeface="Georgia"/>
                          <a:cs typeface="Georgia"/>
                          <a:sym typeface="Georgia"/>
                        </a:rPr>
                        <a:t>you have symmetric datasets (FN &amp; FP counts are close)</a:t>
                      </a:r>
                      <a:endParaRPr sz="18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solidFill>
                            <a:srgbClr val="292929"/>
                          </a:solidFill>
                          <a:highlight>
                            <a:srgbClr val="FFFFFF"/>
                          </a:highlight>
                          <a:latin typeface="Georgia"/>
                          <a:ea typeface="Georgia"/>
                          <a:cs typeface="Georgia"/>
                          <a:sym typeface="Georgia"/>
                        </a:rPr>
                        <a:t>false negatives &amp; false positives have similar costs.</a:t>
                      </a:r>
                      <a:endParaRPr sz="1800" u="none" strike="noStrike" cap="none"/>
                    </a:p>
                  </a:txBody>
                  <a:tcPr marL="91425" marR="91425" marT="91425" marB="91425"/>
                </a:tc>
                <a:extLst>
                  <a:ext uri="{0D108BD9-81ED-4DB2-BD59-A6C34878D82A}">
                    <a16:rowId xmlns:a16="http://schemas.microsoft.com/office/drawing/2014/main" val="10001"/>
                  </a:ext>
                </a:extLst>
              </a:tr>
              <a:tr h="1792950">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Sensitivity/Recall</a:t>
                      </a:r>
                      <a:endParaRPr sz="18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solidFill>
                            <a:srgbClr val="292929"/>
                          </a:solidFill>
                          <a:highlight>
                            <a:srgbClr val="FFFFFF"/>
                          </a:highlight>
                          <a:latin typeface="Georgia"/>
                          <a:ea typeface="Georgia"/>
                          <a:cs typeface="Georgia"/>
                          <a:sym typeface="Georgia"/>
                        </a:rPr>
                        <a:t>identifying the positives is crucial.</a:t>
                      </a:r>
                      <a:endParaRPr sz="18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solidFill>
                            <a:srgbClr val="292929"/>
                          </a:solidFill>
                          <a:highlight>
                            <a:srgbClr val="FFFFFF"/>
                          </a:highlight>
                          <a:latin typeface="Georgia"/>
                          <a:ea typeface="Georgia"/>
                          <a:cs typeface="Georgia"/>
                          <a:sym typeface="Georgia"/>
                        </a:rPr>
                        <a:t>the occurrence of false negatives is unacceptable/intolerable.</a:t>
                      </a:r>
                      <a:endParaRPr sz="1800" u="none" strike="noStrike" cap="none">
                        <a:solidFill>
                          <a:srgbClr val="292929"/>
                        </a:solidFill>
                        <a:highlight>
                          <a:srgbClr val="FFFFFF"/>
                        </a:highlight>
                        <a:latin typeface="Georgia"/>
                        <a:ea typeface="Georgia"/>
                        <a:cs typeface="Georgia"/>
                        <a:sym typeface="Georgia"/>
                      </a:endParaRPr>
                    </a:p>
                    <a:p>
                      <a:pPr marL="0" marR="0" lvl="0" indent="0" algn="l" rtl="0">
                        <a:lnSpc>
                          <a:spcPct val="100000"/>
                        </a:lnSpc>
                        <a:spcBef>
                          <a:spcPts val="0"/>
                        </a:spcBef>
                        <a:spcAft>
                          <a:spcPts val="0"/>
                        </a:spcAft>
                        <a:buClr>
                          <a:srgbClr val="000000"/>
                        </a:buClr>
                        <a:buSzPts val="1800"/>
                        <a:buFont typeface="Arial"/>
                        <a:buNone/>
                      </a:pPr>
                      <a:r>
                        <a:rPr lang="en-US" sz="1800" u="none" strike="noStrike" cap="none">
                          <a:solidFill>
                            <a:srgbClr val="292929"/>
                          </a:solidFill>
                          <a:highlight>
                            <a:srgbClr val="FFFFFF"/>
                          </a:highlight>
                          <a:latin typeface="Georgia"/>
                          <a:ea typeface="Georgia"/>
                          <a:cs typeface="Georgia"/>
                          <a:sym typeface="Georgia"/>
                        </a:rPr>
                        <a:t>You’d rather have some extra false positives (false alarms) over saving some false negatives. For example, when predicting financial default or a deadly disease.</a:t>
                      </a:r>
                      <a:endParaRPr sz="1800" u="none" strike="noStrike" cap="none">
                        <a:solidFill>
                          <a:srgbClr val="292929"/>
                        </a:solidFill>
                        <a:highlight>
                          <a:srgbClr val="FFFFFF"/>
                        </a:highlight>
                        <a:latin typeface="Georgia"/>
                        <a:ea typeface="Georgia"/>
                        <a:cs typeface="Georgia"/>
                        <a:sym typeface="Georgia"/>
                      </a:endParaRPr>
                    </a:p>
                  </a:txBody>
                  <a:tcPr marL="91425" marR="91425" marT="91425" marB="91425"/>
                </a:tc>
                <a:extLst>
                  <a:ext uri="{0D108BD9-81ED-4DB2-BD59-A6C34878D82A}">
                    <a16:rowId xmlns:a16="http://schemas.microsoft.com/office/drawing/2014/main" val="10002"/>
                  </a:ext>
                </a:extLst>
              </a:tr>
              <a:tr h="1792950">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Precision</a:t>
                      </a:r>
                      <a:endParaRPr sz="18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solidFill>
                            <a:srgbClr val="292929"/>
                          </a:solidFill>
                          <a:highlight>
                            <a:srgbClr val="FFFFFF"/>
                          </a:highlight>
                          <a:latin typeface="Georgia"/>
                          <a:ea typeface="Georgia"/>
                          <a:cs typeface="Georgia"/>
                          <a:sym typeface="Georgia"/>
                        </a:rPr>
                        <a:t>you want to be more confident of your predicted positives.</a:t>
                      </a:r>
                      <a:endParaRPr sz="18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solidFill>
                            <a:srgbClr val="292929"/>
                          </a:solidFill>
                          <a:highlight>
                            <a:srgbClr val="FFFFFF"/>
                          </a:highlight>
                          <a:latin typeface="Georgia"/>
                          <a:ea typeface="Georgia"/>
                          <a:cs typeface="Georgia"/>
                          <a:sym typeface="Georgia"/>
                        </a:rPr>
                        <a:t>the occurrence of false positives is unacceptable/intolerable. For example, Spam emails. You’d rather have some spam emails in your inbox than miss out some regular emails that were incorrectly sent to your spam box.</a:t>
                      </a:r>
                      <a:endParaRPr sz="1800" u="none" strike="noStrike" cap="none"/>
                    </a:p>
                  </a:txBody>
                  <a:tcPr marL="91425" marR="91425" marT="91425" marB="91425"/>
                </a:tc>
                <a:extLst>
                  <a:ext uri="{0D108BD9-81ED-4DB2-BD59-A6C34878D82A}">
                    <a16:rowId xmlns:a16="http://schemas.microsoft.com/office/drawing/2014/main" val="10003"/>
                  </a:ext>
                </a:extLst>
              </a:tr>
              <a:tr h="1174675">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Specificity</a:t>
                      </a:r>
                      <a:endParaRPr sz="18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solidFill>
                            <a:srgbClr val="292929"/>
                          </a:solidFill>
                          <a:highlight>
                            <a:srgbClr val="FFFFFF"/>
                          </a:highlight>
                          <a:latin typeface="Georgia"/>
                          <a:ea typeface="Georgia"/>
                          <a:cs typeface="Georgia"/>
                          <a:sym typeface="Georgia"/>
                        </a:rPr>
                        <a:t>you want to cover all true negatives.</a:t>
                      </a:r>
                      <a:endParaRPr sz="18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solidFill>
                            <a:srgbClr val="292929"/>
                          </a:solidFill>
                          <a:highlight>
                            <a:srgbClr val="FFFFFF"/>
                          </a:highlight>
                          <a:latin typeface="Georgia"/>
                          <a:ea typeface="Georgia"/>
                          <a:cs typeface="Georgia"/>
                          <a:sym typeface="Georgia"/>
                        </a:rPr>
                        <a:t>you don’t want to raise false alarms. For example, you’re running a drug test in which all people who test positive will immediately go to jail.</a:t>
                      </a:r>
                      <a:endParaRPr sz="1800" u="none" strike="noStrike" cap="none"/>
                    </a:p>
                  </a:txBody>
                  <a:tcPr marL="91425" marR="91425" marT="91425" marB="91425"/>
                </a:tc>
                <a:extLst>
                  <a:ext uri="{0D108BD9-81ED-4DB2-BD59-A6C34878D82A}">
                    <a16:rowId xmlns:a16="http://schemas.microsoft.com/office/drawing/2014/main" val="10004"/>
                  </a:ext>
                </a:extLst>
              </a:tr>
              <a:tr h="535800">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p>
                  </a:txBody>
                  <a:tcPr marL="91425" marR="91425" marT="91425" marB="91425"/>
                </a:tc>
                <a:extLst>
                  <a:ext uri="{0D108BD9-81ED-4DB2-BD59-A6C34878D82A}">
                    <a16:rowId xmlns:a16="http://schemas.microsoft.com/office/drawing/2014/main" val="10005"/>
                  </a:ext>
                </a:extLst>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32"/>
          <p:cNvSpPr txBox="1"/>
          <p:nvPr/>
        </p:nvSpPr>
        <p:spPr>
          <a:xfrm>
            <a:off x="7239000" y="6477000"/>
            <a:ext cx="1905000" cy="3810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200"/>
              <a:buFont typeface="Tahoma"/>
              <a:buNone/>
            </a:pPr>
            <a:fld id="{00000000-1234-1234-1234-123412341234}" type="slidenum">
              <a:rPr lang="en-US" sz="1200" b="0" i="0" u="none" strike="noStrike" cap="none">
                <a:solidFill>
                  <a:schemeClr val="dk1"/>
                </a:solidFill>
                <a:latin typeface="Tahoma"/>
                <a:ea typeface="Tahoma"/>
                <a:cs typeface="Tahoma"/>
                <a:sym typeface="Tahoma"/>
              </a:rPr>
              <a:t>16</a:t>
            </a:fld>
            <a:endParaRPr sz="1400" b="0" i="0" u="none" strike="noStrike" cap="none">
              <a:solidFill>
                <a:srgbClr val="000000"/>
              </a:solidFill>
              <a:latin typeface="Arial"/>
              <a:ea typeface="Arial"/>
              <a:cs typeface="Arial"/>
              <a:sym typeface="Arial"/>
            </a:endParaRPr>
          </a:p>
        </p:txBody>
      </p:sp>
      <p:sp>
        <p:nvSpPr>
          <p:cNvPr id="248" name="Google Shape;248;p32"/>
          <p:cNvSpPr txBox="1">
            <a:spLocks noGrp="1"/>
          </p:cNvSpPr>
          <p:nvPr>
            <p:ph type="title"/>
          </p:nvPr>
        </p:nvSpPr>
        <p:spPr>
          <a:xfrm>
            <a:off x="304800" y="381000"/>
            <a:ext cx="8402637" cy="609600"/>
          </a:xfrm>
          <a:prstGeom prst="rect">
            <a:avLst/>
          </a:prstGeom>
          <a:noFill/>
          <a:ln>
            <a:noFill/>
          </a:ln>
        </p:spPr>
        <p:txBody>
          <a:bodyPr spcFirstLastPara="1" wrap="square" lIns="92075" tIns="46025" rIns="92075" bIns="46025" anchor="b" anchorCtr="0">
            <a:noAutofit/>
          </a:bodyPr>
          <a:lstStyle/>
          <a:p>
            <a:pPr marL="0" lvl="0" indent="0" algn="ctr" rtl="0">
              <a:lnSpc>
                <a:spcPct val="100000"/>
              </a:lnSpc>
              <a:spcBef>
                <a:spcPts val="0"/>
              </a:spcBef>
              <a:spcAft>
                <a:spcPts val="0"/>
              </a:spcAft>
              <a:buClr>
                <a:schemeClr val="dk2"/>
              </a:buClr>
              <a:buSzPts val="3200"/>
              <a:buFont typeface="Tahoma"/>
              <a:buNone/>
            </a:pPr>
            <a:r>
              <a:rPr lang="en-US" sz="3200" b="1" i="0" u="none">
                <a:solidFill>
                  <a:schemeClr val="dk2"/>
                </a:solidFill>
                <a:latin typeface="Tahoma"/>
                <a:ea typeface="Tahoma"/>
                <a:cs typeface="Tahoma"/>
                <a:sym typeface="Tahoma"/>
              </a:rPr>
              <a:t>Predictor Error Measures</a:t>
            </a:r>
            <a:endParaRPr sz="3200" b="1" i="0" u="none">
              <a:solidFill>
                <a:schemeClr val="dk2"/>
              </a:solidFill>
              <a:latin typeface="Tahoma"/>
              <a:ea typeface="Tahoma"/>
              <a:cs typeface="Tahoma"/>
              <a:sym typeface="Tahoma"/>
            </a:endParaRPr>
          </a:p>
        </p:txBody>
      </p:sp>
      <p:sp>
        <p:nvSpPr>
          <p:cNvPr id="249" name="Google Shape;249;p32"/>
          <p:cNvSpPr txBox="1">
            <a:spLocks noGrp="1"/>
          </p:cNvSpPr>
          <p:nvPr>
            <p:ph type="body" idx="1"/>
          </p:nvPr>
        </p:nvSpPr>
        <p:spPr>
          <a:xfrm>
            <a:off x="304800" y="1371600"/>
            <a:ext cx="8610600" cy="5105400"/>
          </a:xfrm>
          <a:prstGeom prst="rect">
            <a:avLst/>
          </a:prstGeom>
          <a:noFill/>
          <a:ln>
            <a:noFill/>
          </a:ln>
        </p:spPr>
        <p:txBody>
          <a:bodyPr spcFirstLastPara="1" wrap="square" lIns="92075" tIns="46025" rIns="92075" bIns="46025" anchor="t" anchorCtr="0">
            <a:noAutofit/>
          </a:bodyPr>
          <a:lstStyle/>
          <a:p>
            <a:pPr marL="342900" lvl="0" indent="-342900" algn="l" rtl="0">
              <a:lnSpc>
                <a:spcPct val="110000"/>
              </a:lnSpc>
              <a:spcBef>
                <a:spcPts val="0"/>
              </a:spcBef>
              <a:spcAft>
                <a:spcPts val="0"/>
              </a:spcAft>
              <a:buClr>
                <a:schemeClr val="folHlink"/>
              </a:buClr>
              <a:buSzPts val="1200"/>
              <a:buFont typeface="Noto Sans Symbols"/>
              <a:buChar char="■"/>
            </a:pPr>
            <a:r>
              <a:rPr lang="en-US" sz="2000" b="0" i="0" u="none">
                <a:solidFill>
                  <a:schemeClr val="dk1"/>
                </a:solidFill>
                <a:latin typeface="Tahoma"/>
                <a:ea typeface="Tahoma"/>
                <a:cs typeface="Tahoma"/>
                <a:sym typeface="Tahoma"/>
              </a:rPr>
              <a:t>Measure predictor accuracy: measure how far off the predicted value is from the actual known value</a:t>
            </a:r>
            <a:endParaRPr sz="2000" b="0" i="0" u="none">
              <a:solidFill>
                <a:schemeClr val="dk1"/>
              </a:solidFill>
              <a:latin typeface="Tahoma"/>
              <a:ea typeface="Tahoma"/>
              <a:cs typeface="Tahoma"/>
              <a:sym typeface="Tahoma"/>
            </a:endParaRPr>
          </a:p>
          <a:p>
            <a:pPr marL="342900" lvl="0" indent="-342900" algn="l" rtl="0">
              <a:lnSpc>
                <a:spcPct val="110000"/>
              </a:lnSpc>
              <a:spcBef>
                <a:spcPts val="400"/>
              </a:spcBef>
              <a:spcAft>
                <a:spcPts val="0"/>
              </a:spcAft>
              <a:buClr>
                <a:schemeClr val="folHlink"/>
              </a:buClr>
              <a:buSzPts val="1200"/>
              <a:buFont typeface="Noto Sans Symbols"/>
              <a:buChar char="■"/>
            </a:pPr>
            <a:r>
              <a:rPr lang="en-US" sz="2000" b="1" i="0" u="none">
                <a:solidFill>
                  <a:schemeClr val="dk1"/>
                </a:solidFill>
                <a:latin typeface="Tahoma"/>
                <a:ea typeface="Tahoma"/>
                <a:cs typeface="Tahoma"/>
                <a:sym typeface="Tahoma"/>
              </a:rPr>
              <a:t>Loss function</a:t>
            </a:r>
            <a:r>
              <a:rPr lang="en-US" sz="2000" b="0" i="0" u="none">
                <a:solidFill>
                  <a:schemeClr val="dk1"/>
                </a:solidFill>
                <a:latin typeface="Tahoma"/>
                <a:ea typeface="Tahoma"/>
                <a:cs typeface="Tahoma"/>
                <a:sym typeface="Tahoma"/>
              </a:rPr>
              <a:t>: measures the error betw. y</a:t>
            </a:r>
            <a:r>
              <a:rPr lang="en-US" sz="2000" b="0" i="0" u="none" baseline="-25000">
                <a:solidFill>
                  <a:schemeClr val="dk1"/>
                </a:solidFill>
                <a:latin typeface="Tahoma"/>
                <a:ea typeface="Tahoma"/>
                <a:cs typeface="Tahoma"/>
                <a:sym typeface="Tahoma"/>
              </a:rPr>
              <a:t>i</a:t>
            </a:r>
            <a:r>
              <a:rPr lang="en-US" sz="2000" b="0" i="0" u="none">
                <a:solidFill>
                  <a:schemeClr val="dk1"/>
                </a:solidFill>
                <a:latin typeface="Tahoma"/>
                <a:ea typeface="Tahoma"/>
                <a:cs typeface="Tahoma"/>
                <a:sym typeface="Tahoma"/>
              </a:rPr>
              <a:t> and the predicted value y</a:t>
            </a:r>
            <a:r>
              <a:rPr lang="en-US" sz="2000" b="0" i="0" u="none" baseline="-25000">
                <a:solidFill>
                  <a:schemeClr val="dk1"/>
                </a:solidFill>
                <a:latin typeface="Tahoma"/>
                <a:ea typeface="Tahoma"/>
                <a:cs typeface="Tahoma"/>
                <a:sym typeface="Tahoma"/>
              </a:rPr>
              <a:t>i</a:t>
            </a:r>
            <a:r>
              <a:rPr lang="en-US" sz="2000" b="0" i="0" u="none">
                <a:solidFill>
                  <a:schemeClr val="dk1"/>
                </a:solidFill>
                <a:latin typeface="Tahoma"/>
                <a:ea typeface="Tahoma"/>
                <a:cs typeface="Tahoma"/>
                <a:sym typeface="Tahoma"/>
              </a:rPr>
              <a:t>’</a:t>
            </a:r>
            <a:endParaRPr sz="2000" b="0" i="0" u="none">
              <a:solidFill>
                <a:schemeClr val="dk1"/>
              </a:solidFill>
              <a:latin typeface="Tahoma"/>
              <a:ea typeface="Tahoma"/>
              <a:cs typeface="Tahoma"/>
              <a:sym typeface="Tahoma"/>
            </a:endParaRPr>
          </a:p>
          <a:p>
            <a:pPr marL="742950" lvl="1" indent="-285750" algn="l" rtl="0">
              <a:lnSpc>
                <a:spcPct val="110000"/>
              </a:lnSpc>
              <a:spcBef>
                <a:spcPts val="400"/>
              </a:spcBef>
              <a:spcAft>
                <a:spcPts val="0"/>
              </a:spcAft>
              <a:buClr>
                <a:schemeClr val="hlink"/>
              </a:buClr>
              <a:buSzPts val="1100"/>
              <a:buFont typeface="Noto Sans Symbols"/>
              <a:buChar char="■"/>
            </a:pPr>
            <a:r>
              <a:rPr lang="en-US" sz="2000" b="0" i="0" u="none">
                <a:solidFill>
                  <a:schemeClr val="dk1"/>
                </a:solidFill>
                <a:latin typeface="Tahoma"/>
                <a:ea typeface="Tahoma"/>
                <a:cs typeface="Tahoma"/>
                <a:sym typeface="Tahoma"/>
              </a:rPr>
              <a:t>Absolute error: | y</a:t>
            </a:r>
            <a:r>
              <a:rPr lang="en-US" sz="2000" b="0" i="0" u="none" baseline="-25000">
                <a:solidFill>
                  <a:schemeClr val="dk1"/>
                </a:solidFill>
                <a:latin typeface="Tahoma"/>
                <a:ea typeface="Tahoma"/>
                <a:cs typeface="Tahoma"/>
                <a:sym typeface="Tahoma"/>
              </a:rPr>
              <a:t>i</a:t>
            </a:r>
            <a:r>
              <a:rPr lang="en-US" sz="2000" b="0" i="0" u="none">
                <a:solidFill>
                  <a:schemeClr val="dk1"/>
                </a:solidFill>
                <a:latin typeface="Tahoma"/>
                <a:ea typeface="Tahoma"/>
                <a:cs typeface="Tahoma"/>
                <a:sym typeface="Tahoma"/>
              </a:rPr>
              <a:t> – y</a:t>
            </a:r>
            <a:r>
              <a:rPr lang="en-US" sz="2000" b="0" i="0" u="none" baseline="-25000">
                <a:solidFill>
                  <a:schemeClr val="dk1"/>
                </a:solidFill>
                <a:latin typeface="Tahoma"/>
                <a:ea typeface="Tahoma"/>
                <a:cs typeface="Tahoma"/>
                <a:sym typeface="Tahoma"/>
              </a:rPr>
              <a:t>i</a:t>
            </a:r>
            <a:r>
              <a:rPr lang="en-US" sz="2000" b="0" i="0" u="none">
                <a:solidFill>
                  <a:schemeClr val="dk1"/>
                </a:solidFill>
                <a:latin typeface="Tahoma"/>
                <a:ea typeface="Tahoma"/>
                <a:cs typeface="Tahoma"/>
                <a:sym typeface="Tahoma"/>
              </a:rPr>
              <a:t>’| </a:t>
            </a:r>
            <a:endParaRPr sz="2000" b="0" i="0" u="none">
              <a:solidFill>
                <a:schemeClr val="dk1"/>
              </a:solidFill>
              <a:latin typeface="Tahoma"/>
              <a:ea typeface="Tahoma"/>
              <a:cs typeface="Tahoma"/>
              <a:sym typeface="Tahoma"/>
            </a:endParaRPr>
          </a:p>
          <a:p>
            <a:pPr marL="742950" lvl="1" indent="-285750" algn="l" rtl="0">
              <a:lnSpc>
                <a:spcPct val="110000"/>
              </a:lnSpc>
              <a:spcBef>
                <a:spcPts val="400"/>
              </a:spcBef>
              <a:spcAft>
                <a:spcPts val="0"/>
              </a:spcAft>
              <a:buClr>
                <a:schemeClr val="hlink"/>
              </a:buClr>
              <a:buSzPts val="1100"/>
              <a:buFont typeface="Noto Sans Symbols"/>
              <a:buChar char="■"/>
            </a:pPr>
            <a:r>
              <a:rPr lang="en-US" sz="2000" b="0" i="0" u="none">
                <a:solidFill>
                  <a:schemeClr val="dk1"/>
                </a:solidFill>
                <a:latin typeface="Tahoma"/>
                <a:ea typeface="Tahoma"/>
                <a:cs typeface="Tahoma"/>
                <a:sym typeface="Tahoma"/>
              </a:rPr>
              <a:t>Squared error:  (y</a:t>
            </a:r>
            <a:r>
              <a:rPr lang="en-US" sz="2000" b="0" i="0" u="none" baseline="-25000">
                <a:solidFill>
                  <a:schemeClr val="dk1"/>
                </a:solidFill>
                <a:latin typeface="Tahoma"/>
                <a:ea typeface="Tahoma"/>
                <a:cs typeface="Tahoma"/>
                <a:sym typeface="Tahoma"/>
              </a:rPr>
              <a:t>i</a:t>
            </a:r>
            <a:r>
              <a:rPr lang="en-US" sz="2000" b="0" i="0" u="none">
                <a:solidFill>
                  <a:schemeClr val="dk1"/>
                </a:solidFill>
                <a:latin typeface="Tahoma"/>
                <a:ea typeface="Tahoma"/>
                <a:cs typeface="Tahoma"/>
                <a:sym typeface="Tahoma"/>
              </a:rPr>
              <a:t> – y</a:t>
            </a:r>
            <a:r>
              <a:rPr lang="en-US" sz="2000" b="0" i="0" u="none" baseline="-25000">
                <a:solidFill>
                  <a:schemeClr val="dk1"/>
                </a:solidFill>
                <a:latin typeface="Tahoma"/>
                <a:ea typeface="Tahoma"/>
                <a:cs typeface="Tahoma"/>
                <a:sym typeface="Tahoma"/>
              </a:rPr>
              <a:t>i</a:t>
            </a:r>
            <a:r>
              <a:rPr lang="en-US" sz="2000" b="0" i="0" u="none">
                <a:solidFill>
                  <a:schemeClr val="dk1"/>
                </a:solidFill>
                <a:latin typeface="Tahoma"/>
                <a:ea typeface="Tahoma"/>
                <a:cs typeface="Tahoma"/>
                <a:sym typeface="Tahoma"/>
              </a:rPr>
              <a:t>’)</a:t>
            </a:r>
            <a:r>
              <a:rPr lang="en-US" sz="2000" b="0" i="0" u="none" baseline="30000">
                <a:solidFill>
                  <a:schemeClr val="dk1"/>
                </a:solidFill>
                <a:latin typeface="Tahoma"/>
                <a:ea typeface="Tahoma"/>
                <a:cs typeface="Tahoma"/>
                <a:sym typeface="Tahoma"/>
              </a:rPr>
              <a:t>2</a:t>
            </a:r>
            <a:r>
              <a:rPr lang="en-US" sz="2000" b="0" i="0" u="none">
                <a:solidFill>
                  <a:schemeClr val="dk1"/>
                </a:solidFill>
                <a:latin typeface="Tahoma"/>
                <a:ea typeface="Tahoma"/>
                <a:cs typeface="Tahoma"/>
                <a:sym typeface="Tahoma"/>
              </a:rPr>
              <a:t> </a:t>
            </a:r>
            <a:endParaRPr sz="2000" b="0" i="0" u="none">
              <a:solidFill>
                <a:schemeClr val="dk1"/>
              </a:solidFill>
              <a:latin typeface="Tahoma"/>
              <a:ea typeface="Tahoma"/>
              <a:cs typeface="Tahoma"/>
              <a:sym typeface="Tahoma"/>
            </a:endParaRPr>
          </a:p>
          <a:p>
            <a:pPr marL="342900" lvl="0" indent="-342900" algn="l" rtl="0">
              <a:lnSpc>
                <a:spcPct val="110000"/>
              </a:lnSpc>
              <a:spcBef>
                <a:spcPts val="400"/>
              </a:spcBef>
              <a:spcAft>
                <a:spcPts val="0"/>
              </a:spcAft>
              <a:buClr>
                <a:schemeClr val="folHlink"/>
              </a:buClr>
              <a:buSzPts val="1200"/>
              <a:buFont typeface="Noto Sans Symbols"/>
              <a:buChar char="■"/>
            </a:pPr>
            <a:r>
              <a:rPr lang="en-US" sz="2000" b="0" i="0" u="none">
                <a:solidFill>
                  <a:schemeClr val="dk1"/>
                </a:solidFill>
                <a:latin typeface="Tahoma"/>
                <a:ea typeface="Tahoma"/>
                <a:cs typeface="Tahoma"/>
                <a:sym typeface="Tahoma"/>
              </a:rPr>
              <a:t>Test error (generalization error): the average loss over the test set</a:t>
            </a:r>
            <a:endParaRPr sz="2000" b="0" i="0" u="none">
              <a:solidFill>
                <a:schemeClr val="dk1"/>
              </a:solidFill>
              <a:latin typeface="Tahoma"/>
              <a:ea typeface="Tahoma"/>
              <a:cs typeface="Tahoma"/>
              <a:sym typeface="Tahoma"/>
            </a:endParaRPr>
          </a:p>
          <a:p>
            <a:pPr marL="742950" lvl="1" indent="-285750" algn="l" rtl="0">
              <a:lnSpc>
                <a:spcPct val="110000"/>
              </a:lnSpc>
              <a:spcBef>
                <a:spcPts val="400"/>
              </a:spcBef>
              <a:spcAft>
                <a:spcPts val="0"/>
              </a:spcAft>
              <a:buClr>
                <a:schemeClr val="hlink"/>
              </a:buClr>
              <a:buSzPts val="1100"/>
              <a:buFont typeface="Noto Sans Symbols"/>
              <a:buChar char="■"/>
            </a:pPr>
            <a:r>
              <a:rPr lang="en-US" sz="2000" b="0" i="0" u="none">
                <a:solidFill>
                  <a:schemeClr val="dk1"/>
                </a:solidFill>
                <a:latin typeface="Tahoma"/>
                <a:ea typeface="Tahoma"/>
                <a:cs typeface="Tahoma"/>
                <a:sym typeface="Tahoma"/>
              </a:rPr>
              <a:t>Mean absolute error:                  Mean squared error:</a:t>
            </a:r>
            <a:endParaRPr sz="2000" b="0" i="0" u="none">
              <a:solidFill>
                <a:schemeClr val="dk1"/>
              </a:solidFill>
              <a:latin typeface="Tahoma"/>
              <a:ea typeface="Tahoma"/>
              <a:cs typeface="Tahoma"/>
              <a:sym typeface="Tahoma"/>
            </a:endParaRPr>
          </a:p>
          <a:p>
            <a:pPr marL="742950" lvl="1" indent="-215900" algn="l" rtl="0">
              <a:lnSpc>
                <a:spcPct val="110000"/>
              </a:lnSpc>
              <a:spcBef>
                <a:spcPts val="400"/>
              </a:spcBef>
              <a:spcAft>
                <a:spcPts val="0"/>
              </a:spcAft>
              <a:buClr>
                <a:schemeClr val="hlink"/>
              </a:buClr>
              <a:buSzPts val="1100"/>
              <a:buFont typeface="Noto Sans Symbols"/>
              <a:buNone/>
            </a:pPr>
            <a:endParaRPr sz="2000" b="0" i="0" u="none">
              <a:solidFill>
                <a:schemeClr val="dk1"/>
              </a:solidFill>
              <a:latin typeface="Tahoma"/>
              <a:ea typeface="Tahoma"/>
              <a:cs typeface="Tahoma"/>
              <a:sym typeface="Tahoma"/>
            </a:endParaRPr>
          </a:p>
          <a:p>
            <a:pPr marL="914400" lvl="0" indent="0" algn="l" rtl="0">
              <a:lnSpc>
                <a:spcPct val="110000"/>
              </a:lnSpc>
              <a:spcBef>
                <a:spcPts val="400"/>
              </a:spcBef>
              <a:spcAft>
                <a:spcPts val="0"/>
              </a:spcAft>
              <a:buSzPts val="1080"/>
              <a:buNone/>
            </a:pPr>
            <a:endParaRPr sz="2000"/>
          </a:p>
          <a:p>
            <a:pPr marL="742950" lvl="1" indent="-285750" algn="l" rtl="0">
              <a:lnSpc>
                <a:spcPct val="110000"/>
              </a:lnSpc>
              <a:spcBef>
                <a:spcPts val="400"/>
              </a:spcBef>
              <a:spcAft>
                <a:spcPts val="0"/>
              </a:spcAft>
              <a:buClr>
                <a:schemeClr val="hlink"/>
              </a:buClr>
              <a:buSzPts val="1100"/>
              <a:buFont typeface="Noto Sans Symbols"/>
              <a:buChar char="■"/>
            </a:pPr>
            <a:r>
              <a:rPr lang="en-US" sz="2000" b="0" i="0" u="none">
                <a:solidFill>
                  <a:schemeClr val="dk1"/>
                </a:solidFill>
                <a:latin typeface="Tahoma"/>
                <a:ea typeface="Tahoma"/>
                <a:cs typeface="Tahoma"/>
                <a:sym typeface="Tahoma"/>
              </a:rPr>
              <a:t>Relative absolute error:               Relative squared error:</a:t>
            </a:r>
            <a:endParaRPr sz="2000" b="0" i="0" u="none">
              <a:solidFill>
                <a:schemeClr val="dk1"/>
              </a:solidFill>
              <a:latin typeface="Tahoma"/>
              <a:ea typeface="Tahoma"/>
              <a:cs typeface="Tahoma"/>
              <a:sym typeface="Tahoma"/>
            </a:endParaRPr>
          </a:p>
          <a:p>
            <a:pPr marL="742950" lvl="1" indent="-285750" algn="l" rtl="0">
              <a:lnSpc>
                <a:spcPct val="110000"/>
              </a:lnSpc>
              <a:spcBef>
                <a:spcPts val="400"/>
              </a:spcBef>
              <a:spcAft>
                <a:spcPts val="0"/>
              </a:spcAft>
              <a:buSzPts val="1100"/>
              <a:buNone/>
            </a:pPr>
            <a:endParaRPr sz="2000" b="0" i="0" u="none">
              <a:solidFill>
                <a:schemeClr val="dk1"/>
              </a:solidFill>
              <a:latin typeface="Tahoma"/>
              <a:ea typeface="Tahoma"/>
              <a:cs typeface="Tahoma"/>
              <a:sym typeface="Tahoma"/>
            </a:endParaRPr>
          </a:p>
          <a:p>
            <a:pPr marL="742950" lvl="1" indent="-285750" algn="l" rtl="0">
              <a:lnSpc>
                <a:spcPct val="110000"/>
              </a:lnSpc>
              <a:spcBef>
                <a:spcPts val="400"/>
              </a:spcBef>
              <a:spcAft>
                <a:spcPts val="0"/>
              </a:spcAft>
              <a:buSzPts val="1100"/>
              <a:buNone/>
            </a:pPr>
            <a:r>
              <a:rPr lang="en-US" sz="2000" b="0" i="0" u="none">
                <a:solidFill>
                  <a:schemeClr val="dk1"/>
                </a:solidFill>
                <a:latin typeface="Tahoma"/>
                <a:ea typeface="Tahoma"/>
                <a:cs typeface="Tahoma"/>
                <a:sym typeface="Tahoma"/>
              </a:rPr>
              <a:t>The mean squared-error exaggerates the presence of outliers</a:t>
            </a:r>
            <a:endParaRPr sz="2000" b="0" i="0" u="none">
              <a:solidFill>
                <a:schemeClr val="dk1"/>
              </a:solidFill>
              <a:latin typeface="Tahoma"/>
              <a:ea typeface="Tahoma"/>
              <a:cs typeface="Tahoma"/>
              <a:sym typeface="Tahoma"/>
            </a:endParaRPr>
          </a:p>
          <a:p>
            <a:pPr marL="742950" lvl="1" indent="-285750" algn="l" rtl="0">
              <a:lnSpc>
                <a:spcPct val="110000"/>
              </a:lnSpc>
              <a:spcBef>
                <a:spcPts val="400"/>
              </a:spcBef>
              <a:spcAft>
                <a:spcPts val="0"/>
              </a:spcAft>
              <a:buSzPts val="1100"/>
              <a:buNone/>
            </a:pPr>
            <a:r>
              <a:rPr lang="en-US" sz="2000" b="0" i="0" u="none">
                <a:solidFill>
                  <a:schemeClr val="dk1"/>
                </a:solidFill>
                <a:latin typeface="Tahoma"/>
                <a:ea typeface="Tahoma"/>
                <a:cs typeface="Tahoma"/>
                <a:sym typeface="Tahoma"/>
              </a:rPr>
              <a:t>Popularly use (square) root mean-square error, similarly, root relative squared error</a:t>
            </a:r>
            <a:endParaRPr sz="2000" b="0" i="0" u="none">
              <a:solidFill>
                <a:schemeClr val="dk1"/>
              </a:solidFill>
              <a:latin typeface="Tahoma"/>
              <a:ea typeface="Tahoma"/>
              <a:cs typeface="Tahoma"/>
              <a:sym typeface="Tahoma"/>
            </a:endParaRPr>
          </a:p>
        </p:txBody>
      </p:sp>
      <p:pic>
        <p:nvPicPr>
          <p:cNvPr id="250" name="Google Shape;250;p32"/>
          <p:cNvPicPr preferRelativeResize="0">
            <a:picLocks noGrp="1"/>
          </p:cNvPicPr>
          <p:nvPr>
            <p:ph type="body" idx="1"/>
          </p:nvPr>
        </p:nvPicPr>
        <p:blipFill rotWithShape="1">
          <a:blip r:embed="rId3">
            <a:alphaModFix/>
          </a:blip>
          <a:srcRect/>
          <a:stretch/>
        </p:blipFill>
        <p:spPr>
          <a:xfrm>
            <a:off x="3581400" y="3581400"/>
            <a:ext cx="1030287" cy="838200"/>
          </a:xfrm>
          <a:prstGeom prst="rect">
            <a:avLst/>
          </a:prstGeom>
          <a:noFill/>
          <a:ln>
            <a:noFill/>
          </a:ln>
        </p:spPr>
      </p:pic>
      <p:pic>
        <p:nvPicPr>
          <p:cNvPr id="251" name="Google Shape;251;p32"/>
          <p:cNvPicPr preferRelativeResize="0"/>
          <p:nvPr/>
        </p:nvPicPr>
        <p:blipFill rotWithShape="1">
          <a:blip r:embed="rId4">
            <a:alphaModFix/>
          </a:blip>
          <a:srcRect/>
          <a:stretch/>
        </p:blipFill>
        <p:spPr>
          <a:xfrm>
            <a:off x="7315200" y="3581400"/>
            <a:ext cx="1169987" cy="838200"/>
          </a:xfrm>
          <a:prstGeom prst="rect">
            <a:avLst/>
          </a:prstGeom>
          <a:noFill/>
          <a:ln>
            <a:noFill/>
          </a:ln>
        </p:spPr>
      </p:pic>
      <p:pic>
        <p:nvPicPr>
          <p:cNvPr id="252" name="Google Shape;252;p32"/>
          <p:cNvPicPr preferRelativeResize="0">
            <a:picLocks noGrp="1"/>
          </p:cNvPicPr>
          <p:nvPr>
            <p:ph type="body" idx="2"/>
          </p:nvPr>
        </p:nvPicPr>
        <p:blipFill rotWithShape="1">
          <a:blip r:embed="rId5">
            <a:alphaModFix/>
          </a:blip>
          <a:srcRect/>
          <a:stretch/>
        </p:blipFill>
        <p:spPr>
          <a:xfrm>
            <a:off x="3810000" y="4648200"/>
            <a:ext cx="1066800" cy="914400"/>
          </a:xfrm>
          <a:prstGeom prst="rect">
            <a:avLst/>
          </a:prstGeom>
          <a:noFill/>
          <a:ln>
            <a:noFill/>
          </a:ln>
        </p:spPr>
      </p:pic>
      <p:pic>
        <p:nvPicPr>
          <p:cNvPr id="253" name="Google Shape;253;p32"/>
          <p:cNvPicPr preferRelativeResize="0"/>
          <p:nvPr/>
        </p:nvPicPr>
        <p:blipFill rotWithShape="1">
          <a:blip r:embed="rId6">
            <a:alphaModFix/>
          </a:blip>
          <a:srcRect/>
          <a:stretch/>
        </p:blipFill>
        <p:spPr>
          <a:xfrm>
            <a:off x="7620000" y="4495800"/>
            <a:ext cx="1169988" cy="11525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18"/>
          <p:cNvSpPr txBox="1">
            <a:spLocks noGrp="1"/>
          </p:cNvSpPr>
          <p:nvPr>
            <p:ph type="title"/>
          </p:nvPr>
        </p:nvSpPr>
        <p:spPr>
          <a:xfrm>
            <a:off x="304800" y="381000"/>
            <a:ext cx="8402700" cy="609600"/>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SzPts val="1400"/>
              <a:buNone/>
            </a:pPr>
            <a:r>
              <a:rPr lang="en-US" dirty="0">
                <a:highlight>
                  <a:srgbClr val="FFFF00"/>
                </a:highlight>
              </a:rPr>
              <a:t>The Classifier Evaluation Measures</a:t>
            </a:r>
            <a:endParaRPr dirty="0">
              <a:highlight>
                <a:srgbClr val="FFFF00"/>
              </a:highlight>
            </a:endParaRPr>
          </a:p>
        </p:txBody>
      </p:sp>
      <p:sp>
        <p:nvSpPr>
          <p:cNvPr id="128" name="Google Shape;128;p18"/>
          <p:cNvSpPr txBox="1">
            <a:spLocks noGrp="1"/>
          </p:cNvSpPr>
          <p:nvPr>
            <p:ph type="sldNum" idx="12"/>
          </p:nvPr>
        </p:nvSpPr>
        <p:spPr>
          <a:xfrm>
            <a:off x="7239000" y="6477000"/>
            <a:ext cx="1905000" cy="3810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chemeClr val="dk1"/>
              </a:buClr>
              <a:buSzPts val="1200"/>
              <a:buFont typeface="Tahoma"/>
              <a:buNone/>
            </a:pPr>
            <a:fld id="{00000000-1234-1234-1234-123412341234}" type="slidenum">
              <a:rPr lang="en-US"/>
              <a:t>2</a:t>
            </a:fld>
            <a:endParaRPr/>
          </a:p>
        </p:txBody>
      </p:sp>
      <p:pic>
        <p:nvPicPr>
          <p:cNvPr id="129" name="Google Shape;129;p18"/>
          <p:cNvPicPr preferRelativeResize="0"/>
          <p:nvPr/>
        </p:nvPicPr>
        <p:blipFill rotWithShape="1">
          <a:blip r:embed="rId3">
            <a:alphaModFix/>
          </a:blip>
          <a:srcRect/>
          <a:stretch/>
        </p:blipFill>
        <p:spPr>
          <a:xfrm>
            <a:off x="547000" y="1338950"/>
            <a:ext cx="7987399" cy="51979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9"/>
          <p:cNvSpPr txBox="1"/>
          <p:nvPr/>
        </p:nvSpPr>
        <p:spPr>
          <a:xfrm>
            <a:off x="7239000" y="6477000"/>
            <a:ext cx="1905000" cy="3810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200"/>
              <a:buFont typeface="Tahoma"/>
              <a:buNone/>
            </a:pPr>
            <a:fld id="{00000000-1234-1234-1234-123412341234}" type="slidenum">
              <a:rPr lang="en-US" sz="1200" b="0" i="0" u="none" strike="noStrike" cap="none">
                <a:solidFill>
                  <a:schemeClr val="dk1"/>
                </a:solidFill>
                <a:latin typeface="Tahoma"/>
                <a:ea typeface="Tahoma"/>
                <a:cs typeface="Tahoma"/>
                <a:sym typeface="Tahoma"/>
              </a:rPr>
              <a:t>3</a:t>
            </a:fld>
            <a:endParaRPr sz="1400" b="0" i="0" u="none" strike="noStrike" cap="none">
              <a:solidFill>
                <a:srgbClr val="000000"/>
              </a:solidFill>
              <a:latin typeface="Arial"/>
              <a:ea typeface="Arial"/>
              <a:cs typeface="Arial"/>
              <a:sym typeface="Arial"/>
            </a:endParaRPr>
          </a:p>
        </p:txBody>
      </p:sp>
      <p:sp>
        <p:nvSpPr>
          <p:cNvPr id="135" name="Google Shape;135;p19"/>
          <p:cNvSpPr txBox="1">
            <a:spLocks noGrp="1"/>
          </p:cNvSpPr>
          <p:nvPr>
            <p:ph type="title"/>
          </p:nvPr>
        </p:nvSpPr>
        <p:spPr>
          <a:xfrm>
            <a:off x="228600" y="152400"/>
            <a:ext cx="8707500" cy="609600"/>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Clr>
                <a:schemeClr val="dk2"/>
              </a:buClr>
              <a:buSzPts val="3600"/>
              <a:buFont typeface="Gill Sans"/>
              <a:buNone/>
            </a:pPr>
            <a:r>
              <a:rPr lang="en-US" sz="3100" b="1" i="0" u="none">
                <a:solidFill>
                  <a:schemeClr val="dk2"/>
                </a:solidFill>
                <a:latin typeface="Gill Sans"/>
                <a:ea typeface="Gill Sans"/>
                <a:cs typeface="Gill Sans"/>
                <a:sym typeface="Gill Sans"/>
              </a:rPr>
              <a:t>Metrics for Evaluating Classifier Performance</a:t>
            </a:r>
            <a:endParaRPr sz="3100"/>
          </a:p>
        </p:txBody>
      </p:sp>
      <p:sp>
        <p:nvSpPr>
          <p:cNvPr id="136" name="Google Shape;136;p19"/>
          <p:cNvSpPr txBox="1">
            <a:spLocks noGrp="1"/>
          </p:cNvSpPr>
          <p:nvPr>
            <p:ph type="body" idx="1"/>
          </p:nvPr>
        </p:nvSpPr>
        <p:spPr>
          <a:xfrm>
            <a:off x="304800" y="1371600"/>
            <a:ext cx="8458200" cy="51054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folHlink"/>
              </a:buClr>
              <a:buSzPts val="1680"/>
              <a:buFont typeface="Noto Sans Symbols"/>
              <a:buChar char="■"/>
            </a:pPr>
            <a:r>
              <a:rPr lang="en-US" sz="2800" b="0" i="0" u="none" dirty="0">
                <a:solidFill>
                  <a:schemeClr val="dk1"/>
                </a:solidFill>
                <a:highlight>
                  <a:srgbClr val="FFFF00"/>
                </a:highlight>
                <a:latin typeface="Tahoma"/>
                <a:ea typeface="Tahoma"/>
                <a:cs typeface="Tahoma"/>
                <a:sym typeface="Tahoma"/>
              </a:rPr>
              <a:t>Confusion Matrix (CM): </a:t>
            </a:r>
            <a:r>
              <a:rPr lang="en-US" sz="2000" b="0" i="0" u="none" dirty="0">
                <a:solidFill>
                  <a:schemeClr val="dk1"/>
                </a:solidFill>
                <a:latin typeface="Tahoma"/>
                <a:ea typeface="Tahoma"/>
                <a:cs typeface="Tahoma"/>
                <a:sym typeface="Tahoma"/>
              </a:rPr>
              <a:t>The confusion matrix is a useful tool for analyzing how well your classifier can recognize tuples of different classes. </a:t>
            </a:r>
            <a:endParaRPr sz="2000" b="0" i="0" u="none" dirty="0">
              <a:solidFill>
                <a:schemeClr val="dk1"/>
              </a:solidFill>
              <a:latin typeface="Tahoma"/>
              <a:ea typeface="Tahoma"/>
              <a:cs typeface="Tahoma"/>
              <a:sym typeface="Tahoma"/>
            </a:endParaRPr>
          </a:p>
        </p:txBody>
      </p:sp>
      <p:pic>
        <p:nvPicPr>
          <p:cNvPr id="137" name="Google Shape;137;p19"/>
          <p:cNvPicPr preferRelativeResize="0"/>
          <p:nvPr/>
        </p:nvPicPr>
        <p:blipFill rotWithShape="1">
          <a:blip r:embed="rId3">
            <a:alphaModFix/>
          </a:blip>
          <a:srcRect/>
          <a:stretch/>
        </p:blipFill>
        <p:spPr>
          <a:xfrm>
            <a:off x="152400" y="2438400"/>
            <a:ext cx="3886201" cy="1828801"/>
          </a:xfrm>
          <a:prstGeom prst="rect">
            <a:avLst/>
          </a:prstGeom>
          <a:noFill/>
          <a:ln>
            <a:noFill/>
          </a:ln>
        </p:spPr>
      </p:pic>
      <p:pic>
        <p:nvPicPr>
          <p:cNvPr id="138" name="Google Shape;138;p19"/>
          <p:cNvPicPr preferRelativeResize="0"/>
          <p:nvPr/>
        </p:nvPicPr>
        <p:blipFill rotWithShape="1">
          <a:blip r:embed="rId4">
            <a:alphaModFix/>
          </a:blip>
          <a:srcRect/>
          <a:stretch/>
        </p:blipFill>
        <p:spPr>
          <a:xfrm>
            <a:off x="2998775" y="4668825"/>
            <a:ext cx="3175274" cy="1078926"/>
          </a:xfrm>
          <a:prstGeom prst="rect">
            <a:avLst/>
          </a:prstGeom>
          <a:noFill/>
          <a:ln>
            <a:noFill/>
          </a:ln>
        </p:spPr>
      </p:pic>
      <p:sp>
        <p:nvSpPr>
          <p:cNvPr id="139" name="Google Shape;139;p19"/>
          <p:cNvSpPr txBox="1"/>
          <p:nvPr/>
        </p:nvSpPr>
        <p:spPr>
          <a:xfrm>
            <a:off x="3975100" y="2533650"/>
            <a:ext cx="4961100" cy="1200600"/>
          </a:xfrm>
          <a:prstGeom prst="rect">
            <a:avLst/>
          </a:prstGeom>
          <a:noFill/>
          <a:ln>
            <a:noFill/>
          </a:ln>
        </p:spPr>
        <p:txBody>
          <a:bodyPr spcFirstLastPara="1" wrap="square" lIns="91425" tIns="45700" rIns="91425" bIns="45700" anchor="t" anchorCtr="0">
            <a:spAutoFit/>
          </a:bodyPr>
          <a:lstStyle/>
          <a:p>
            <a:pPr marL="457200" marR="0" lvl="1" indent="0" algn="l" rtl="0">
              <a:lnSpc>
                <a:spcPct val="100000"/>
              </a:lnSpc>
              <a:spcBef>
                <a:spcPts val="0"/>
              </a:spcBef>
              <a:spcAft>
                <a:spcPts val="0"/>
              </a:spcAft>
              <a:buClr>
                <a:schemeClr val="dk1"/>
              </a:buClr>
              <a:buSzPts val="1800"/>
              <a:buFont typeface="Tahoma"/>
              <a:buNone/>
            </a:pPr>
            <a:r>
              <a:rPr lang="en-US" sz="1800" b="0" i="0" u="none" strike="noStrike" cap="none">
                <a:solidFill>
                  <a:schemeClr val="dk1"/>
                </a:solidFill>
                <a:latin typeface="Tahoma"/>
                <a:ea typeface="Tahoma"/>
                <a:cs typeface="Tahoma"/>
                <a:sym typeface="Tahoma"/>
              </a:rPr>
              <a:t>Given </a:t>
            </a:r>
            <a:r>
              <a:rPr lang="en-US" sz="1800" b="0" i="1" u="none" strike="noStrike" cap="none">
                <a:solidFill>
                  <a:schemeClr val="dk1"/>
                </a:solidFill>
                <a:latin typeface="Tahoma"/>
                <a:ea typeface="Tahoma"/>
                <a:cs typeface="Tahoma"/>
                <a:sym typeface="Tahoma"/>
              </a:rPr>
              <a:t>m</a:t>
            </a:r>
            <a:r>
              <a:rPr lang="en-US" sz="1800" b="0" i="0" u="none" strike="noStrike" cap="none">
                <a:solidFill>
                  <a:schemeClr val="dk1"/>
                </a:solidFill>
                <a:latin typeface="Tahoma"/>
                <a:ea typeface="Tahoma"/>
                <a:cs typeface="Tahoma"/>
                <a:sym typeface="Tahoma"/>
              </a:rPr>
              <a:t> classes, </a:t>
            </a:r>
            <a:r>
              <a:rPr lang="en-US" sz="1800" b="0" i="1" u="none" strike="noStrike" cap="none">
                <a:solidFill>
                  <a:schemeClr val="dk1"/>
                </a:solidFill>
                <a:latin typeface="Tahoma"/>
                <a:ea typeface="Tahoma"/>
                <a:cs typeface="Tahoma"/>
                <a:sym typeface="Tahoma"/>
              </a:rPr>
              <a:t>CM</a:t>
            </a:r>
            <a:r>
              <a:rPr lang="en-US" sz="1800" b="0" i="1" u="none" strike="noStrike" cap="none" baseline="-25000">
                <a:solidFill>
                  <a:schemeClr val="dk1"/>
                </a:solidFill>
                <a:latin typeface="Tahoma"/>
                <a:ea typeface="Tahoma"/>
                <a:cs typeface="Tahoma"/>
                <a:sym typeface="Tahoma"/>
              </a:rPr>
              <a:t>i,j</a:t>
            </a:r>
            <a:r>
              <a:rPr lang="en-US" sz="1800" b="0" i="0" u="none" strike="noStrike" cap="none">
                <a:solidFill>
                  <a:schemeClr val="dk1"/>
                </a:solidFill>
                <a:latin typeface="Tahoma"/>
                <a:ea typeface="Tahoma"/>
                <a:cs typeface="Tahoma"/>
                <a:sym typeface="Tahoma"/>
              </a:rPr>
              <a:t>, an entry in a </a:t>
            </a:r>
            <a:r>
              <a:rPr lang="en-US" sz="1800" b="1" i="0" u="none" strike="noStrike" cap="none">
                <a:solidFill>
                  <a:schemeClr val="dk1"/>
                </a:solidFill>
                <a:latin typeface="Tahoma"/>
                <a:ea typeface="Tahoma"/>
                <a:cs typeface="Tahoma"/>
                <a:sym typeface="Tahoma"/>
              </a:rPr>
              <a:t>confusion matrix</a:t>
            </a:r>
            <a:r>
              <a:rPr lang="en-US" sz="1800" b="0" i="0" u="none" strike="noStrike" cap="none">
                <a:solidFill>
                  <a:schemeClr val="dk1"/>
                </a:solidFill>
                <a:latin typeface="Tahoma"/>
                <a:ea typeface="Tahoma"/>
                <a:cs typeface="Tahoma"/>
                <a:sym typeface="Tahoma"/>
              </a:rPr>
              <a:t>, indicates # of tuples in class </a:t>
            </a:r>
            <a:r>
              <a:rPr lang="en-US" sz="1800" b="0" i="1" u="none" strike="noStrike" cap="none">
                <a:solidFill>
                  <a:schemeClr val="dk1"/>
                </a:solidFill>
                <a:latin typeface="Tahoma"/>
                <a:ea typeface="Tahoma"/>
                <a:cs typeface="Tahoma"/>
                <a:sym typeface="Tahoma"/>
              </a:rPr>
              <a:t>i</a:t>
            </a:r>
            <a:r>
              <a:rPr lang="en-US" sz="1800" b="0" i="0" u="none" strike="noStrike" cap="none">
                <a:solidFill>
                  <a:schemeClr val="dk1"/>
                </a:solidFill>
                <a:latin typeface="Tahoma"/>
                <a:ea typeface="Tahoma"/>
                <a:cs typeface="Tahoma"/>
                <a:sym typeface="Tahoma"/>
              </a:rPr>
              <a:t>  that are labeled by the classifier as class </a:t>
            </a:r>
            <a:r>
              <a:rPr lang="en-US" sz="1800" b="0" i="1" u="none" strike="noStrike" cap="none">
                <a:solidFill>
                  <a:schemeClr val="dk1"/>
                </a:solidFill>
                <a:latin typeface="Tahoma"/>
                <a:ea typeface="Tahoma"/>
                <a:cs typeface="Tahoma"/>
                <a:sym typeface="Tahoma"/>
              </a:rPr>
              <a:t>j</a:t>
            </a:r>
            <a:endParaRPr sz="1400" b="0" i="0" u="none" strike="noStrike" cap="none">
              <a:solidFill>
                <a:srgbClr val="000000"/>
              </a:solidFill>
              <a:latin typeface="Arial"/>
              <a:ea typeface="Arial"/>
              <a:cs typeface="Arial"/>
              <a:sym typeface="Arial"/>
            </a:endParaRPr>
          </a:p>
        </p:txBody>
      </p:sp>
      <p:pic>
        <p:nvPicPr>
          <p:cNvPr id="140" name="Google Shape;140;p19"/>
          <p:cNvPicPr preferRelativeResize="0"/>
          <p:nvPr/>
        </p:nvPicPr>
        <p:blipFill rotWithShape="1">
          <a:blip r:embed="rId5">
            <a:alphaModFix/>
          </a:blip>
          <a:srcRect/>
          <a:stretch/>
        </p:blipFill>
        <p:spPr>
          <a:xfrm>
            <a:off x="3124200" y="5864975"/>
            <a:ext cx="3480899" cy="859674"/>
          </a:xfrm>
          <a:prstGeom prst="rect">
            <a:avLst/>
          </a:prstGeom>
          <a:noFill/>
          <a:ln>
            <a:noFill/>
          </a:ln>
        </p:spPr>
      </p:pic>
    </p:spTree>
  </p:cSld>
  <p:clrMapOvr>
    <a:masterClrMapping/>
  </p:clrMapOvr>
  <p:transition>
    <p:fade thruBlk="1"/>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0"/>
          <p:cNvSpPr txBox="1"/>
          <p:nvPr/>
        </p:nvSpPr>
        <p:spPr>
          <a:xfrm>
            <a:off x="7239000" y="6477000"/>
            <a:ext cx="1905000" cy="3810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200"/>
              <a:buFont typeface="Tahoma"/>
              <a:buNone/>
            </a:pPr>
            <a:fld id="{00000000-1234-1234-1234-123412341234}" type="slidenum">
              <a:rPr lang="en-US" sz="1200" b="0" i="0" u="none" strike="noStrike" cap="none">
                <a:solidFill>
                  <a:schemeClr val="dk1"/>
                </a:solidFill>
                <a:latin typeface="Tahoma"/>
                <a:ea typeface="Tahoma"/>
                <a:cs typeface="Tahoma"/>
                <a:sym typeface="Tahoma"/>
              </a:rPr>
              <a:t>4</a:t>
            </a:fld>
            <a:endParaRPr sz="1400" b="0" i="0" u="none" strike="noStrike" cap="none">
              <a:solidFill>
                <a:srgbClr val="000000"/>
              </a:solidFill>
              <a:latin typeface="Arial"/>
              <a:ea typeface="Arial"/>
              <a:cs typeface="Arial"/>
              <a:sym typeface="Arial"/>
            </a:endParaRPr>
          </a:p>
        </p:txBody>
      </p:sp>
      <p:sp>
        <p:nvSpPr>
          <p:cNvPr id="146" name="Google Shape;146;p20"/>
          <p:cNvSpPr txBox="1">
            <a:spLocks noGrp="1"/>
          </p:cNvSpPr>
          <p:nvPr>
            <p:ph type="title"/>
          </p:nvPr>
        </p:nvSpPr>
        <p:spPr>
          <a:xfrm>
            <a:off x="228600" y="381000"/>
            <a:ext cx="8707500" cy="609600"/>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Clr>
                <a:schemeClr val="dk2"/>
              </a:buClr>
              <a:buSzPts val="3600"/>
              <a:buFont typeface="Gill Sans"/>
              <a:buNone/>
            </a:pPr>
            <a:r>
              <a:rPr lang="en-US" sz="3000" b="1" i="0" u="none">
                <a:solidFill>
                  <a:schemeClr val="dk2"/>
                </a:solidFill>
                <a:latin typeface="Gill Sans"/>
                <a:ea typeface="Gill Sans"/>
                <a:cs typeface="Gill Sans"/>
                <a:sym typeface="Gill Sans"/>
              </a:rPr>
              <a:t>Metrics for Evaluating Classifier Performance</a:t>
            </a:r>
            <a:endParaRPr sz="3000"/>
          </a:p>
        </p:txBody>
      </p:sp>
      <p:pic>
        <p:nvPicPr>
          <p:cNvPr id="147" name="Google Shape;147;p20"/>
          <p:cNvPicPr preferRelativeResize="0"/>
          <p:nvPr/>
        </p:nvPicPr>
        <p:blipFill rotWithShape="1">
          <a:blip r:embed="rId3">
            <a:alphaModFix/>
          </a:blip>
          <a:srcRect/>
          <a:stretch/>
        </p:blipFill>
        <p:spPr>
          <a:xfrm>
            <a:off x="685800" y="1143000"/>
            <a:ext cx="4802450" cy="2137837"/>
          </a:xfrm>
          <a:prstGeom prst="rect">
            <a:avLst/>
          </a:prstGeom>
          <a:noFill/>
          <a:ln>
            <a:noFill/>
          </a:ln>
        </p:spPr>
      </p:pic>
      <p:graphicFrame>
        <p:nvGraphicFramePr>
          <p:cNvPr id="148" name="Google Shape;148;p20"/>
          <p:cNvGraphicFramePr/>
          <p:nvPr/>
        </p:nvGraphicFramePr>
        <p:xfrm>
          <a:off x="304800" y="3280805"/>
          <a:ext cx="8610575" cy="1976150"/>
        </p:xfrm>
        <a:graphic>
          <a:graphicData uri="http://schemas.openxmlformats.org/drawingml/2006/table">
            <a:tbl>
              <a:tblPr>
                <a:noFill/>
                <a:tableStyleId>{450B3914-32E1-4929-9942-73C06C25B833}</a:tableStyleId>
              </a:tblPr>
              <a:tblGrid>
                <a:gridCol w="2152650">
                  <a:extLst>
                    <a:ext uri="{9D8B030D-6E8A-4147-A177-3AD203B41FA5}">
                      <a16:colId xmlns:a16="http://schemas.microsoft.com/office/drawing/2014/main" val="20000"/>
                    </a:ext>
                  </a:extLst>
                </a:gridCol>
                <a:gridCol w="2076450">
                  <a:extLst>
                    <a:ext uri="{9D8B030D-6E8A-4147-A177-3AD203B41FA5}">
                      <a16:colId xmlns:a16="http://schemas.microsoft.com/office/drawing/2014/main" val="20001"/>
                    </a:ext>
                  </a:extLst>
                </a:gridCol>
                <a:gridCol w="1998650">
                  <a:extLst>
                    <a:ext uri="{9D8B030D-6E8A-4147-A177-3AD203B41FA5}">
                      <a16:colId xmlns:a16="http://schemas.microsoft.com/office/drawing/2014/main" val="20002"/>
                    </a:ext>
                  </a:extLst>
                </a:gridCol>
                <a:gridCol w="782625">
                  <a:extLst>
                    <a:ext uri="{9D8B030D-6E8A-4147-A177-3AD203B41FA5}">
                      <a16:colId xmlns:a16="http://schemas.microsoft.com/office/drawing/2014/main" val="20003"/>
                    </a:ext>
                  </a:extLst>
                </a:gridCol>
                <a:gridCol w="1600200">
                  <a:extLst>
                    <a:ext uri="{9D8B030D-6E8A-4147-A177-3AD203B41FA5}">
                      <a16:colId xmlns:a16="http://schemas.microsoft.com/office/drawing/2014/main" val="20004"/>
                    </a:ext>
                  </a:extLst>
                </a:gridCol>
              </a:tblGrid>
              <a:tr h="483450">
                <a:tc>
                  <a:txBody>
                    <a:bodyPr/>
                    <a:lstStyle/>
                    <a:p>
                      <a:pPr marL="0" marR="0" lvl="0" indent="0" algn="ctr" rtl="0">
                        <a:lnSpc>
                          <a:spcPct val="100000"/>
                        </a:lnSpc>
                        <a:spcBef>
                          <a:spcPts val="0"/>
                        </a:spcBef>
                        <a:spcAft>
                          <a:spcPts val="0"/>
                        </a:spcAft>
                        <a:buClr>
                          <a:schemeClr val="dk1"/>
                        </a:buClr>
                        <a:buSzPts val="1600"/>
                        <a:buFont typeface="Tahoma"/>
                        <a:buNone/>
                      </a:pPr>
                      <a:r>
                        <a:rPr lang="en-US" sz="1600" b="0" i="0" u="none" strike="noStrike" cap="none">
                          <a:solidFill>
                            <a:schemeClr val="dk1"/>
                          </a:solidFill>
                          <a:latin typeface="Tahoma"/>
                          <a:ea typeface="Tahoma"/>
                          <a:cs typeface="Tahoma"/>
                          <a:sym typeface="Tahoma"/>
                        </a:rPr>
                        <a:t>classes</a:t>
                      </a:r>
                      <a:endParaRPr sz="1400" u="none" strike="noStrike" cap="none"/>
                    </a:p>
                  </a:txBody>
                  <a:tcPr marL="91450" marR="91450" marT="45750" marB="45750">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600"/>
                        <a:buFont typeface="Tahoma"/>
                        <a:buNone/>
                      </a:pPr>
                      <a:r>
                        <a:rPr lang="en-US" sz="1600" b="0" i="0" u="none" strike="noStrike" cap="none">
                          <a:solidFill>
                            <a:schemeClr val="dk1"/>
                          </a:solidFill>
                          <a:latin typeface="Tahoma"/>
                          <a:ea typeface="Tahoma"/>
                          <a:cs typeface="Tahoma"/>
                          <a:sym typeface="Tahoma"/>
                        </a:rPr>
                        <a:t>buy_computer = yes</a:t>
                      </a:r>
                      <a:endParaRPr sz="1400" u="none" strike="noStrike" cap="none"/>
                    </a:p>
                  </a:txBody>
                  <a:tcPr marL="91450" marR="91450" marT="45750" marB="4575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600"/>
                        <a:buFont typeface="Tahoma"/>
                        <a:buNone/>
                      </a:pPr>
                      <a:r>
                        <a:rPr lang="en-US" sz="1600" b="0" i="0" u="none" strike="noStrike" cap="none">
                          <a:solidFill>
                            <a:schemeClr val="dk1"/>
                          </a:solidFill>
                          <a:latin typeface="Tahoma"/>
                          <a:ea typeface="Tahoma"/>
                          <a:cs typeface="Tahoma"/>
                          <a:sym typeface="Tahoma"/>
                        </a:rPr>
                        <a:t>buy_computer = no</a:t>
                      </a:r>
                      <a:endParaRPr sz="1400" u="none" strike="noStrike" cap="none"/>
                    </a:p>
                  </a:txBody>
                  <a:tcPr marL="91450" marR="91450" marT="45750" marB="4575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600"/>
                        <a:buFont typeface="Tahoma"/>
                        <a:buNone/>
                      </a:pPr>
                      <a:r>
                        <a:rPr lang="en-US" sz="1600" b="0" i="0" u="none" strike="noStrike" cap="none">
                          <a:solidFill>
                            <a:schemeClr val="dk1"/>
                          </a:solidFill>
                          <a:latin typeface="Tahoma"/>
                          <a:ea typeface="Tahoma"/>
                          <a:cs typeface="Tahoma"/>
                          <a:sym typeface="Tahoma"/>
                        </a:rPr>
                        <a:t>total</a:t>
                      </a:r>
                      <a:endParaRPr sz="1400" u="none" strike="noStrike" cap="none"/>
                    </a:p>
                  </a:txBody>
                  <a:tcPr marL="91450" marR="91450" marT="45750" marB="4575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600"/>
                        <a:buFont typeface="Tahoma"/>
                        <a:buNone/>
                      </a:pPr>
                      <a:r>
                        <a:rPr lang="en-US" sz="1600" b="0" i="0" u="none" strike="noStrike" cap="none">
                          <a:solidFill>
                            <a:schemeClr val="dk1"/>
                          </a:solidFill>
                          <a:latin typeface="Tahoma"/>
                          <a:ea typeface="Tahoma"/>
                          <a:cs typeface="Tahoma"/>
                          <a:sym typeface="Tahoma"/>
                        </a:rPr>
                        <a:t>recognition(%)</a:t>
                      </a:r>
                      <a:endParaRPr sz="1400" u="none" strike="noStrike" cap="none"/>
                    </a:p>
                  </a:txBody>
                  <a:tcPr marL="91450" marR="91450" marT="45750" marB="45750">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524075">
                <a:tc>
                  <a:txBody>
                    <a:bodyPr/>
                    <a:lstStyle/>
                    <a:p>
                      <a:pPr marL="0" marR="0" lvl="0" indent="0" algn="ctr" rtl="0">
                        <a:lnSpc>
                          <a:spcPct val="100000"/>
                        </a:lnSpc>
                        <a:spcBef>
                          <a:spcPts val="0"/>
                        </a:spcBef>
                        <a:spcAft>
                          <a:spcPts val="0"/>
                        </a:spcAft>
                        <a:buClr>
                          <a:schemeClr val="dk1"/>
                        </a:buClr>
                        <a:buSzPts val="1600"/>
                        <a:buFont typeface="Tahoma"/>
                        <a:buNone/>
                      </a:pPr>
                      <a:r>
                        <a:rPr lang="en-US" sz="1600" b="0" i="0" u="none" strike="noStrike" cap="none">
                          <a:solidFill>
                            <a:schemeClr val="dk1"/>
                          </a:solidFill>
                          <a:latin typeface="Tahoma"/>
                          <a:ea typeface="Tahoma"/>
                          <a:cs typeface="Tahoma"/>
                          <a:sym typeface="Tahoma"/>
                        </a:rPr>
                        <a:t>buy_computer = yes</a:t>
                      </a:r>
                      <a:endParaRPr sz="1400" u="none" strike="noStrike" cap="none"/>
                    </a:p>
                  </a:txBody>
                  <a:tcPr marL="91450" marR="91450" marT="45750" marB="45750">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600"/>
                        <a:buFont typeface="Tahoma"/>
                        <a:buNone/>
                      </a:pPr>
                      <a:r>
                        <a:rPr lang="en-US" sz="1600" b="0" i="0" u="none" strike="noStrike" cap="none">
                          <a:solidFill>
                            <a:schemeClr val="dk1"/>
                          </a:solidFill>
                          <a:latin typeface="Tahoma"/>
                          <a:ea typeface="Tahoma"/>
                          <a:cs typeface="Tahoma"/>
                          <a:sym typeface="Tahoma"/>
                        </a:rPr>
                        <a:t>6954</a:t>
                      </a:r>
                      <a:endParaRPr sz="1400" u="none" strike="noStrike" cap="none"/>
                    </a:p>
                  </a:txBody>
                  <a:tcPr marL="91450" marR="91450" marT="45750" marB="4575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600"/>
                        <a:buFont typeface="Tahoma"/>
                        <a:buNone/>
                      </a:pPr>
                      <a:r>
                        <a:rPr lang="en-US" sz="1600" b="0" i="0" u="none" strike="noStrike" cap="none">
                          <a:solidFill>
                            <a:schemeClr val="dk1"/>
                          </a:solidFill>
                          <a:latin typeface="Tahoma"/>
                          <a:ea typeface="Tahoma"/>
                          <a:cs typeface="Tahoma"/>
                          <a:sym typeface="Tahoma"/>
                        </a:rPr>
                        <a:t>46</a:t>
                      </a:r>
                      <a:endParaRPr sz="1400" u="none" strike="noStrike" cap="none"/>
                    </a:p>
                  </a:txBody>
                  <a:tcPr marL="91450" marR="91450" marT="45750" marB="4575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600"/>
                        <a:buFont typeface="Tahoma"/>
                        <a:buNone/>
                      </a:pPr>
                      <a:r>
                        <a:rPr lang="en-US" sz="1600" b="0" i="0" u="none" strike="noStrike" cap="none">
                          <a:solidFill>
                            <a:schemeClr val="dk1"/>
                          </a:solidFill>
                          <a:latin typeface="Tahoma"/>
                          <a:ea typeface="Tahoma"/>
                          <a:cs typeface="Tahoma"/>
                          <a:sym typeface="Tahoma"/>
                        </a:rPr>
                        <a:t>7000</a:t>
                      </a:r>
                      <a:endParaRPr sz="1400" u="none" strike="noStrike" cap="none"/>
                    </a:p>
                  </a:txBody>
                  <a:tcPr marL="91450" marR="91450" marT="45750" marB="4575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600"/>
                        <a:buFont typeface="Tahoma"/>
                        <a:buNone/>
                      </a:pPr>
                      <a:r>
                        <a:rPr lang="en-US" sz="1600" b="0" i="0" u="none" strike="noStrike" cap="none">
                          <a:solidFill>
                            <a:schemeClr val="dk1"/>
                          </a:solidFill>
                          <a:latin typeface="Tahoma"/>
                          <a:ea typeface="Tahoma"/>
                          <a:cs typeface="Tahoma"/>
                          <a:sym typeface="Tahoma"/>
                        </a:rPr>
                        <a:t>99.34</a:t>
                      </a:r>
                      <a:endParaRPr sz="1400" u="none" strike="noStrike" cap="none"/>
                    </a:p>
                  </a:txBody>
                  <a:tcPr marL="91450" marR="91450" marT="45750" marB="45750">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485175">
                <a:tc>
                  <a:txBody>
                    <a:bodyPr/>
                    <a:lstStyle/>
                    <a:p>
                      <a:pPr marL="0" marR="0" lvl="0" indent="0" algn="ctr" rtl="0">
                        <a:lnSpc>
                          <a:spcPct val="100000"/>
                        </a:lnSpc>
                        <a:spcBef>
                          <a:spcPts val="0"/>
                        </a:spcBef>
                        <a:spcAft>
                          <a:spcPts val="0"/>
                        </a:spcAft>
                        <a:buClr>
                          <a:schemeClr val="dk1"/>
                        </a:buClr>
                        <a:buSzPts val="1600"/>
                        <a:buFont typeface="Tahoma"/>
                        <a:buNone/>
                      </a:pPr>
                      <a:r>
                        <a:rPr lang="en-US" sz="1600" b="0" i="0" u="none" strike="noStrike" cap="none">
                          <a:solidFill>
                            <a:schemeClr val="dk1"/>
                          </a:solidFill>
                          <a:latin typeface="Tahoma"/>
                          <a:ea typeface="Tahoma"/>
                          <a:cs typeface="Tahoma"/>
                          <a:sym typeface="Tahoma"/>
                        </a:rPr>
                        <a:t>buy_computer = no</a:t>
                      </a:r>
                      <a:endParaRPr sz="1400" u="none" strike="noStrike" cap="none"/>
                    </a:p>
                  </a:txBody>
                  <a:tcPr marL="91450" marR="91450" marT="45750" marB="45750">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600"/>
                        <a:buFont typeface="Tahoma"/>
                        <a:buNone/>
                      </a:pPr>
                      <a:r>
                        <a:rPr lang="en-US" sz="1600" b="0" i="0" u="none" strike="noStrike" cap="none">
                          <a:solidFill>
                            <a:schemeClr val="dk1"/>
                          </a:solidFill>
                          <a:latin typeface="Tahoma"/>
                          <a:ea typeface="Tahoma"/>
                          <a:cs typeface="Tahoma"/>
                          <a:sym typeface="Tahoma"/>
                        </a:rPr>
                        <a:t>412</a:t>
                      </a:r>
                      <a:endParaRPr sz="1400" u="none" strike="noStrike" cap="none"/>
                    </a:p>
                  </a:txBody>
                  <a:tcPr marL="91450" marR="91450" marT="45750" marB="4575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600"/>
                        <a:buFont typeface="Tahoma"/>
                        <a:buNone/>
                      </a:pPr>
                      <a:r>
                        <a:rPr lang="en-US" sz="1600" b="0" i="0" u="none" strike="noStrike" cap="none">
                          <a:solidFill>
                            <a:schemeClr val="dk1"/>
                          </a:solidFill>
                          <a:latin typeface="Tahoma"/>
                          <a:ea typeface="Tahoma"/>
                          <a:cs typeface="Tahoma"/>
                          <a:sym typeface="Tahoma"/>
                        </a:rPr>
                        <a:t>2588</a:t>
                      </a:r>
                      <a:endParaRPr sz="1400" u="none" strike="noStrike" cap="none"/>
                    </a:p>
                  </a:txBody>
                  <a:tcPr marL="91450" marR="91450" marT="45750" marB="4575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600"/>
                        <a:buFont typeface="Tahoma"/>
                        <a:buNone/>
                      </a:pPr>
                      <a:r>
                        <a:rPr lang="en-US" sz="1600" b="0" i="0" u="none" strike="noStrike" cap="none">
                          <a:solidFill>
                            <a:schemeClr val="dk1"/>
                          </a:solidFill>
                          <a:latin typeface="Tahoma"/>
                          <a:ea typeface="Tahoma"/>
                          <a:cs typeface="Tahoma"/>
                          <a:sym typeface="Tahoma"/>
                        </a:rPr>
                        <a:t>3000</a:t>
                      </a:r>
                      <a:endParaRPr sz="1400" u="none" strike="noStrike" cap="none"/>
                    </a:p>
                  </a:txBody>
                  <a:tcPr marL="91450" marR="91450" marT="45750" marB="4575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600"/>
                        <a:buFont typeface="Tahoma"/>
                        <a:buNone/>
                      </a:pPr>
                      <a:r>
                        <a:rPr lang="en-US" sz="1600" b="0" i="0" u="none" strike="noStrike" cap="none">
                          <a:solidFill>
                            <a:schemeClr val="dk1"/>
                          </a:solidFill>
                          <a:latin typeface="Tahoma"/>
                          <a:ea typeface="Tahoma"/>
                          <a:cs typeface="Tahoma"/>
                          <a:sym typeface="Tahoma"/>
                        </a:rPr>
                        <a:t>86.27</a:t>
                      </a:r>
                      <a:endParaRPr sz="1400" u="none" strike="noStrike" cap="none"/>
                    </a:p>
                  </a:txBody>
                  <a:tcPr marL="91450" marR="91450" marT="45750" marB="45750">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483450">
                <a:tc>
                  <a:txBody>
                    <a:bodyPr/>
                    <a:lstStyle/>
                    <a:p>
                      <a:pPr marL="0" marR="0" lvl="0" indent="0" algn="ctr" rtl="0">
                        <a:lnSpc>
                          <a:spcPct val="100000"/>
                        </a:lnSpc>
                        <a:spcBef>
                          <a:spcPts val="0"/>
                        </a:spcBef>
                        <a:spcAft>
                          <a:spcPts val="0"/>
                        </a:spcAft>
                        <a:buClr>
                          <a:schemeClr val="dk1"/>
                        </a:buClr>
                        <a:buSzPts val="1600"/>
                        <a:buFont typeface="Tahoma"/>
                        <a:buNone/>
                      </a:pPr>
                      <a:r>
                        <a:rPr lang="en-US" sz="1600" b="0" i="0" u="none" strike="noStrike" cap="none">
                          <a:solidFill>
                            <a:schemeClr val="dk1"/>
                          </a:solidFill>
                          <a:latin typeface="Tahoma"/>
                          <a:ea typeface="Tahoma"/>
                          <a:cs typeface="Tahoma"/>
                          <a:sym typeface="Tahoma"/>
                        </a:rPr>
                        <a:t>total</a:t>
                      </a:r>
                      <a:endParaRPr sz="1400" u="none" strike="noStrike" cap="none"/>
                    </a:p>
                  </a:txBody>
                  <a:tcPr marL="91450" marR="91450" marT="45750" marB="45750">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600"/>
                        <a:buFont typeface="Tahoma"/>
                        <a:buNone/>
                      </a:pPr>
                      <a:r>
                        <a:rPr lang="en-US" sz="1600" b="0" i="0" u="none" strike="noStrike" cap="none">
                          <a:solidFill>
                            <a:schemeClr val="dk1"/>
                          </a:solidFill>
                          <a:latin typeface="Tahoma"/>
                          <a:ea typeface="Tahoma"/>
                          <a:cs typeface="Tahoma"/>
                          <a:sym typeface="Tahoma"/>
                        </a:rPr>
                        <a:t>7366</a:t>
                      </a:r>
                      <a:endParaRPr sz="1400" u="none" strike="noStrike" cap="none"/>
                    </a:p>
                  </a:txBody>
                  <a:tcPr marL="91450" marR="91450" marT="45750" marB="4575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600"/>
                        <a:buFont typeface="Tahoma"/>
                        <a:buNone/>
                      </a:pPr>
                      <a:r>
                        <a:rPr lang="en-US" sz="1600" b="0" i="0" u="none" strike="noStrike" cap="none">
                          <a:solidFill>
                            <a:schemeClr val="dk1"/>
                          </a:solidFill>
                          <a:latin typeface="Tahoma"/>
                          <a:ea typeface="Tahoma"/>
                          <a:cs typeface="Tahoma"/>
                          <a:sym typeface="Tahoma"/>
                        </a:rPr>
                        <a:t>2634</a:t>
                      </a:r>
                      <a:endParaRPr sz="1400" u="none" strike="noStrike" cap="none"/>
                    </a:p>
                  </a:txBody>
                  <a:tcPr marL="91450" marR="91450" marT="45750" marB="4575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600"/>
                        <a:buFont typeface="Tahoma"/>
                        <a:buNone/>
                      </a:pPr>
                      <a:r>
                        <a:rPr lang="en-US" sz="1600" b="0" i="0" u="none" strike="noStrike" cap="none">
                          <a:solidFill>
                            <a:schemeClr val="dk1"/>
                          </a:solidFill>
                          <a:latin typeface="Tahoma"/>
                          <a:ea typeface="Tahoma"/>
                          <a:cs typeface="Tahoma"/>
                          <a:sym typeface="Tahoma"/>
                        </a:rPr>
                        <a:t>10000</a:t>
                      </a:r>
                      <a:endParaRPr sz="1400" u="none" strike="noStrike" cap="none"/>
                    </a:p>
                  </a:txBody>
                  <a:tcPr marL="91450" marR="91450" marT="45750" marB="4575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600"/>
                        <a:buFont typeface="Tahoma"/>
                        <a:buNone/>
                      </a:pPr>
                      <a:r>
                        <a:rPr lang="en-US" sz="1600" b="0" i="0" u="none" strike="noStrike" cap="none">
                          <a:solidFill>
                            <a:schemeClr val="dk1"/>
                          </a:solidFill>
                          <a:latin typeface="Tahoma"/>
                          <a:ea typeface="Tahoma"/>
                          <a:cs typeface="Tahoma"/>
                          <a:sym typeface="Tahoma"/>
                        </a:rPr>
                        <a:t>95.52</a:t>
                      </a:r>
                      <a:endParaRPr sz="1400" u="none" strike="noStrike" cap="none"/>
                    </a:p>
                  </a:txBody>
                  <a:tcPr marL="91450" marR="91450" marT="45750" marB="45750">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
        <p:nvSpPr>
          <p:cNvPr id="149" name="Google Shape;149;p20"/>
          <p:cNvSpPr txBox="1"/>
          <p:nvPr/>
        </p:nvSpPr>
        <p:spPr>
          <a:xfrm>
            <a:off x="228600" y="5438775"/>
            <a:ext cx="9024900" cy="1477500"/>
          </a:xfrm>
          <a:prstGeom prst="rect">
            <a:avLst/>
          </a:prstGeom>
          <a:noFill/>
          <a:ln>
            <a:noFill/>
          </a:ln>
        </p:spPr>
        <p:txBody>
          <a:bodyPr spcFirstLastPara="1" wrap="square" lIns="91425" tIns="45700" rIns="91425" bIns="45700" anchor="t" anchorCtr="0">
            <a:spAutoFit/>
          </a:bodyPr>
          <a:lstStyle/>
          <a:p>
            <a:pPr marL="285750" marR="0" lvl="0" indent="-285750" algn="l" rtl="0">
              <a:lnSpc>
                <a:spcPct val="100000"/>
              </a:lnSpc>
              <a:spcBef>
                <a:spcPts val="0"/>
              </a:spcBef>
              <a:spcAft>
                <a:spcPts val="0"/>
              </a:spcAft>
              <a:buClr>
                <a:schemeClr val="dk1"/>
              </a:buClr>
              <a:buSzPts val="1800"/>
              <a:buFont typeface="Arial"/>
              <a:buChar char="•"/>
            </a:pPr>
            <a:r>
              <a:rPr lang="en-US" sz="1800" b="0" i="0" u="none" strike="noStrike" cap="none">
                <a:solidFill>
                  <a:schemeClr val="dk1"/>
                </a:solidFill>
                <a:latin typeface="Tahoma"/>
                <a:ea typeface="Tahoma"/>
                <a:cs typeface="Tahoma"/>
                <a:sym typeface="Tahoma"/>
              </a:rPr>
              <a:t>Accuracy of a classifier M, acc(M): percentage of test set tuples that are correctly classified by the model</a:t>
            </a:r>
            <a:endParaRPr sz="1400" b="0" i="0" u="none" strike="noStrike" cap="none">
              <a:solidFill>
                <a:srgbClr val="000000"/>
              </a:solidFill>
              <a:latin typeface="Arial"/>
              <a:ea typeface="Arial"/>
              <a:cs typeface="Arial"/>
              <a:sym typeface="Arial"/>
            </a:endParaRPr>
          </a:p>
          <a:p>
            <a:pPr marL="285750" marR="0" lvl="0" indent="-171450" algn="l" rtl="0">
              <a:lnSpc>
                <a:spcPct val="100000"/>
              </a:lnSpc>
              <a:spcBef>
                <a:spcPts val="0"/>
              </a:spcBef>
              <a:spcAft>
                <a:spcPts val="0"/>
              </a:spcAft>
              <a:buClr>
                <a:schemeClr val="dk1"/>
              </a:buClr>
              <a:buSzPts val="1800"/>
              <a:buFont typeface="Arial"/>
              <a:buNone/>
            </a:pPr>
            <a:endParaRPr sz="1800" b="0" i="0" u="none" strike="noStrike" cap="none">
              <a:solidFill>
                <a:schemeClr val="dk1"/>
              </a:solidFill>
              <a:latin typeface="Tahoma"/>
              <a:ea typeface="Tahoma"/>
              <a:cs typeface="Tahoma"/>
              <a:sym typeface="Tahoma"/>
            </a:endParaRPr>
          </a:p>
          <a:p>
            <a:pPr marL="285750" marR="0" lvl="0" indent="-285750" algn="l" rtl="0">
              <a:lnSpc>
                <a:spcPct val="100000"/>
              </a:lnSpc>
              <a:spcBef>
                <a:spcPts val="0"/>
              </a:spcBef>
              <a:spcAft>
                <a:spcPts val="0"/>
              </a:spcAft>
              <a:buClr>
                <a:schemeClr val="dk1"/>
              </a:buClr>
              <a:buSzPts val="1800"/>
              <a:buFont typeface="Arial"/>
              <a:buChar char="•"/>
            </a:pPr>
            <a:r>
              <a:rPr lang="en-US" sz="1800" b="0" i="0" u="none" strike="noStrike" cap="none">
                <a:solidFill>
                  <a:schemeClr val="dk1"/>
                </a:solidFill>
                <a:latin typeface="Tahoma"/>
                <a:ea typeface="Tahoma"/>
                <a:cs typeface="Tahoma"/>
                <a:sym typeface="Tahoma"/>
              </a:rPr>
              <a:t> Error rate (misclassification rate) of M = 1 – acc(M)</a:t>
            </a:r>
            <a:endParaRPr sz="1400" b="0" i="0" u="none" strike="noStrike" cap="none">
              <a:solidFill>
                <a:srgbClr val="000000"/>
              </a:solidFill>
              <a:latin typeface="Arial"/>
              <a:ea typeface="Arial"/>
              <a:cs typeface="Arial"/>
              <a:sym typeface="Arial"/>
            </a:endParaRPr>
          </a:p>
          <a:p>
            <a:pPr marL="285750" marR="0" lvl="0" indent="-285750" algn="l" rtl="0">
              <a:lnSpc>
                <a:spcPct val="100000"/>
              </a:lnSpc>
              <a:spcBef>
                <a:spcPts val="0"/>
              </a:spcBef>
              <a:spcAft>
                <a:spcPts val="0"/>
              </a:spcAft>
              <a:buClr>
                <a:schemeClr val="dk1"/>
              </a:buClr>
              <a:buSzPts val="1800"/>
              <a:buFont typeface="Tahoma"/>
              <a:buNone/>
            </a:pPr>
            <a:r>
              <a:rPr lang="en-US" sz="1800" b="0" i="0" u="none" strike="noStrike" cap="none">
                <a:solidFill>
                  <a:schemeClr val="dk1"/>
                </a:solidFill>
                <a:latin typeface="Tahoma"/>
                <a:ea typeface="Tahoma"/>
                <a:cs typeface="Tahoma"/>
                <a:sym typeface="Tahoma"/>
              </a:rPr>
              <a:t> </a:t>
            </a:r>
            <a:endParaRPr sz="1400" b="0" i="0" u="none" strike="noStrike" cap="none">
              <a:solidFill>
                <a:srgbClr val="000000"/>
              </a:solidFill>
              <a:latin typeface="Arial"/>
              <a:ea typeface="Arial"/>
              <a:cs typeface="Arial"/>
              <a:sym typeface="Arial"/>
            </a:endParaRPr>
          </a:p>
        </p:txBody>
      </p:sp>
      <p:pic>
        <p:nvPicPr>
          <p:cNvPr id="150" name="Google Shape;150;p20"/>
          <p:cNvPicPr preferRelativeResize="0"/>
          <p:nvPr/>
        </p:nvPicPr>
        <p:blipFill rotWithShape="1">
          <a:blip r:embed="rId4">
            <a:alphaModFix/>
          </a:blip>
          <a:srcRect/>
          <a:stretch/>
        </p:blipFill>
        <p:spPr>
          <a:xfrm>
            <a:off x="2998775" y="5735627"/>
            <a:ext cx="1951048" cy="609601"/>
          </a:xfrm>
          <a:prstGeom prst="rect">
            <a:avLst/>
          </a:prstGeom>
          <a:noFill/>
          <a:ln>
            <a:noFill/>
          </a:ln>
        </p:spPr>
      </p:pic>
      <p:pic>
        <p:nvPicPr>
          <p:cNvPr id="151" name="Google Shape;151;p20"/>
          <p:cNvPicPr preferRelativeResize="0"/>
          <p:nvPr/>
        </p:nvPicPr>
        <p:blipFill rotWithShape="1">
          <a:blip r:embed="rId5">
            <a:alphaModFix/>
          </a:blip>
          <a:srcRect/>
          <a:stretch/>
        </p:blipFill>
        <p:spPr>
          <a:xfrm>
            <a:off x="6248400" y="6060925"/>
            <a:ext cx="1750998" cy="739925"/>
          </a:xfrm>
          <a:prstGeom prst="rect">
            <a:avLst/>
          </a:prstGeom>
          <a:noFill/>
          <a:ln>
            <a:noFill/>
          </a:ln>
        </p:spPr>
      </p:pic>
    </p:spTree>
  </p:cSld>
  <p:clrMapOvr>
    <a:masterClrMapping/>
  </p:clrMapOvr>
  <p:transition>
    <p:fade thruBlk="1"/>
  </p:transition>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Shape 156"/>
        <p:cNvGrpSpPr/>
        <p:nvPr/>
      </p:nvGrpSpPr>
      <p:grpSpPr>
        <a:xfrm>
          <a:off x="0" y="0"/>
          <a:ext cx="0" cy="0"/>
          <a:chOff x="0" y="0"/>
          <a:chExt cx="0" cy="0"/>
        </a:xfrm>
      </p:grpSpPr>
      <p:sp>
        <p:nvSpPr>
          <p:cNvPr id="157" name="Google Shape;157;p21"/>
          <p:cNvSpPr txBox="1">
            <a:spLocks noGrp="1"/>
          </p:cNvSpPr>
          <p:nvPr>
            <p:ph type="title"/>
          </p:nvPr>
        </p:nvSpPr>
        <p:spPr>
          <a:xfrm>
            <a:off x="304800" y="381000"/>
            <a:ext cx="8402700" cy="609600"/>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SzPts val="1400"/>
              <a:buNone/>
            </a:pPr>
            <a:r>
              <a:rPr lang="en-US"/>
              <a:t>Class Imbalance Problem</a:t>
            </a:r>
            <a:endParaRPr/>
          </a:p>
        </p:txBody>
      </p:sp>
      <p:sp>
        <p:nvSpPr>
          <p:cNvPr id="158" name="Google Shape;158;p21"/>
          <p:cNvSpPr txBox="1">
            <a:spLocks noGrp="1"/>
          </p:cNvSpPr>
          <p:nvPr>
            <p:ph type="body" idx="1"/>
          </p:nvPr>
        </p:nvSpPr>
        <p:spPr>
          <a:xfrm>
            <a:off x="0" y="1295400"/>
            <a:ext cx="9144000" cy="5105400"/>
          </a:xfrm>
          <a:prstGeom prst="rect">
            <a:avLst/>
          </a:prstGeom>
          <a:noFill/>
          <a:ln>
            <a:noFill/>
          </a:ln>
        </p:spPr>
        <p:txBody>
          <a:bodyPr spcFirstLastPara="1" wrap="square" lIns="91425" tIns="45700" rIns="91425" bIns="45700" anchor="t" anchorCtr="0">
            <a:noAutofit/>
          </a:bodyPr>
          <a:lstStyle/>
          <a:p>
            <a:pPr marL="457200" lvl="0" indent="-355600" algn="just" rtl="0">
              <a:lnSpc>
                <a:spcPct val="100000"/>
              </a:lnSpc>
              <a:spcBef>
                <a:spcPts val="360"/>
              </a:spcBef>
              <a:spcAft>
                <a:spcPts val="0"/>
              </a:spcAft>
              <a:buSzPts val="2000"/>
              <a:buFont typeface="Arial"/>
              <a:buChar char="■"/>
            </a:pPr>
            <a:r>
              <a:rPr lang="en-US" sz="2000">
                <a:latin typeface="Arial"/>
                <a:ea typeface="Arial"/>
                <a:cs typeface="Arial"/>
                <a:sym typeface="Arial"/>
              </a:rPr>
              <a:t>The main class of interest is rare. That is, the data set distribution reflects a significant majority of the negative class and a minority positive class.</a:t>
            </a:r>
            <a:endParaRPr sz="2000">
              <a:latin typeface="Arial"/>
              <a:ea typeface="Arial"/>
              <a:cs typeface="Arial"/>
              <a:sym typeface="Arial"/>
            </a:endParaRPr>
          </a:p>
          <a:p>
            <a:pPr marL="457200" lvl="0" indent="-355600" algn="just" rtl="0">
              <a:lnSpc>
                <a:spcPct val="100000"/>
              </a:lnSpc>
              <a:spcBef>
                <a:spcPts val="0"/>
              </a:spcBef>
              <a:spcAft>
                <a:spcPts val="0"/>
              </a:spcAft>
              <a:buSzPts val="2000"/>
              <a:buFont typeface="Arial"/>
              <a:buChar char="■"/>
            </a:pPr>
            <a:r>
              <a:rPr lang="en-US" sz="2000">
                <a:latin typeface="Arial"/>
                <a:ea typeface="Arial"/>
                <a:cs typeface="Arial"/>
                <a:sym typeface="Arial"/>
              </a:rPr>
              <a:t>For example, in fraud detection applications, the class of interest (or positive class) is “fraud,” which occurs much less frequently than the negative “nonfraudulant” class. </a:t>
            </a:r>
            <a:endParaRPr sz="2000">
              <a:latin typeface="Arial"/>
              <a:ea typeface="Arial"/>
              <a:cs typeface="Arial"/>
              <a:sym typeface="Arial"/>
            </a:endParaRPr>
          </a:p>
          <a:p>
            <a:pPr marL="457200" lvl="0" indent="-355600" algn="just" rtl="0">
              <a:lnSpc>
                <a:spcPct val="100000"/>
              </a:lnSpc>
              <a:spcBef>
                <a:spcPts val="0"/>
              </a:spcBef>
              <a:spcAft>
                <a:spcPts val="0"/>
              </a:spcAft>
              <a:buSzPts val="2000"/>
              <a:buFont typeface="Arial"/>
              <a:buChar char="■"/>
            </a:pPr>
            <a:r>
              <a:rPr lang="en-US" sz="2000">
                <a:latin typeface="Arial"/>
                <a:ea typeface="Arial"/>
                <a:cs typeface="Arial"/>
                <a:sym typeface="Arial"/>
              </a:rPr>
              <a:t>In medical data, there may be a rare class, such as “cancer.” </a:t>
            </a:r>
            <a:endParaRPr sz="2000">
              <a:latin typeface="Arial"/>
              <a:ea typeface="Arial"/>
              <a:cs typeface="Arial"/>
              <a:sym typeface="Arial"/>
            </a:endParaRPr>
          </a:p>
          <a:p>
            <a:pPr marL="457200" lvl="0" indent="0" algn="just" rtl="0">
              <a:lnSpc>
                <a:spcPct val="100000"/>
              </a:lnSpc>
              <a:spcBef>
                <a:spcPts val="360"/>
              </a:spcBef>
              <a:spcAft>
                <a:spcPts val="0"/>
              </a:spcAft>
              <a:buSzPts val="1080"/>
              <a:buNone/>
            </a:pPr>
            <a:endParaRPr sz="2000">
              <a:latin typeface="Arial"/>
              <a:ea typeface="Arial"/>
              <a:cs typeface="Arial"/>
              <a:sym typeface="Arial"/>
            </a:endParaRPr>
          </a:p>
          <a:p>
            <a:pPr marL="457200" lvl="0" indent="-355600" algn="just" rtl="0">
              <a:lnSpc>
                <a:spcPct val="100000"/>
              </a:lnSpc>
              <a:spcBef>
                <a:spcPts val="360"/>
              </a:spcBef>
              <a:spcAft>
                <a:spcPts val="0"/>
              </a:spcAft>
              <a:buSzPts val="2000"/>
              <a:buFont typeface="Arial"/>
              <a:buChar char="■"/>
            </a:pPr>
            <a:r>
              <a:rPr lang="en-US" sz="2000">
                <a:latin typeface="Arial"/>
                <a:ea typeface="Arial"/>
                <a:cs typeface="Arial"/>
                <a:sym typeface="Arial"/>
              </a:rPr>
              <a:t>Suppose that you have trained a classifier to classify medical data tuples, where the class label attribute is “cancer” and the possible class values are “yes” and “no.” </a:t>
            </a:r>
            <a:endParaRPr sz="2000">
              <a:latin typeface="Arial"/>
              <a:ea typeface="Arial"/>
              <a:cs typeface="Arial"/>
              <a:sym typeface="Arial"/>
            </a:endParaRPr>
          </a:p>
          <a:p>
            <a:pPr marL="457200" lvl="0" indent="-355600" algn="just" rtl="0">
              <a:lnSpc>
                <a:spcPct val="100000"/>
              </a:lnSpc>
              <a:spcBef>
                <a:spcPts val="0"/>
              </a:spcBef>
              <a:spcAft>
                <a:spcPts val="0"/>
              </a:spcAft>
              <a:buSzPts val="2000"/>
              <a:buFont typeface="Arial"/>
              <a:buChar char="■"/>
            </a:pPr>
            <a:r>
              <a:rPr lang="en-US" sz="2000">
                <a:latin typeface="Arial"/>
                <a:ea typeface="Arial"/>
                <a:cs typeface="Arial"/>
                <a:sym typeface="Arial"/>
              </a:rPr>
              <a:t>An accuracy rate of, say, 97% may make the classifier seem quite accurate, but what if only, say, 3% of the training tuples are actually cancer? Clearly, an accuracy rate of 97% may not be acceptable—the classifier could be correctly labeling only the noncancer tuples, for instance, and misclassifying all the cancer tuples. Instead, we need other measures, which assessess how well the classifier can recognize the positive tuples (cancer = yes) and how well it can recognize the negative tuples (cancer = no).</a:t>
            </a:r>
            <a:endParaRPr sz="2000">
              <a:latin typeface="Arial"/>
              <a:ea typeface="Arial"/>
              <a:cs typeface="Arial"/>
              <a:sym typeface="Arial"/>
            </a:endParaRPr>
          </a:p>
          <a:p>
            <a:pPr marL="457200" lvl="0" indent="0" algn="just" rtl="0">
              <a:lnSpc>
                <a:spcPct val="100000"/>
              </a:lnSpc>
              <a:spcBef>
                <a:spcPts val="360"/>
              </a:spcBef>
              <a:spcAft>
                <a:spcPts val="0"/>
              </a:spcAft>
              <a:buSzPts val="1080"/>
              <a:buNone/>
            </a:pPr>
            <a:endParaRPr sz="2000">
              <a:latin typeface="Arial"/>
              <a:ea typeface="Arial"/>
              <a:cs typeface="Arial"/>
              <a:sym typeface="Arial"/>
            </a:endParaRPr>
          </a:p>
          <a:p>
            <a:pPr marL="0" lvl="0" indent="0" algn="just" rtl="0">
              <a:lnSpc>
                <a:spcPct val="100000"/>
              </a:lnSpc>
              <a:spcBef>
                <a:spcPts val="360"/>
              </a:spcBef>
              <a:spcAft>
                <a:spcPts val="0"/>
              </a:spcAft>
              <a:buSzPts val="1080"/>
              <a:buNone/>
            </a:pPr>
            <a:endParaRPr sz="2000">
              <a:latin typeface="Arial"/>
              <a:ea typeface="Arial"/>
              <a:cs typeface="Arial"/>
              <a:sym typeface="Arial"/>
            </a:endParaRPr>
          </a:p>
        </p:txBody>
      </p:sp>
      <p:sp>
        <p:nvSpPr>
          <p:cNvPr id="159" name="Google Shape;159;p21"/>
          <p:cNvSpPr txBox="1">
            <a:spLocks noGrp="1"/>
          </p:cNvSpPr>
          <p:nvPr>
            <p:ph type="sldNum" idx="12"/>
          </p:nvPr>
        </p:nvSpPr>
        <p:spPr>
          <a:xfrm>
            <a:off x="7239000" y="6477000"/>
            <a:ext cx="1905000" cy="3810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chemeClr val="dk1"/>
              </a:buClr>
              <a:buSzPts val="1200"/>
              <a:buFont typeface="Tahoma"/>
              <a:buNone/>
            </a:pPr>
            <a:fld id="{00000000-1234-1234-1234-123412341234}" type="slidenum">
              <a:rPr lang="en-US"/>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2"/>
          <p:cNvSpPr txBox="1">
            <a:spLocks noGrp="1"/>
          </p:cNvSpPr>
          <p:nvPr>
            <p:ph type="title"/>
          </p:nvPr>
        </p:nvSpPr>
        <p:spPr>
          <a:xfrm>
            <a:off x="304800" y="381000"/>
            <a:ext cx="8402700" cy="609600"/>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SzPts val="1400"/>
              <a:buNone/>
            </a:pPr>
            <a:r>
              <a:rPr lang="en-US"/>
              <a:t>Class Imbalance Problem</a:t>
            </a:r>
            <a:endParaRPr/>
          </a:p>
        </p:txBody>
      </p:sp>
      <p:sp>
        <p:nvSpPr>
          <p:cNvPr id="166" name="Google Shape;166;p22"/>
          <p:cNvSpPr txBox="1">
            <a:spLocks noGrp="1"/>
          </p:cNvSpPr>
          <p:nvPr>
            <p:ph type="body" idx="1"/>
          </p:nvPr>
        </p:nvSpPr>
        <p:spPr>
          <a:xfrm>
            <a:off x="0" y="1295400"/>
            <a:ext cx="9144000" cy="5105400"/>
          </a:xfrm>
          <a:prstGeom prst="rect">
            <a:avLst/>
          </a:prstGeom>
          <a:noFill/>
          <a:ln>
            <a:noFill/>
          </a:ln>
        </p:spPr>
        <p:txBody>
          <a:bodyPr spcFirstLastPara="1" wrap="square" lIns="91425" tIns="45700" rIns="91425" bIns="45700" anchor="t" anchorCtr="0">
            <a:noAutofit/>
          </a:bodyPr>
          <a:lstStyle/>
          <a:p>
            <a:pPr marL="457200" lvl="0" indent="-355600" algn="just" rtl="0">
              <a:lnSpc>
                <a:spcPct val="100000"/>
              </a:lnSpc>
              <a:spcBef>
                <a:spcPts val="360"/>
              </a:spcBef>
              <a:spcAft>
                <a:spcPts val="0"/>
              </a:spcAft>
              <a:buSzPts val="2000"/>
              <a:buFont typeface="Arial"/>
              <a:buChar char="■"/>
            </a:pPr>
            <a:r>
              <a:rPr lang="en-US" sz="2000">
                <a:latin typeface="Arial"/>
                <a:ea typeface="Arial"/>
                <a:cs typeface="Arial"/>
                <a:sym typeface="Arial"/>
              </a:rPr>
              <a:t>The main class of interest is rare. </a:t>
            </a:r>
            <a:endParaRPr sz="2000">
              <a:latin typeface="Arial"/>
              <a:ea typeface="Arial"/>
              <a:cs typeface="Arial"/>
              <a:sym typeface="Arial"/>
            </a:endParaRPr>
          </a:p>
          <a:p>
            <a:pPr marL="457200" lvl="0" indent="0" algn="just" rtl="0">
              <a:lnSpc>
                <a:spcPct val="100000"/>
              </a:lnSpc>
              <a:spcBef>
                <a:spcPts val="360"/>
              </a:spcBef>
              <a:spcAft>
                <a:spcPts val="0"/>
              </a:spcAft>
              <a:buSzPts val="1080"/>
              <a:buNone/>
            </a:pPr>
            <a:r>
              <a:rPr lang="en-US" sz="2000">
                <a:latin typeface="Arial"/>
                <a:ea typeface="Arial"/>
                <a:cs typeface="Arial"/>
                <a:sym typeface="Arial"/>
              </a:rPr>
              <a:t>e.g In medical data, there may be a rare class, such as “cancer.” </a:t>
            </a:r>
            <a:endParaRPr sz="2000">
              <a:latin typeface="Arial"/>
              <a:ea typeface="Arial"/>
              <a:cs typeface="Arial"/>
              <a:sym typeface="Arial"/>
            </a:endParaRPr>
          </a:p>
          <a:p>
            <a:pPr marL="457200" lvl="0" indent="0" algn="just" rtl="0">
              <a:lnSpc>
                <a:spcPct val="100000"/>
              </a:lnSpc>
              <a:spcBef>
                <a:spcPts val="360"/>
              </a:spcBef>
              <a:spcAft>
                <a:spcPts val="0"/>
              </a:spcAft>
              <a:buSzPts val="1080"/>
              <a:buNone/>
            </a:pPr>
            <a:endParaRPr sz="2000">
              <a:latin typeface="Arial"/>
              <a:ea typeface="Arial"/>
              <a:cs typeface="Arial"/>
              <a:sym typeface="Arial"/>
            </a:endParaRPr>
          </a:p>
          <a:p>
            <a:pPr marL="457200" lvl="0" indent="0" algn="just" rtl="0">
              <a:lnSpc>
                <a:spcPct val="100000"/>
              </a:lnSpc>
              <a:spcBef>
                <a:spcPts val="360"/>
              </a:spcBef>
              <a:spcAft>
                <a:spcPts val="0"/>
              </a:spcAft>
              <a:buSzPts val="1080"/>
              <a:buNone/>
            </a:pPr>
            <a:endParaRPr sz="2000">
              <a:latin typeface="Arial"/>
              <a:ea typeface="Arial"/>
              <a:cs typeface="Arial"/>
              <a:sym typeface="Arial"/>
            </a:endParaRPr>
          </a:p>
          <a:p>
            <a:pPr marL="457200" lvl="0" indent="-355600" algn="just" rtl="0">
              <a:lnSpc>
                <a:spcPct val="100000"/>
              </a:lnSpc>
              <a:spcBef>
                <a:spcPts val="360"/>
              </a:spcBef>
              <a:spcAft>
                <a:spcPts val="0"/>
              </a:spcAft>
              <a:buSzPts val="2000"/>
              <a:buFont typeface="Arial"/>
              <a:buChar char="■"/>
            </a:pPr>
            <a:r>
              <a:rPr lang="en-US" sz="2000">
                <a:latin typeface="Arial"/>
                <a:ea typeface="Arial"/>
                <a:cs typeface="Arial"/>
                <a:sym typeface="Arial"/>
              </a:rPr>
              <a:t>For Class Imbalance problems , we need other measures, which assesses </a:t>
            </a:r>
            <a:r>
              <a:rPr lang="en-US" sz="2000" b="1">
                <a:latin typeface="Arial"/>
                <a:ea typeface="Arial"/>
                <a:cs typeface="Arial"/>
                <a:sym typeface="Arial"/>
              </a:rPr>
              <a:t>how well the classifier can recognize the positive tuples</a:t>
            </a:r>
            <a:r>
              <a:rPr lang="en-US" sz="2000">
                <a:latin typeface="Arial"/>
                <a:ea typeface="Arial"/>
                <a:cs typeface="Arial"/>
                <a:sym typeface="Arial"/>
              </a:rPr>
              <a:t> (e.g. cancer = yes) and </a:t>
            </a:r>
            <a:r>
              <a:rPr lang="en-US" sz="2000" b="1">
                <a:latin typeface="Arial"/>
                <a:ea typeface="Arial"/>
                <a:cs typeface="Arial"/>
                <a:sym typeface="Arial"/>
              </a:rPr>
              <a:t>how well it can recognize the negative tuples</a:t>
            </a:r>
            <a:r>
              <a:rPr lang="en-US" sz="2000">
                <a:latin typeface="Arial"/>
                <a:ea typeface="Arial"/>
                <a:cs typeface="Arial"/>
                <a:sym typeface="Arial"/>
              </a:rPr>
              <a:t> (e.g. cancer = no).</a:t>
            </a:r>
            <a:endParaRPr sz="2000">
              <a:latin typeface="Arial"/>
              <a:ea typeface="Arial"/>
              <a:cs typeface="Arial"/>
              <a:sym typeface="Arial"/>
            </a:endParaRPr>
          </a:p>
          <a:p>
            <a:pPr marL="457200" lvl="0" indent="0" algn="just" rtl="0">
              <a:lnSpc>
                <a:spcPct val="100000"/>
              </a:lnSpc>
              <a:spcBef>
                <a:spcPts val="360"/>
              </a:spcBef>
              <a:spcAft>
                <a:spcPts val="0"/>
              </a:spcAft>
              <a:buSzPts val="1080"/>
              <a:buNone/>
            </a:pPr>
            <a:endParaRPr sz="2000">
              <a:latin typeface="Arial"/>
              <a:ea typeface="Arial"/>
              <a:cs typeface="Arial"/>
              <a:sym typeface="Arial"/>
            </a:endParaRPr>
          </a:p>
          <a:p>
            <a:pPr marL="0" lvl="0" indent="0" algn="just" rtl="0">
              <a:lnSpc>
                <a:spcPct val="100000"/>
              </a:lnSpc>
              <a:spcBef>
                <a:spcPts val="360"/>
              </a:spcBef>
              <a:spcAft>
                <a:spcPts val="0"/>
              </a:spcAft>
              <a:buSzPts val="1080"/>
              <a:buNone/>
            </a:pPr>
            <a:endParaRPr sz="2000">
              <a:latin typeface="Arial"/>
              <a:ea typeface="Arial"/>
              <a:cs typeface="Arial"/>
              <a:sym typeface="Arial"/>
            </a:endParaRPr>
          </a:p>
        </p:txBody>
      </p:sp>
      <p:sp>
        <p:nvSpPr>
          <p:cNvPr id="167" name="Google Shape;167;p22"/>
          <p:cNvSpPr txBox="1">
            <a:spLocks noGrp="1"/>
          </p:cNvSpPr>
          <p:nvPr>
            <p:ph type="sldNum" idx="12"/>
          </p:nvPr>
        </p:nvSpPr>
        <p:spPr>
          <a:xfrm>
            <a:off x="7239000" y="6477000"/>
            <a:ext cx="1905000" cy="3810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chemeClr val="dk1"/>
              </a:buClr>
              <a:buSzPts val="1200"/>
              <a:buFont typeface="Tahoma"/>
              <a:buNone/>
            </a:pPr>
            <a:fld id="{00000000-1234-1234-1234-123412341234}" type="slidenum">
              <a:rPr lang="en-US"/>
              <a:t>6</a:t>
            </a:fld>
            <a:endParaRPr/>
          </a:p>
        </p:txBody>
      </p:sp>
    </p:spTree>
  </p:cSld>
  <p:clrMapOvr>
    <a:masterClrMapping/>
  </p:clrMapOvr>
  <p:transition>
    <p:fade thruBlk="1"/>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23"/>
          <p:cNvSpPr txBox="1"/>
          <p:nvPr/>
        </p:nvSpPr>
        <p:spPr>
          <a:xfrm>
            <a:off x="7239000" y="6477000"/>
            <a:ext cx="1905000" cy="3810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200"/>
              <a:buFont typeface="Tahoma"/>
              <a:buNone/>
            </a:pPr>
            <a:fld id="{00000000-1234-1234-1234-123412341234}" type="slidenum">
              <a:rPr lang="en-US" sz="1200" b="0" i="0" u="none" strike="noStrike" cap="none">
                <a:solidFill>
                  <a:schemeClr val="dk1"/>
                </a:solidFill>
                <a:latin typeface="Tahoma"/>
                <a:ea typeface="Tahoma"/>
                <a:cs typeface="Tahoma"/>
                <a:sym typeface="Tahoma"/>
              </a:rPr>
              <a:t>7</a:t>
            </a:fld>
            <a:endParaRPr sz="1400" b="0" i="0" u="none" strike="noStrike" cap="none">
              <a:solidFill>
                <a:srgbClr val="000000"/>
              </a:solidFill>
              <a:latin typeface="Arial"/>
              <a:ea typeface="Arial"/>
              <a:cs typeface="Arial"/>
              <a:sym typeface="Arial"/>
            </a:endParaRPr>
          </a:p>
        </p:txBody>
      </p:sp>
      <p:sp>
        <p:nvSpPr>
          <p:cNvPr id="174" name="Google Shape;174;p23"/>
          <p:cNvSpPr txBox="1">
            <a:spLocks noGrp="1"/>
          </p:cNvSpPr>
          <p:nvPr>
            <p:ph type="title"/>
          </p:nvPr>
        </p:nvSpPr>
        <p:spPr>
          <a:xfrm>
            <a:off x="0" y="441975"/>
            <a:ext cx="9328800" cy="533400"/>
          </a:xfrm>
          <a:prstGeom prst="rect">
            <a:avLst/>
          </a:prstGeom>
          <a:noFill/>
          <a:ln>
            <a:noFill/>
          </a:ln>
        </p:spPr>
        <p:txBody>
          <a:bodyPr spcFirstLastPara="1" wrap="square" lIns="92075" tIns="46025" rIns="92075" bIns="46025" anchor="b" anchorCtr="0">
            <a:noAutofit/>
          </a:bodyPr>
          <a:lstStyle/>
          <a:p>
            <a:pPr marL="0" lvl="0" indent="0" algn="ctr" rtl="0">
              <a:lnSpc>
                <a:spcPct val="100000"/>
              </a:lnSpc>
              <a:spcBef>
                <a:spcPts val="0"/>
              </a:spcBef>
              <a:spcAft>
                <a:spcPts val="0"/>
              </a:spcAft>
              <a:buClr>
                <a:schemeClr val="dk2"/>
              </a:buClr>
              <a:buSzPts val="2800"/>
              <a:buFont typeface="Tahoma"/>
              <a:buNone/>
            </a:pPr>
            <a:r>
              <a:rPr lang="en-US" sz="2400"/>
              <a:t>Alternative Accuracy Measures: </a:t>
            </a:r>
            <a:r>
              <a:rPr lang="en-US" sz="2400" b="1" i="0" u="none">
                <a:solidFill>
                  <a:schemeClr val="dk2"/>
                </a:solidFill>
                <a:latin typeface="Tahoma"/>
                <a:ea typeface="Tahoma"/>
                <a:cs typeface="Tahoma"/>
                <a:sym typeface="Tahoma"/>
              </a:rPr>
              <a:t>Sensitivity and Specificity</a:t>
            </a:r>
            <a:endParaRPr sz="3200"/>
          </a:p>
        </p:txBody>
      </p:sp>
      <p:sp>
        <p:nvSpPr>
          <p:cNvPr id="175" name="Google Shape;175;p23"/>
          <p:cNvSpPr txBox="1">
            <a:spLocks noGrp="1"/>
          </p:cNvSpPr>
          <p:nvPr>
            <p:ph type="body" idx="1"/>
          </p:nvPr>
        </p:nvSpPr>
        <p:spPr>
          <a:xfrm>
            <a:off x="190500" y="1322370"/>
            <a:ext cx="8839200" cy="5535600"/>
          </a:xfrm>
          <a:prstGeom prst="rect">
            <a:avLst/>
          </a:prstGeom>
          <a:noFill/>
          <a:ln>
            <a:noFill/>
          </a:ln>
        </p:spPr>
        <p:txBody>
          <a:bodyPr spcFirstLastPara="1" wrap="square" lIns="92075" tIns="46025" rIns="92075" bIns="46025" anchor="t" anchorCtr="0">
            <a:noAutofit/>
          </a:bodyPr>
          <a:lstStyle/>
          <a:p>
            <a:pPr marL="342900" lvl="0" indent="-342900" algn="l" rtl="0">
              <a:lnSpc>
                <a:spcPct val="100000"/>
              </a:lnSpc>
              <a:spcBef>
                <a:spcPts val="0"/>
              </a:spcBef>
              <a:spcAft>
                <a:spcPts val="0"/>
              </a:spcAft>
              <a:buClr>
                <a:schemeClr val="folHlink"/>
              </a:buClr>
              <a:buSzPts val="1200"/>
              <a:buFont typeface="Noto Sans Symbols"/>
              <a:buChar char="■"/>
            </a:pPr>
            <a:r>
              <a:rPr lang="en-US" sz="2100" b="1"/>
              <a:t>S</a:t>
            </a:r>
            <a:r>
              <a:rPr lang="en-US" sz="2100" b="1" i="0" u="none">
                <a:solidFill>
                  <a:schemeClr val="dk1"/>
                </a:solidFill>
              </a:rPr>
              <a:t>ensitivity = True Positive Rate(TPR) = TP/P            </a:t>
            </a:r>
            <a:r>
              <a:rPr lang="en-US" sz="2000" b="0" i="0" u="none">
                <a:solidFill>
                  <a:schemeClr val="dk1"/>
                </a:solidFill>
                <a:latin typeface="Tahoma"/>
                <a:ea typeface="Tahoma"/>
                <a:cs typeface="Tahoma"/>
                <a:sym typeface="Tahoma"/>
              </a:rPr>
              <a:t> </a:t>
            </a:r>
            <a:endParaRPr sz="2000" b="0" i="0" u="none">
              <a:solidFill>
                <a:schemeClr val="dk1"/>
              </a:solidFill>
              <a:latin typeface="Tahoma"/>
              <a:ea typeface="Tahoma"/>
              <a:cs typeface="Tahoma"/>
              <a:sym typeface="Tahoma"/>
            </a:endParaRPr>
          </a:p>
          <a:p>
            <a:pPr marL="742950" lvl="1" indent="-285750" algn="l" rtl="0">
              <a:lnSpc>
                <a:spcPct val="100000"/>
              </a:lnSpc>
              <a:spcBef>
                <a:spcPts val="400"/>
              </a:spcBef>
              <a:spcAft>
                <a:spcPts val="0"/>
              </a:spcAft>
              <a:buSzPts val="1100"/>
              <a:buNone/>
            </a:pPr>
            <a:r>
              <a:rPr lang="en-US" sz="1800" b="0" i="0" u="none">
                <a:solidFill>
                  <a:srgbClr val="FF0000"/>
                </a:solidFill>
                <a:latin typeface="Tahoma"/>
                <a:ea typeface="Tahoma"/>
                <a:cs typeface="Tahoma"/>
                <a:sym typeface="Tahoma"/>
              </a:rPr>
              <a:t>/* true positive recognition rate:(i.e., the </a:t>
            </a:r>
            <a:r>
              <a:rPr lang="en-US" sz="1800">
                <a:solidFill>
                  <a:srgbClr val="FF0000"/>
                </a:solidFill>
              </a:rPr>
              <a:t>p</a:t>
            </a:r>
            <a:r>
              <a:rPr lang="en-US" sz="1800" b="0" i="0" u="none">
                <a:solidFill>
                  <a:srgbClr val="FF0000"/>
                </a:solidFill>
                <a:latin typeface="Tahoma"/>
                <a:ea typeface="Tahoma"/>
                <a:cs typeface="Tahoma"/>
                <a:sym typeface="Tahoma"/>
              </a:rPr>
              <a:t>roportion of positive tuples that are correctly identified)  */</a:t>
            </a:r>
            <a:endParaRPr sz="1800" b="0" i="0" u="none">
              <a:solidFill>
                <a:srgbClr val="FF0000"/>
              </a:solidFill>
              <a:latin typeface="Tahoma"/>
              <a:ea typeface="Tahoma"/>
              <a:cs typeface="Tahoma"/>
              <a:sym typeface="Tahoma"/>
            </a:endParaRPr>
          </a:p>
          <a:p>
            <a:pPr marL="914400" lvl="0" indent="0" algn="l" rtl="0">
              <a:lnSpc>
                <a:spcPct val="100000"/>
              </a:lnSpc>
              <a:spcBef>
                <a:spcPts val="400"/>
              </a:spcBef>
              <a:spcAft>
                <a:spcPts val="0"/>
              </a:spcAft>
              <a:buSzPts val="1080"/>
              <a:buNone/>
            </a:pPr>
            <a:endParaRPr sz="1800">
              <a:solidFill>
                <a:srgbClr val="FF0000"/>
              </a:solidFill>
            </a:endParaRPr>
          </a:p>
          <a:p>
            <a:pPr marL="457200" lvl="0" indent="-355600" algn="l" rtl="0">
              <a:lnSpc>
                <a:spcPct val="100000"/>
              </a:lnSpc>
              <a:spcBef>
                <a:spcPts val="400"/>
              </a:spcBef>
              <a:spcAft>
                <a:spcPts val="0"/>
              </a:spcAft>
              <a:buClr>
                <a:schemeClr val="dk1"/>
              </a:buClr>
              <a:buSzPts val="2000"/>
              <a:buFont typeface="Tahoma"/>
              <a:buChar char="■"/>
            </a:pPr>
            <a:r>
              <a:rPr lang="en-US" sz="2000" b="1"/>
              <a:t>S</a:t>
            </a:r>
            <a:r>
              <a:rPr lang="en-US" sz="2000" b="1" i="0" u="none">
                <a:solidFill>
                  <a:schemeClr val="dk1"/>
                </a:solidFill>
              </a:rPr>
              <a:t>pecificity = </a:t>
            </a:r>
            <a:r>
              <a:rPr lang="en-US" sz="2100" b="1"/>
              <a:t>True Negative Rate(TNR) = </a:t>
            </a:r>
            <a:r>
              <a:rPr lang="en-US" sz="2000" b="1" i="0" u="none">
                <a:solidFill>
                  <a:schemeClr val="dk1"/>
                </a:solidFill>
              </a:rPr>
              <a:t>TN/N       </a:t>
            </a:r>
            <a:r>
              <a:rPr lang="en-US" sz="2000" b="0" i="0" u="none">
                <a:solidFill>
                  <a:schemeClr val="dk1"/>
                </a:solidFill>
                <a:latin typeface="Tahoma"/>
                <a:ea typeface="Tahoma"/>
                <a:cs typeface="Tahoma"/>
                <a:sym typeface="Tahoma"/>
              </a:rPr>
              <a:t>     </a:t>
            </a:r>
            <a:endParaRPr sz="2000" b="0" i="0" u="none">
              <a:solidFill>
                <a:schemeClr val="dk1"/>
              </a:solidFill>
              <a:latin typeface="Tahoma"/>
              <a:ea typeface="Tahoma"/>
              <a:cs typeface="Tahoma"/>
              <a:sym typeface="Tahoma"/>
            </a:endParaRPr>
          </a:p>
          <a:p>
            <a:pPr marL="742950" lvl="1" indent="-285750" algn="l" rtl="0">
              <a:lnSpc>
                <a:spcPct val="100000"/>
              </a:lnSpc>
              <a:spcBef>
                <a:spcPts val="400"/>
              </a:spcBef>
              <a:spcAft>
                <a:spcPts val="0"/>
              </a:spcAft>
              <a:buSzPts val="1100"/>
              <a:buNone/>
            </a:pPr>
            <a:r>
              <a:rPr lang="en-US" sz="1800" b="0" i="0" u="none">
                <a:solidFill>
                  <a:srgbClr val="FF0000"/>
                </a:solidFill>
                <a:latin typeface="Tahoma"/>
                <a:ea typeface="Tahoma"/>
                <a:cs typeface="Tahoma"/>
                <a:sym typeface="Tahoma"/>
              </a:rPr>
              <a:t>/* true negative recognition rate .(the proportion of negative tuples that are correctly identified*/</a:t>
            </a:r>
            <a:endParaRPr sz="2600">
              <a:solidFill>
                <a:srgbClr val="FF0000"/>
              </a:solidFill>
            </a:endParaRPr>
          </a:p>
          <a:p>
            <a:pPr marL="742950" lvl="1" indent="-285750" algn="l" rtl="0">
              <a:lnSpc>
                <a:spcPct val="100000"/>
              </a:lnSpc>
              <a:spcBef>
                <a:spcPts val="400"/>
              </a:spcBef>
              <a:spcAft>
                <a:spcPts val="0"/>
              </a:spcAft>
              <a:buSzPts val="1100"/>
              <a:buNone/>
            </a:pPr>
            <a:endParaRPr sz="2000" b="0" i="0" u="none">
              <a:solidFill>
                <a:schemeClr val="dk1"/>
              </a:solidFill>
              <a:latin typeface="Tahoma"/>
              <a:ea typeface="Tahoma"/>
              <a:cs typeface="Tahoma"/>
              <a:sym typeface="Tahoma"/>
            </a:endParaRPr>
          </a:p>
          <a:p>
            <a:pPr marL="742950" lvl="1" indent="-285750" algn="l" rtl="0">
              <a:lnSpc>
                <a:spcPct val="100000"/>
              </a:lnSpc>
              <a:spcBef>
                <a:spcPts val="400"/>
              </a:spcBef>
              <a:spcAft>
                <a:spcPts val="0"/>
              </a:spcAft>
              <a:buSzPts val="1100"/>
              <a:buNone/>
            </a:pPr>
            <a:endParaRPr sz="2000" b="0" i="0" u="none">
              <a:solidFill>
                <a:schemeClr val="dk1"/>
              </a:solidFill>
              <a:latin typeface="Tahoma"/>
              <a:ea typeface="Tahoma"/>
              <a:cs typeface="Tahoma"/>
              <a:sym typeface="Tahoma"/>
            </a:endParaRPr>
          </a:p>
          <a:p>
            <a:pPr marL="742950" lvl="1" indent="-285750" algn="l" rtl="0">
              <a:lnSpc>
                <a:spcPct val="100000"/>
              </a:lnSpc>
              <a:spcBef>
                <a:spcPts val="400"/>
              </a:spcBef>
              <a:spcAft>
                <a:spcPts val="0"/>
              </a:spcAft>
              <a:buSzPts val="1100"/>
              <a:buNone/>
            </a:pPr>
            <a:endParaRPr sz="2000" b="0" i="0" u="none">
              <a:solidFill>
                <a:schemeClr val="dk1"/>
              </a:solidFill>
              <a:latin typeface="Tahoma"/>
              <a:ea typeface="Tahoma"/>
              <a:cs typeface="Tahoma"/>
              <a:sym typeface="Tahoma"/>
            </a:endParaRPr>
          </a:p>
          <a:p>
            <a:pPr marL="742950" lvl="1" indent="-285750" algn="l" rtl="0">
              <a:lnSpc>
                <a:spcPct val="100000"/>
              </a:lnSpc>
              <a:spcBef>
                <a:spcPts val="400"/>
              </a:spcBef>
              <a:spcAft>
                <a:spcPts val="0"/>
              </a:spcAft>
              <a:buSzPts val="1100"/>
              <a:buNone/>
            </a:pPr>
            <a:endParaRPr sz="2000" b="0" i="0" u="none">
              <a:solidFill>
                <a:schemeClr val="dk1"/>
              </a:solidFill>
              <a:latin typeface="Tahoma"/>
              <a:ea typeface="Tahoma"/>
              <a:cs typeface="Tahoma"/>
              <a:sym typeface="Tahoma"/>
            </a:endParaRPr>
          </a:p>
          <a:p>
            <a:pPr marL="742950" lvl="1" indent="-285750" algn="l" rtl="0">
              <a:lnSpc>
                <a:spcPct val="100000"/>
              </a:lnSpc>
              <a:spcBef>
                <a:spcPts val="400"/>
              </a:spcBef>
              <a:spcAft>
                <a:spcPts val="0"/>
              </a:spcAft>
              <a:buSzPts val="1100"/>
              <a:buNone/>
            </a:pPr>
            <a:r>
              <a:rPr lang="en-US" sz="2000" b="0" i="0" u="none">
                <a:solidFill>
                  <a:schemeClr val="dk1"/>
                </a:solidFill>
                <a:latin typeface="Tahoma"/>
                <a:ea typeface="Tahoma"/>
                <a:cs typeface="Tahoma"/>
                <a:sym typeface="Tahoma"/>
              </a:rPr>
              <a:t>Example:</a:t>
            </a:r>
            <a:endParaRPr sz="2000" b="0" i="0" u="none">
              <a:solidFill>
                <a:schemeClr val="dk1"/>
              </a:solidFill>
              <a:latin typeface="Tahoma"/>
              <a:ea typeface="Tahoma"/>
              <a:cs typeface="Tahoma"/>
              <a:sym typeface="Tahoma"/>
            </a:endParaRPr>
          </a:p>
          <a:p>
            <a:pPr marL="742950" lvl="1" indent="-285750" algn="l" rtl="0">
              <a:lnSpc>
                <a:spcPct val="100000"/>
              </a:lnSpc>
              <a:spcBef>
                <a:spcPts val="400"/>
              </a:spcBef>
              <a:spcAft>
                <a:spcPts val="0"/>
              </a:spcAft>
              <a:buSzPts val="1100"/>
              <a:buNone/>
            </a:pPr>
            <a:endParaRPr sz="2000" b="0" i="0" u="none">
              <a:solidFill>
                <a:schemeClr val="dk1"/>
              </a:solidFill>
              <a:latin typeface="Tahoma"/>
              <a:ea typeface="Tahoma"/>
              <a:cs typeface="Tahoma"/>
              <a:sym typeface="Tahoma"/>
            </a:endParaRPr>
          </a:p>
          <a:p>
            <a:pPr marL="742950" lvl="1" indent="-285750" algn="l" rtl="0">
              <a:lnSpc>
                <a:spcPct val="100000"/>
              </a:lnSpc>
              <a:spcBef>
                <a:spcPts val="400"/>
              </a:spcBef>
              <a:spcAft>
                <a:spcPts val="0"/>
              </a:spcAft>
              <a:buSzPts val="1100"/>
              <a:buNone/>
            </a:pPr>
            <a:endParaRPr sz="2000" b="0" i="0" u="none">
              <a:solidFill>
                <a:schemeClr val="dk1"/>
              </a:solidFill>
              <a:latin typeface="Tahoma"/>
              <a:ea typeface="Tahoma"/>
              <a:cs typeface="Tahoma"/>
              <a:sym typeface="Tahoma"/>
            </a:endParaRPr>
          </a:p>
          <a:p>
            <a:pPr marL="742950" lvl="1" indent="-285750" algn="l" rtl="0">
              <a:lnSpc>
                <a:spcPct val="100000"/>
              </a:lnSpc>
              <a:spcBef>
                <a:spcPts val="400"/>
              </a:spcBef>
              <a:spcAft>
                <a:spcPts val="0"/>
              </a:spcAft>
              <a:buSzPts val="1100"/>
              <a:buNone/>
            </a:pPr>
            <a:endParaRPr sz="2000" b="0" i="0" u="none">
              <a:solidFill>
                <a:schemeClr val="dk1"/>
              </a:solidFill>
              <a:latin typeface="Tahoma"/>
              <a:ea typeface="Tahoma"/>
              <a:cs typeface="Tahoma"/>
              <a:sym typeface="Tahoma"/>
            </a:endParaRPr>
          </a:p>
          <a:p>
            <a:pPr marL="742950" lvl="1" indent="-285750" algn="l" rtl="0">
              <a:lnSpc>
                <a:spcPct val="100000"/>
              </a:lnSpc>
              <a:spcBef>
                <a:spcPts val="400"/>
              </a:spcBef>
              <a:spcAft>
                <a:spcPts val="0"/>
              </a:spcAft>
              <a:buSzPts val="1100"/>
              <a:buNone/>
            </a:pPr>
            <a:endParaRPr sz="2000" b="0" i="0" u="none">
              <a:solidFill>
                <a:schemeClr val="dk1"/>
              </a:solidFill>
              <a:latin typeface="Tahoma"/>
              <a:ea typeface="Tahoma"/>
              <a:cs typeface="Tahoma"/>
              <a:sym typeface="Tahoma"/>
            </a:endParaRPr>
          </a:p>
          <a:p>
            <a:pPr marL="742950" lvl="1" indent="-285750" algn="l" rtl="0">
              <a:lnSpc>
                <a:spcPct val="100000"/>
              </a:lnSpc>
              <a:spcBef>
                <a:spcPts val="400"/>
              </a:spcBef>
              <a:spcAft>
                <a:spcPts val="0"/>
              </a:spcAft>
              <a:buSzPts val="1100"/>
              <a:buNone/>
            </a:pPr>
            <a:r>
              <a:rPr lang="en-US" sz="2000" b="0" i="0" u="none">
                <a:solidFill>
                  <a:schemeClr val="dk1"/>
                </a:solidFill>
                <a:latin typeface="Tahoma"/>
                <a:ea typeface="Tahoma"/>
                <a:cs typeface="Tahoma"/>
                <a:sym typeface="Tahoma"/>
              </a:rPr>
              <a:t> </a:t>
            </a:r>
            <a:endParaRPr sz="2000" b="0" i="0" u="none">
              <a:solidFill>
                <a:schemeClr val="dk1"/>
              </a:solidFill>
              <a:latin typeface="Tahoma"/>
              <a:ea typeface="Tahoma"/>
              <a:cs typeface="Tahoma"/>
              <a:sym typeface="Tahoma"/>
            </a:endParaRPr>
          </a:p>
          <a:p>
            <a:pPr marL="742950" lvl="1" indent="-285750" algn="l" rtl="0">
              <a:lnSpc>
                <a:spcPct val="100000"/>
              </a:lnSpc>
              <a:spcBef>
                <a:spcPts val="400"/>
              </a:spcBef>
              <a:spcAft>
                <a:spcPts val="0"/>
              </a:spcAft>
              <a:buSzPts val="1100"/>
              <a:buNone/>
            </a:pPr>
            <a:endParaRPr sz="2000" b="0" i="0" u="none">
              <a:solidFill>
                <a:schemeClr val="dk1"/>
              </a:solidFill>
              <a:latin typeface="Tahoma"/>
              <a:ea typeface="Tahoma"/>
              <a:cs typeface="Tahoma"/>
              <a:sym typeface="Tahoma"/>
            </a:endParaRPr>
          </a:p>
          <a:p>
            <a:pPr marL="742950" lvl="1" indent="-285750" algn="l" rtl="0">
              <a:lnSpc>
                <a:spcPct val="100000"/>
              </a:lnSpc>
              <a:spcBef>
                <a:spcPts val="400"/>
              </a:spcBef>
              <a:spcAft>
                <a:spcPts val="0"/>
              </a:spcAft>
              <a:buSzPts val="1100"/>
              <a:buNone/>
            </a:pPr>
            <a:r>
              <a:rPr lang="en-US" sz="2000" b="0" i="0" u="none">
                <a:solidFill>
                  <a:schemeClr val="dk1"/>
                </a:solidFill>
                <a:latin typeface="Tahoma"/>
                <a:ea typeface="Tahoma"/>
                <a:cs typeface="Tahoma"/>
                <a:sym typeface="Tahoma"/>
              </a:rPr>
              <a:t> </a:t>
            </a:r>
            <a:endParaRPr sz="2000" b="0" i="0" u="none">
              <a:solidFill>
                <a:schemeClr val="dk1"/>
              </a:solidFill>
              <a:latin typeface="Tahoma"/>
              <a:ea typeface="Tahoma"/>
              <a:cs typeface="Tahoma"/>
              <a:sym typeface="Tahoma"/>
            </a:endParaRPr>
          </a:p>
        </p:txBody>
      </p:sp>
      <p:pic>
        <p:nvPicPr>
          <p:cNvPr id="176" name="Google Shape;176;p23"/>
          <p:cNvPicPr preferRelativeResize="0"/>
          <p:nvPr/>
        </p:nvPicPr>
        <p:blipFill rotWithShape="1">
          <a:blip r:embed="rId3">
            <a:alphaModFix/>
          </a:blip>
          <a:srcRect/>
          <a:stretch/>
        </p:blipFill>
        <p:spPr>
          <a:xfrm>
            <a:off x="457200" y="3581400"/>
            <a:ext cx="4893874" cy="866775"/>
          </a:xfrm>
          <a:prstGeom prst="rect">
            <a:avLst/>
          </a:prstGeom>
          <a:noFill/>
          <a:ln>
            <a:noFill/>
          </a:ln>
        </p:spPr>
      </p:pic>
      <p:pic>
        <p:nvPicPr>
          <p:cNvPr id="177" name="Google Shape;177;p23"/>
          <p:cNvPicPr preferRelativeResize="0"/>
          <p:nvPr/>
        </p:nvPicPr>
        <p:blipFill rotWithShape="1">
          <a:blip r:embed="rId4">
            <a:alphaModFix/>
          </a:blip>
          <a:srcRect/>
          <a:stretch/>
        </p:blipFill>
        <p:spPr>
          <a:xfrm>
            <a:off x="190500" y="4448175"/>
            <a:ext cx="4724400" cy="2181225"/>
          </a:xfrm>
          <a:prstGeom prst="rect">
            <a:avLst/>
          </a:prstGeom>
          <a:noFill/>
          <a:ln>
            <a:noFill/>
          </a:ln>
        </p:spPr>
      </p:pic>
      <p:sp>
        <p:nvSpPr>
          <p:cNvPr id="178" name="Google Shape;178;p23"/>
          <p:cNvSpPr txBox="1"/>
          <p:nvPr/>
        </p:nvSpPr>
        <p:spPr>
          <a:xfrm>
            <a:off x="4038600" y="4648200"/>
            <a:ext cx="5372100" cy="16749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folHlink"/>
              </a:buClr>
              <a:buSzPts val="1080"/>
              <a:buFont typeface="Noto Sans Symbols"/>
              <a:buChar char="■"/>
            </a:pPr>
            <a:r>
              <a:rPr lang="en-US" sz="1800" b="0" i="0" u="none" strike="noStrike" cap="none">
                <a:solidFill>
                  <a:schemeClr val="dk1"/>
                </a:solidFill>
                <a:latin typeface="Tahoma"/>
                <a:ea typeface="Tahoma"/>
                <a:cs typeface="Tahoma"/>
                <a:sym typeface="Tahoma"/>
              </a:rPr>
              <a:t>The sensitivity </a:t>
            </a:r>
            <a:r>
              <a:rPr lang="en-US" sz="1800" b="0" i="0" u="none" strike="noStrike" cap="none">
                <a:solidFill>
                  <a:schemeClr val="dk1"/>
                </a:solidFill>
                <a:latin typeface="Arial"/>
                <a:ea typeface="Arial"/>
                <a:cs typeface="Arial"/>
                <a:sym typeface="Arial"/>
              </a:rPr>
              <a:t>of the classifier is 90 / 300 = 30.00%. </a:t>
            </a:r>
            <a:endParaRPr sz="1400" b="0" i="0" u="none" strike="noStrike" cap="none">
              <a:solidFill>
                <a:srgbClr val="000000"/>
              </a:solidFill>
              <a:latin typeface="Arial"/>
              <a:ea typeface="Arial"/>
              <a:cs typeface="Arial"/>
              <a:sym typeface="Arial"/>
            </a:endParaRPr>
          </a:p>
          <a:p>
            <a:pPr marL="342900" marR="0" lvl="0" indent="-342900" algn="l" rtl="0">
              <a:lnSpc>
                <a:spcPct val="100000"/>
              </a:lnSpc>
              <a:spcBef>
                <a:spcPts val="360"/>
              </a:spcBef>
              <a:spcAft>
                <a:spcPts val="0"/>
              </a:spcAft>
              <a:buClr>
                <a:schemeClr val="folHlink"/>
              </a:buClr>
              <a:buSzPts val="1080"/>
              <a:buFont typeface="Noto Sans Symbols"/>
              <a:buChar char="■"/>
            </a:pPr>
            <a:r>
              <a:rPr lang="en-US" sz="1800" b="0" i="0" u="none" strike="noStrike" cap="none">
                <a:solidFill>
                  <a:schemeClr val="dk1"/>
                </a:solidFill>
                <a:latin typeface="Arial"/>
                <a:ea typeface="Arial"/>
                <a:cs typeface="Arial"/>
                <a:sym typeface="Arial"/>
              </a:rPr>
              <a:t>The specificity is 9560 / 9700 = 98.56%. </a:t>
            </a:r>
            <a:endParaRPr sz="1400" b="0" i="0" u="none" strike="noStrike" cap="none">
              <a:solidFill>
                <a:srgbClr val="000000"/>
              </a:solidFill>
              <a:latin typeface="Arial"/>
              <a:ea typeface="Arial"/>
              <a:cs typeface="Arial"/>
              <a:sym typeface="Arial"/>
            </a:endParaRPr>
          </a:p>
          <a:p>
            <a:pPr marL="342900" marR="0" lvl="0" indent="-342900" algn="l" rtl="0">
              <a:lnSpc>
                <a:spcPct val="100000"/>
              </a:lnSpc>
              <a:spcBef>
                <a:spcPts val="360"/>
              </a:spcBef>
              <a:spcAft>
                <a:spcPts val="0"/>
              </a:spcAft>
              <a:buClr>
                <a:schemeClr val="folHlink"/>
              </a:buClr>
              <a:buSzPts val="1080"/>
              <a:buFont typeface="Noto Sans Symbols"/>
              <a:buChar char="■"/>
            </a:pPr>
            <a:r>
              <a:rPr lang="en-US" sz="1800" b="0" i="0" u="none" strike="noStrike" cap="none">
                <a:solidFill>
                  <a:schemeClr val="dk1"/>
                </a:solidFill>
                <a:latin typeface="Arial"/>
                <a:ea typeface="Arial"/>
                <a:cs typeface="Arial"/>
                <a:sym typeface="Arial"/>
              </a:rPr>
              <a:t>The classifier’s overall accuracy is 9650 / 10,000 = 96.50%.</a:t>
            </a:r>
            <a:endParaRPr sz="1400" b="0" i="0" u="none" strike="noStrike" cap="none">
              <a:solidFill>
                <a:srgbClr val="000000"/>
              </a:solidFill>
              <a:latin typeface="Arial"/>
              <a:ea typeface="Arial"/>
              <a:cs typeface="Arial"/>
              <a:sym typeface="Arial"/>
            </a:endParaRPr>
          </a:p>
        </p:txBody>
      </p:sp>
    </p:spTree>
  </p:cSld>
  <p:clrMapOvr>
    <a:masterClrMapping/>
  </p:clrMapOvr>
  <p:transition>
    <p:fade thruBlk="1"/>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24"/>
          <p:cNvSpPr txBox="1"/>
          <p:nvPr/>
        </p:nvSpPr>
        <p:spPr>
          <a:xfrm>
            <a:off x="7239000" y="6477000"/>
            <a:ext cx="1905000" cy="3810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200"/>
              <a:buFont typeface="Tahoma"/>
              <a:buNone/>
            </a:pPr>
            <a:fld id="{00000000-1234-1234-1234-123412341234}" type="slidenum">
              <a:rPr lang="en-US" sz="1200" b="0" i="0" u="none" strike="noStrike" cap="none">
                <a:solidFill>
                  <a:schemeClr val="dk1"/>
                </a:solidFill>
                <a:latin typeface="Tahoma"/>
                <a:ea typeface="Tahoma"/>
                <a:cs typeface="Tahoma"/>
                <a:sym typeface="Tahoma"/>
              </a:rPr>
              <a:t>8</a:t>
            </a:fld>
            <a:endParaRPr sz="1400" b="0" i="0" u="none" strike="noStrike" cap="none">
              <a:solidFill>
                <a:srgbClr val="000000"/>
              </a:solidFill>
              <a:latin typeface="Arial"/>
              <a:ea typeface="Arial"/>
              <a:cs typeface="Arial"/>
              <a:sym typeface="Arial"/>
            </a:endParaRPr>
          </a:p>
        </p:txBody>
      </p:sp>
      <p:sp>
        <p:nvSpPr>
          <p:cNvPr id="184" name="Google Shape;184;p24"/>
          <p:cNvSpPr txBox="1">
            <a:spLocks noGrp="1"/>
          </p:cNvSpPr>
          <p:nvPr>
            <p:ph type="title"/>
          </p:nvPr>
        </p:nvSpPr>
        <p:spPr>
          <a:xfrm>
            <a:off x="228600" y="381000"/>
            <a:ext cx="8707437" cy="609600"/>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Clr>
                <a:schemeClr val="dk2"/>
              </a:buClr>
              <a:buSzPts val="3600"/>
              <a:buFont typeface="Gill Sans"/>
              <a:buNone/>
            </a:pPr>
            <a:r>
              <a:rPr lang="en-US" sz="3100">
                <a:latin typeface="Gill Sans"/>
                <a:ea typeface="Gill Sans"/>
                <a:cs typeface="Gill Sans"/>
                <a:sym typeface="Gill Sans"/>
              </a:rPr>
              <a:t>Metrics for Evaluating Classifier Performance</a:t>
            </a:r>
            <a:endParaRPr sz="3100" b="0">
              <a:solidFill>
                <a:srgbClr val="000000"/>
              </a:solidFill>
              <a:latin typeface="Arial"/>
              <a:ea typeface="Arial"/>
              <a:cs typeface="Arial"/>
              <a:sym typeface="Arial"/>
            </a:endParaRPr>
          </a:p>
          <a:p>
            <a:pPr marL="0" lvl="0" indent="0" algn="ctr" rtl="0">
              <a:lnSpc>
                <a:spcPct val="100000"/>
              </a:lnSpc>
              <a:spcBef>
                <a:spcPts val="0"/>
              </a:spcBef>
              <a:spcAft>
                <a:spcPts val="0"/>
              </a:spcAft>
              <a:buClr>
                <a:schemeClr val="dk2"/>
              </a:buClr>
              <a:buSzPts val="3600"/>
              <a:buFont typeface="Tahoma"/>
              <a:buNone/>
            </a:pPr>
            <a:r>
              <a:rPr lang="en-US" sz="3100" b="1" i="0" u="none">
                <a:solidFill>
                  <a:schemeClr val="dk2"/>
                </a:solidFill>
                <a:latin typeface="Tahoma"/>
                <a:ea typeface="Tahoma"/>
                <a:cs typeface="Tahoma"/>
                <a:sym typeface="Tahoma"/>
              </a:rPr>
              <a:t>Precision and Recall</a:t>
            </a:r>
            <a:endParaRPr sz="3100"/>
          </a:p>
        </p:txBody>
      </p:sp>
      <p:sp>
        <p:nvSpPr>
          <p:cNvPr id="185" name="Google Shape;185;p24"/>
          <p:cNvSpPr txBox="1">
            <a:spLocks noGrp="1"/>
          </p:cNvSpPr>
          <p:nvPr>
            <p:ph type="body" idx="1"/>
          </p:nvPr>
        </p:nvSpPr>
        <p:spPr>
          <a:xfrm>
            <a:off x="0" y="1371600"/>
            <a:ext cx="9144000" cy="51054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folHlink"/>
              </a:buClr>
              <a:buSzPts val="1080"/>
              <a:buFont typeface="Noto Sans Symbols"/>
              <a:buChar char="■"/>
            </a:pPr>
            <a:r>
              <a:rPr lang="en-US" sz="1800" b="1" i="0" u="none">
                <a:solidFill>
                  <a:schemeClr val="dk1"/>
                </a:solidFill>
                <a:latin typeface="Arial"/>
                <a:ea typeface="Arial"/>
                <a:cs typeface="Arial"/>
                <a:sym typeface="Arial"/>
              </a:rPr>
              <a:t>Precision </a:t>
            </a:r>
            <a:r>
              <a:rPr lang="en-US" sz="1800" b="0" i="0" u="none">
                <a:solidFill>
                  <a:schemeClr val="dk1"/>
                </a:solidFill>
                <a:latin typeface="Arial"/>
                <a:ea typeface="Arial"/>
                <a:cs typeface="Arial"/>
                <a:sym typeface="Arial"/>
              </a:rPr>
              <a:t>is a measure of </a:t>
            </a:r>
            <a:r>
              <a:rPr lang="en-US" sz="1800" b="0" i="1" u="none">
                <a:solidFill>
                  <a:schemeClr val="dk1"/>
                </a:solidFill>
                <a:latin typeface="Arial"/>
                <a:ea typeface="Arial"/>
                <a:cs typeface="Arial"/>
                <a:sym typeface="Arial"/>
              </a:rPr>
              <a:t>exactness </a:t>
            </a:r>
            <a:r>
              <a:rPr lang="en-US" sz="1800" b="0" i="0" u="none">
                <a:solidFill>
                  <a:schemeClr val="dk1"/>
                </a:solidFill>
                <a:latin typeface="Arial"/>
                <a:ea typeface="Arial"/>
                <a:cs typeface="Arial"/>
                <a:sym typeface="Arial"/>
              </a:rPr>
              <a:t>(i.e., what percentage of tuples </a:t>
            </a:r>
            <a:endParaRPr sz="1800" b="0" i="0" u="none">
              <a:solidFill>
                <a:schemeClr val="dk1"/>
              </a:solidFill>
              <a:latin typeface="Arial"/>
              <a:ea typeface="Arial"/>
              <a:cs typeface="Arial"/>
              <a:sym typeface="Arial"/>
            </a:endParaRPr>
          </a:p>
          <a:p>
            <a:pPr marL="457200" lvl="0" indent="0" algn="l" rtl="0">
              <a:lnSpc>
                <a:spcPct val="100000"/>
              </a:lnSpc>
              <a:spcBef>
                <a:spcPts val="0"/>
              </a:spcBef>
              <a:spcAft>
                <a:spcPts val="0"/>
              </a:spcAft>
              <a:buSzPts val="1080"/>
              <a:buNone/>
            </a:pPr>
            <a:r>
              <a:rPr lang="en-US" sz="1800" b="0" i="0" u="none">
                <a:solidFill>
                  <a:schemeClr val="dk1"/>
                </a:solidFill>
                <a:latin typeface="Arial"/>
                <a:ea typeface="Arial"/>
                <a:cs typeface="Arial"/>
                <a:sym typeface="Arial"/>
              </a:rPr>
              <a:t>labeled / predicted  as positive are actually such), </a:t>
            </a:r>
            <a:endParaRPr sz="1800" b="0" i="0" u="none">
              <a:solidFill>
                <a:schemeClr val="dk1"/>
              </a:solidFill>
              <a:latin typeface="Arial"/>
              <a:ea typeface="Arial"/>
              <a:cs typeface="Arial"/>
              <a:sym typeface="Arial"/>
            </a:endParaRPr>
          </a:p>
          <a:p>
            <a:pPr marL="342900" lvl="0" indent="-342900" algn="l" rtl="0">
              <a:lnSpc>
                <a:spcPct val="100000"/>
              </a:lnSpc>
              <a:spcBef>
                <a:spcPts val="360"/>
              </a:spcBef>
              <a:spcAft>
                <a:spcPts val="0"/>
              </a:spcAft>
              <a:buClr>
                <a:schemeClr val="folHlink"/>
              </a:buClr>
              <a:buSzPts val="1080"/>
              <a:buFont typeface="Noto Sans Symbols"/>
              <a:buChar char="■"/>
            </a:pPr>
            <a:r>
              <a:rPr lang="en-US" sz="1800" b="1" i="0" u="none">
                <a:solidFill>
                  <a:schemeClr val="dk1"/>
                </a:solidFill>
                <a:latin typeface="Arial"/>
                <a:ea typeface="Arial"/>
                <a:cs typeface="Arial"/>
                <a:sym typeface="Arial"/>
              </a:rPr>
              <a:t>Recall </a:t>
            </a:r>
            <a:r>
              <a:rPr lang="en-US" sz="1800" b="0" i="0" u="none">
                <a:solidFill>
                  <a:schemeClr val="dk1"/>
                </a:solidFill>
                <a:latin typeface="Arial"/>
                <a:ea typeface="Arial"/>
                <a:cs typeface="Arial"/>
                <a:sym typeface="Arial"/>
              </a:rPr>
              <a:t>is a measure of </a:t>
            </a:r>
            <a:r>
              <a:rPr lang="en-US" sz="1800" b="0" i="1" u="none">
                <a:solidFill>
                  <a:schemeClr val="dk1"/>
                </a:solidFill>
                <a:latin typeface="Arial"/>
                <a:ea typeface="Arial"/>
                <a:cs typeface="Arial"/>
                <a:sym typeface="Arial"/>
              </a:rPr>
              <a:t>completeness </a:t>
            </a:r>
            <a:r>
              <a:rPr lang="en-US" sz="1800" b="0" i="0" u="none">
                <a:solidFill>
                  <a:schemeClr val="dk1"/>
                </a:solidFill>
                <a:latin typeface="Arial"/>
                <a:ea typeface="Arial"/>
                <a:cs typeface="Arial"/>
                <a:sym typeface="Arial"/>
              </a:rPr>
              <a:t>(what percentage of positive tuples are labeled/predicted  as such). It is similar to </a:t>
            </a:r>
            <a:r>
              <a:rPr lang="en-US" sz="2000" b="1" i="0" u="none">
                <a:solidFill>
                  <a:schemeClr val="dk1"/>
                </a:solidFill>
                <a:latin typeface="Arial"/>
                <a:ea typeface="Arial"/>
                <a:cs typeface="Arial"/>
                <a:sym typeface="Arial"/>
              </a:rPr>
              <a:t>sensitivity.</a:t>
            </a:r>
            <a:endParaRPr sz="3000" b="1"/>
          </a:p>
          <a:p>
            <a:pPr marL="342900" lvl="0" indent="-274320" algn="l" rtl="0">
              <a:lnSpc>
                <a:spcPct val="100000"/>
              </a:lnSpc>
              <a:spcBef>
                <a:spcPts val="360"/>
              </a:spcBef>
              <a:spcAft>
                <a:spcPts val="0"/>
              </a:spcAft>
              <a:buClr>
                <a:schemeClr val="folHlink"/>
              </a:buClr>
              <a:buSzPts val="1080"/>
              <a:buFont typeface="Noto Sans Symbols"/>
              <a:buNone/>
            </a:pPr>
            <a:endParaRPr sz="2000" b="1" i="0" u="none">
              <a:solidFill>
                <a:schemeClr val="dk1"/>
              </a:solidFill>
              <a:latin typeface="Arial"/>
              <a:ea typeface="Arial"/>
              <a:cs typeface="Arial"/>
              <a:sym typeface="Arial"/>
            </a:endParaRPr>
          </a:p>
          <a:p>
            <a:pPr marL="342900" lvl="0" indent="-274320" algn="l" rtl="0">
              <a:lnSpc>
                <a:spcPct val="100000"/>
              </a:lnSpc>
              <a:spcBef>
                <a:spcPts val="360"/>
              </a:spcBef>
              <a:spcAft>
                <a:spcPts val="0"/>
              </a:spcAft>
              <a:buClr>
                <a:schemeClr val="folHlink"/>
              </a:buClr>
              <a:buSzPts val="1080"/>
              <a:buFont typeface="Noto Sans Symbols"/>
              <a:buNone/>
            </a:pPr>
            <a:endParaRPr sz="1800" b="0" i="0" u="none">
              <a:solidFill>
                <a:schemeClr val="dk1"/>
              </a:solidFill>
              <a:latin typeface="Arial"/>
              <a:ea typeface="Arial"/>
              <a:cs typeface="Arial"/>
              <a:sym typeface="Arial"/>
            </a:endParaRPr>
          </a:p>
          <a:p>
            <a:pPr marL="342900" lvl="0" indent="-274320" algn="l" rtl="0">
              <a:lnSpc>
                <a:spcPct val="100000"/>
              </a:lnSpc>
              <a:spcBef>
                <a:spcPts val="360"/>
              </a:spcBef>
              <a:spcAft>
                <a:spcPts val="0"/>
              </a:spcAft>
              <a:buClr>
                <a:schemeClr val="folHlink"/>
              </a:buClr>
              <a:buSzPts val="1080"/>
              <a:buFont typeface="Noto Sans Symbols"/>
              <a:buNone/>
            </a:pPr>
            <a:endParaRPr sz="1800" b="0" i="0" u="none">
              <a:solidFill>
                <a:schemeClr val="dk1"/>
              </a:solidFill>
              <a:latin typeface="Arial"/>
              <a:ea typeface="Arial"/>
              <a:cs typeface="Arial"/>
              <a:sym typeface="Arial"/>
            </a:endParaRPr>
          </a:p>
          <a:p>
            <a:pPr marL="342900" lvl="0" indent="-274320" algn="l" rtl="0">
              <a:lnSpc>
                <a:spcPct val="100000"/>
              </a:lnSpc>
              <a:spcBef>
                <a:spcPts val="360"/>
              </a:spcBef>
              <a:spcAft>
                <a:spcPts val="0"/>
              </a:spcAft>
              <a:buClr>
                <a:schemeClr val="folHlink"/>
              </a:buClr>
              <a:buSzPts val="1080"/>
              <a:buFont typeface="Noto Sans Symbols"/>
              <a:buNone/>
            </a:pPr>
            <a:endParaRPr sz="1800" b="0" i="0" u="none">
              <a:solidFill>
                <a:schemeClr val="dk1"/>
              </a:solidFill>
              <a:latin typeface="Arial"/>
              <a:ea typeface="Arial"/>
              <a:cs typeface="Arial"/>
              <a:sym typeface="Arial"/>
            </a:endParaRPr>
          </a:p>
          <a:p>
            <a:pPr marL="342900" lvl="0" indent="-342900" algn="l" rtl="0">
              <a:lnSpc>
                <a:spcPct val="100000"/>
              </a:lnSpc>
              <a:spcBef>
                <a:spcPts val="360"/>
              </a:spcBef>
              <a:spcAft>
                <a:spcPts val="0"/>
              </a:spcAft>
              <a:buClr>
                <a:schemeClr val="folHlink"/>
              </a:buClr>
              <a:buSzPts val="1080"/>
              <a:buFont typeface="Noto Sans Symbols"/>
              <a:buChar char="■"/>
            </a:pPr>
            <a:r>
              <a:rPr lang="en-US" sz="1800" b="1" i="0" u="none">
                <a:solidFill>
                  <a:schemeClr val="dk1"/>
                </a:solidFill>
                <a:latin typeface="Arial"/>
                <a:ea typeface="Arial"/>
                <a:cs typeface="Arial"/>
                <a:sym typeface="Arial"/>
              </a:rPr>
              <a:t>Example:</a:t>
            </a:r>
            <a:endParaRPr sz="1800" b="1" i="0" u="none">
              <a:solidFill>
                <a:schemeClr val="dk1"/>
              </a:solidFill>
              <a:latin typeface="Arial"/>
              <a:ea typeface="Arial"/>
              <a:cs typeface="Arial"/>
              <a:sym typeface="Arial"/>
            </a:endParaRPr>
          </a:p>
          <a:p>
            <a:pPr marL="342900" lvl="0" indent="-274320" algn="l" rtl="0">
              <a:lnSpc>
                <a:spcPct val="100000"/>
              </a:lnSpc>
              <a:spcBef>
                <a:spcPts val="360"/>
              </a:spcBef>
              <a:spcAft>
                <a:spcPts val="0"/>
              </a:spcAft>
              <a:buSzPts val="1080"/>
              <a:buNone/>
            </a:pPr>
            <a:endParaRPr sz="1800" b="1" i="0" u="none">
              <a:solidFill>
                <a:schemeClr val="dk1"/>
              </a:solidFill>
              <a:latin typeface="Arial"/>
              <a:ea typeface="Arial"/>
              <a:cs typeface="Arial"/>
              <a:sym typeface="Arial"/>
            </a:endParaRPr>
          </a:p>
        </p:txBody>
      </p:sp>
      <p:pic>
        <p:nvPicPr>
          <p:cNvPr id="186" name="Google Shape;186;p24"/>
          <p:cNvPicPr preferRelativeResize="0"/>
          <p:nvPr/>
        </p:nvPicPr>
        <p:blipFill rotWithShape="1">
          <a:blip r:embed="rId3">
            <a:alphaModFix/>
          </a:blip>
          <a:srcRect/>
          <a:stretch/>
        </p:blipFill>
        <p:spPr>
          <a:xfrm>
            <a:off x="38100" y="4533900"/>
            <a:ext cx="5140974" cy="2324100"/>
          </a:xfrm>
          <a:prstGeom prst="rect">
            <a:avLst/>
          </a:prstGeom>
          <a:noFill/>
          <a:ln>
            <a:noFill/>
          </a:ln>
        </p:spPr>
      </p:pic>
      <p:pic>
        <p:nvPicPr>
          <p:cNvPr id="187" name="Google Shape;187;p24"/>
          <p:cNvPicPr preferRelativeResize="0"/>
          <p:nvPr/>
        </p:nvPicPr>
        <p:blipFill rotWithShape="1">
          <a:blip r:embed="rId4">
            <a:alphaModFix/>
          </a:blip>
          <a:srcRect/>
          <a:stretch/>
        </p:blipFill>
        <p:spPr>
          <a:xfrm>
            <a:off x="1752600" y="2710300"/>
            <a:ext cx="3147799" cy="1201925"/>
          </a:xfrm>
          <a:prstGeom prst="rect">
            <a:avLst/>
          </a:prstGeom>
          <a:noFill/>
          <a:ln>
            <a:noFill/>
          </a:ln>
        </p:spPr>
      </p:pic>
      <p:sp>
        <p:nvSpPr>
          <p:cNvPr id="188" name="Google Shape;188;p24"/>
          <p:cNvSpPr txBox="1"/>
          <p:nvPr/>
        </p:nvSpPr>
        <p:spPr>
          <a:xfrm>
            <a:off x="3886200" y="4114800"/>
            <a:ext cx="5372100" cy="16749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folHlink"/>
              </a:buClr>
              <a:buSzPts val="1080"/>
              <a:buFont typeface="Noto Sans Symbols"/>
              <a:buChar char="■"/>
            </a:pPr>
            <a:r>
              <a:rPr lang="en-US" sz="1800" b="0" i="0" u="none" strike="noStrike" cap="none">
                <a:solidFill>
                  <a:schemeClr val="dk1"/>
                </a:solidFill>
                <a:latin typeface="Arial"/>
                <a:ea typeface="Arial"/>
                <a:cs typeface="Arial"/>
                <a:sym typeface="Arial"/>
              </a:rPr>
              <a:t>The precision of the classifier in Example for the </a:t>
            </a:r>
            <a:r>
              <a:rPr lang="en-US" sz="1800" b="0" i="1" u="none" strike="noStrike" cap="none">
                <a:solidFill>
                  <a:schemeClr val="dk1"/>
                </a:solidFill>
                <a:latin typeface="Arial"/>
                <a:ea typeface="Arial"/>
                <a:cs typeface="Arial"/>
                <a:sym typeface="Arial"/>
              </a:rPr>
              <a:t>yes </a:t>
            </a:r>
            <a:r>
              <a:rPr lang="en-US" sz="1800" b="0" i="0" u="none" strike="noStrike" cap="none">
                <a:solidFill>
                  <a:schemeClr val="dk1"/>
                </a:solidFill>
                <a:latin typeface="Arial"/>
                <a:ea typeface="Arial"/>
                <a:cs typeface="Arial"/>
                <a:sym typeface="Arial"/>
              </a:rPr>
              <a:t>class is  90 / 230 = 39.13%. </a:t>
            </a:r>
            <a:endParaRPr sz="1400" b="0" i="0" u="none" strike="noStrike" cap="none">
              <a:solidFill>
                <a:srgbClr val="000000"/>
              </a:solidFill>
              <a:latin typeface="Arial"/>
              <a:ea typeface="Arial"/>
              <a:cs typeface="Arial"/>
              <a:sym typeface="Arial"/>
            </a:endParaRPr>
          </a:p>
          <a:p>
            <a:pPr marL="342900" marR="0" lvl="0" indent="-342900" algn="l" rtl="0">
              <a:lnSpc>
                <a:spcPct val="100000"/>
              </a:lnSpc>
              <a:spcBef>
                <a:spcPts val="360"/>
              </a:spcBef>
              <a:spcAft>
                <a:spcPts val="0"/>
              </a:spcAft>
              <a:buClr>
                <a:schemeClr val="folHlink"/>
              </a:buClr>
              <a:buSzPts val="1080"/>
              <a:buFont typeface="Noto Sans Symbols"/>
              <a:buChar char="■"/>
            </a:pPr>
            <a:r>
              <a:rPr lang="en-US" sz="1800" b="0" i="0" u="none" strike="noStrike" cap="none">
                <a:solidFill>
                  <a:schemeClr val="dk1"/>
                </a:solidFill>
                <a:latin typeface="Arial"/>
                <a:ea typeface="Arial"/>
                <a:cs typeface="Arial"/>
                <a:sym typeface="Arial"/>
              </a:rPr>
              <a:t>The recall is 90 /300 = 30.00%, which is the same calculation for sensitivity</a:t>
            </a:r>
            <a:endParaRPr sz="1400" b="0" i="0" u="none" strike="noStrike" cap="none">
              <a:solidFill>
                <a:srgbClr val="000000"/>
              </a:solidFill>
              <a:latin typeface="Arial"/>
              <a:ea typeface="Arial"/>
              <a:cs typeface="Arial"/>
              <a:sym typeface="Arial"/>
            </a:endParaRPr>
          </a:p>
        </p:txBody>
      </p:sp>
      <p:sp>
        <p:nvSpPr>
          <p:cNvPr id="189" name="Google Shape;189;p24"/>
          <p:cNvSpPr txBox="1"/>
          <p:nvPr/>
        </p:nvSpPr>
        <p:spPr>
          <a:xfrm>
            <a:off x="3838300" y="5281750"/>
            <a:ext cx="5372100" cy="1616100"/>
          </a:xfrm>
          <a:prstGeom prst="rect">
            <a:avLst/>
          </a:prstGeom>
          <a:noFill/>
          <a:ln>
            <a:noFill/>
          </a:ln>
        </p:spPr>
        <p:txBody>
          <a:bodyPr spcFirstLastPara="1" wrap="square" lIns="91425" tIns="91425" rIns="91425" bIns="91425" anchor="t" anchorCtr="0">
            <a:spAutoFit/>
          </a:bodyPr>
          <a:lstStyle/>
          <a:p>
            <a:pPr marL="342900" marR="0" lvl="0" indent="-342900" algn="l" rtl="0">
              <a:lnSpc>
                <a:spcPct val="100000"/>
              </a:lnSpc>
              <a:spcBef>
                <a:spcPts val="360"/>
              </a:spcBef>
              <a:spcAft>
                <a:spcPts val="0"/>
              </a:spcAft>
              <a:buClr>
                <a:schemeClr val="folHlink"/>
              </a:buClr>
              <a:buSzPts val="1080"/>
              <a:buFont typeface="Noto Sans Symbols"/>
              <a:buChar char="■"/>
            </a:pPr>
            <a:r>
              <a:rPr lang="en-US" sz="1800" b="0" i="0" u="none" strike="noStrike" cap="none">
                <a:solidFill>
                  <a:schemeClr val="dk1"/>
                </a:solidFill>
                <a:latin typeface="Arial"/>
                <a:ea typeface="Arial"/>
                <a:cs typeface="Arial"/>
                <a:sym typeface="Arial"/>
              </a:rPr>
              <a:t>There tends to be an inverse relationship between precision and recall, where it is possible to increase one at the cost of reducing the other.</a:t>
            </a:r>
            <a:endParaRPr sz="2800" b="0" i="0" u="none" strike="noStrike" cap="none">
              <a:solidFill>
                <a:schemeClr val="dk1"/>
              </a:solidFill>
              <a:latin typeface="Tahoma"/>
              <a:ea typeface="Tahoma"/>
              <a:cs typeface="Tahoma"/>
              <a:sym typeface="Tahoma"/>
            </a:endParaRPr>
          </a:p>
          <a:p>
            <a:pPr marL="342900" marR="0" lvl="0" indent="-274320" algn="l" rtl="0">
              <a:lnSpc>
                <a:spcPct val="100000"/>
              </a:lnSpc>
              <a:spcBef>
                <a:spcPts val="36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Tree>
  </p:cSld>
  <p:clrMapOvr>
    <a:masterClrMapping/>
  </p:clrMapOvr>
  <p:transition>
    <p:fade thruBlk="1"/>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25"/>
          <p:cNvSpPr txBox="1">
            <a:spLocks noGrp="1"/>
          </p:cNvSpPr>
          <p:nvPr>
            <p:ph type="title"/>
          </p:nvPr>
        </p:nvSpPr>
        <p:spPr>
          <a:xfrm>
            <a:off x="304800" y="381000"/>
            <a:ext cx="8402700" cy="609600"/>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SzPts val="1400"/>
              <a:buNone/>
            </a:pPr>
            <a:r>
              <a:rPr lang="en-US"/>
              <a:t>F1- Score</a:t>
            </a:r>
            <a:endParaRPr/>
          </a:p>
        </p:txBody>
      </p:sp>
      <p:sp>
        <p:nvSpPr>
          <p:cNvPr id="196" name="Google Shape;196;p25"/>
          <p:cNvSpPr txBox="1">
            <a:spLocks noGrp="1"/>
          </p:cNvSpPr>
          <p:nvPr>
            <p:ph type="body" idx="1"/>
          </p:nvPr>
        </p:nvSpPr>
        <p:spPr>
          <a:xfrm>
            <a:off x="304800" y="1371600"/>
            <a:ext cx="8458200" cy="5105400"/>
          </a:xfrm>
          <a:prstGeom prst="rect">
            <a:avLst/>
          </a:prstGeom>
          <a:noFill/>
          <a:ln>
            <a:noFill/>
          </a:ln>
        </p:spPr>
        <p:txBody>
          <a:bodyPr spcFirstLastPara="1" wrap="square" lIns="91425" tIns="45700" rIns="91425" bIns="45700" anchor="t" anchorCtr="0">
            <a:noAutofit/>
          </a:bodyPr>
          <a:lstStyle/>
          <a:p>
            <a:pPr marL="457200" lvl="0" indent="-355600" algn="l" rtl="0">
              <a:lnSpc>
                <a:spcPct val="100000"/>
              </a:lnSpc>
              <a:spcBef>
                <a:spcPts val="0"/>
              </a:spcBef>
              <a:spcAft>
                <a:spcPts val="0"/>
              </a:spcAft>
              <a:buClr>
                <a:srgbClr val="555555"/>
              </a:buClr>
              <a:buSzPts val="2000"/>
              <a:buFont typeface="Arial"/>
              <a:buChar char="■"/>
            </a:pPr>
            <a:r>
              <a:rPr lang="en-US" sz="2000" dirty="0">
                <a:solidFill>
                  <a:srgbClr val="555555"/>
                </a:solidFill>
                <a:highlight>
                  <a:srgbClr val="FFFF00"/>
                </a:highlight>
                <a:latin typeface="Arial"/>
                <a:ea typeface="Arial"/>
                <a:cs typeface="Arial"/>
                <a:sym typeface="Arial"/>
              </a:rPr>
              <a:t>F1-Measure provides a way to combine both precision and recall into a single measure that captures both properties</a:t>
            </a:r>
            <a:r>
              <a:rPr lang="en-US" sz="2000" dirty="0">
                <a:solidFill>
                  <a:srgbClr val="555555"/>
                </a:solidFill>
                <a:highlight>
                  <a:srgbClr val="FFFFFF"/>
                </a:highlight>
                <a:latin typeface="Arial"/>
                <a:ea typeface="Arial"/>
                <a:cs typeface="Arial"/>
                <a:sym typeface="Arial"/>
              </a:rPr>
              <a:t>.</a:t>
            </a:r>
            <a:endParaRPr sz="2000" dirty="0">
              <a:solidFill>
                <a:srgbClr val="555555"/>
              </a:solidFill>
              <a:highlight>
                <a:srgbClr val="FFFFFF"/>
              </a:highlight>
              <a:latin typeface="Arial"/>
              <a:ea typeface="Arial"/>
              <a:cs typeface="Arial"/>
              <a:sym typeface="Arial"/>
            </a:endParaRPr>
          </a:p>
          <a:p>
            <a:pPr marL="457200" lvl="0" indent="-355600" algn="l" rtl="0">
              <a:lnSpc>
                <a:spcPct val="100000"/>
              </a:lnSpc>
              <a:spcBef>
                <a:spcPts val="0"/>
              </a:spcBef>
              <a:spcAft>
                <a:spcPts val="0"/>
              </a:spcAft>
              <a:buClr>
                <a:srgbClr val="555555"/>
              </a:buClr>
              <a:buSzPts val="2000"/>
              <a:buFont typeface="Arial"/>
              <a:buChar char="■"/>
            </a:pPr>
            <a:r>
              <a:rPr lang="en-US" sz="2000" dirty="0">
                <a:solidFill>
                  <a:srgbClr val="555555"/>
                </a:solidFill>
                <a:highlight>
                  <a:srgbClr val="FFFFFF"/>
                </a:highlight>
                <a:latin typeface="Arial"/>
                <a:ea typeface="Arial"/>
                <a:cs typeface="Arial"/>
                <a:sym typeface="Arial"/>
              </a:rPr>
              <a:t>We can have excellent precision with terrible recall, or alternately, terrible precision with excellent recall. </a:t>
            </a:r>
            <a:endParaRPr sz="2000" dirty="0">
              <a:solidFill>
                <a:srgbClr val="555555"/>
              </a:solidFill>
              <a:highlight>
                <a:srgbClr val="FFFFFF"/>
              </a:highlight>
              <a:latin typeface="Arial"/>
              <a:ea typeface="Arial"/>
              <a:cs typeface="Arial"/>
              <a:sym typeface="Arial"/>
            </a:endParaRPr>
          </a:p>
          <a:p>
            <a:pPr marL="457200" lvl="0" indent="-355600" algn="l" rtl="0">
              <a:lnSpc>
                <a:spcPct val="100000"/>
              </a:lnSpc>
              <a:spcBef>
                <a:spcPts val="0"/>
              </a:spcBef>
              <a:spcAft>
                <a:spcPts val="0"/>
              </a:spcAft>
              <a:buClr>
                <a:srgbClr val="555555"/>
              </a:buClr>
              <a:buSzPts val="2000"/>
              <a:buFont typeface="Arial"/>
              <a:buChar char="■"/>
            </a:pPr>
            <a:r>
              <a:rPr lang="en-US" sz="2000" dirty="0">
                <a:solidFill>
                  <a:srgbClr val="555555"/>
                </a:solidFill>
                <a:highlight>
                  <a:srgbClr val="FFFFFF"/>
                </a:highlight>
                <a:latin typeface="Arial"/>
                <a:ea typeface="Arial"/>
                <a:cs typeface="Arial"/>
                <a:sym typeface="Arial"/>
              </a:rPr>
              <a:t>F1-measure provides a way to express both concerns with a single score </a:t>
            </a:r>
            <a:r>
              <a:rPr lang="en-US" sz="2000" dirty="0">
                <a:solidFill>
                  <a:srgbClr val="555555"/>
                </a:solidFill>
                <a:highlight>
                  <a:schemeClr val="lt1"/>
                </a:highlight>
                <a:latin typeface="Arial"/>
                <a:ea typeface="Arial"/>
                <a:cs typeface="Arial"/>
                <a:sym typeface="Arial"/>
              </a:rPr>
              <a:t>which </a:t>
            </a:r>
            <a:r>
              <a:rPr lang="en-US" sz="2000" b="1" dirty="0">
                <a:solidFill>
                  <a:srgbClr val="555555"/>
                </a:solidFill>
                <a:highlight>
                  <a:srgbClr val="FFFF00"/>
                </a:highlight>
                <a:latin typeface="Arial"/>
                <a:ea typeface="Arial"/>
                <a:cs typeface="Arial"/>
                <a:sym typeface="Arial"/>
              </a:rPr>
              <a:t>weights precision and recall equally</a:t>
            </a:r>
            <a:r>
              <a:rPr lang="en-US" sz="2000" dirty="0">
                <a:solidFill>
                  <a:srgbClr val="555555"/>
                </a:solidFill>
                <a:highlight>
                  <a:srgbClr val="FFFF00"/>
                </a:highlight>
                <a:latin typeface="Arial"/>
                <a:ea typeface="Arial"/>
                <a:cs typeface="Arial"/>
                <a:sym typeface="Arial"/>
              </a:rPr>
              <a:t>.</a:t>
            </a:r>
            <a:endParaRPr sz="2000" dirty="0">
              <a:solidFill>
                <a:srgbClr val="555555"/>
              </a:solidFill>
              <a:highlight>
                <a:srgbClr val="FFFF00"/>
              </a:highlight>
              <a:latin typeface="Arial"/>
              <a:ea typeface="Arial"/>
              <a:cs typeface="Arial"/>
              <a:sym typeface="Arial"/>
            </a:endParaRPr>
          </a:p>
          <a:p>
            <a:pPr marL="457200" lvl="0" indent="-355600" algn="l" rtl="0">
              <a:lnSpc>
                <a:spcPct val="100000"/>
              </a:lnSpc>
              <a:spcBef>
                <a:spcPts val="0"/>
              </a:spcBef>
              <a:spcAft>
                <a:spcPts val="0"/>
              </a:spcAft>
              <a:buClr>
                <a:srgbClr val="555555"/>
              </a:buClr>
              <a:buSzPts val="2000"/>
              <a:buFont typeface="Arial"/>
              <a:buChar char="■"/>
            </a:pPr>
            <a:r>
              <a:rPr lang="en-US" sz="2000" dirty="0">
                <a:solidFill>
                  <a:srgbClr val="555555"/>
                </a:solidFill>
                <a:highlight>
                  <a:srgbClr val="FFFFFF"/>
                </a:highlight>
                <a:latin typeface="Arial"/>
                <a:ea typeface="Arial"/>
                <a:cs typeface="Arial"/>
                <a:sym typeface="Arial"/>
              </a:rPr>
              <a:t>Once precision and recall have been calculated for a binary or multiclass classification problem, the two scores can be combined into the calculation of the F-Measure.</a:t>
            </a:r>
            <a:endParaRPr sz="2000" dirty="0">
              <a:solidFill>
                <a:srgbClr val="555555"/>
              </a:solidFill>
              <a:highlight>
                <a:srgbClr val="FFFFFF"/>
              </a:highlight>
              <a:latin typeface="Arial"/>
              <a:ea typeface="Arial"/>
              <a:cs typeface="Arial"/>
              <a:sym typeface="Arial"/>
            </a:endParaRPr>
          </a:p>
          <a:p>
            <a:pPr marL="457200" lvl="0" indent="0" algn="l" rtl="0">
              <a:lnSpc>
                <a:spcPct val="100000"/>
              </a:lnSpc>
              <a:spcBef>
                <a:spcPts val="1400"/>
              </a:spcBef>
              <a:spcAft>
                <a:spcPts val="0"/>
              </a:spcAft>
              <a:buSzPts val="1080"/>
              <a:buNone/>
            </a:pPr>
            <a:r>
              <a:rPr lang="en-US" sz="2000" b="1" dirty="0">
                <a:solidFill>
                  <a:srgbClr val="555555"/>
                </a:solidFill>
                <a:highlight>
                  <a:srgbClr val="FFFFFF"/>
                </a:highlight>
                <a:latin typeface="Arial"/>
                <a:ea typeface="Arial"/>
                <a:cs typeface="Arial"/>
                <a:sym typeface="Arial"/>
              </a:rPr>
              <a:t>F1-Score = (2 * Precision * Recall) / (Precision + Recall)</a:t>
            </a:r>
            <a:endParaRPr sz="2000" b="1" dirty="0">
              <a:solidFill>
                <a:srgbClr val="555555"/>
              </a:solidFill>
              <a:highlight>
                <a:srgbClr val="FFFFFF"/>
              </a:highlight>
              <a:latin typeface="Arial"/>
              <a:ea typeface="Arial"/>
              <a:cs typeface="Arial"/>
              <a:sym typeface="Arial"/>
            </a:endParaRPr>
          </a:p>
          <a:p>
            <a:pPr marL="457200" lvl="0" indent="-355600" algn="l" rtl="0">
              <a:lnSpc>
                <a:spcPct val="100000"/>
              </a:lnSpc>
              <a:spcBef>
                <a:spcPts val="2200"/>
              </a:spcBef>
              <a:spcAft>
                <a:spcPts val="0"/>
              </a:spcAft>
              <a:buClr>
                <a:srgbClr val="555555"/>
              </a:buClr>
              <a:buSzPts val="2000"/>
              <a:buFont typeface="Arial"/>
              <a:buChar char="■"/>
            </a:pPr>
            <a:r>
              <a:rPr lang="en-US" sz="2000" dirty="0">
                <a:solidFill>
                  <a:srgbClr val="555555"/>
                </a:solidFill>
                <a:highlight>
                  <a:srgbClr val="FFFFFF"/>
                </a:highlight>
                <a:latin typeface="Arial"/>
                <a:ea typeface="Arial"/>
                <a:cs typeface="Arial"/>
                <a:sym typeface="Arial"/>
              </a:rPr>
              <a:t>The F1-score is the variant most often used when learning from imbalanced data.</a:t>
            </a:r>
            <a:endParaRPr sz="2000" dirty="0"/>
          </a:p>
        </p:txBody>
      </p:sp>
      <p:sp>
        <p:nvSpPr>
          <p:cNvPr id="197" name="Google Shape;197;p25"/>
          <p:cNvSpPr txBox="1">
            <a:spLocks noGrp="1"/>
          </p:cNvSpPr>
          <p:nvPr>
            <p:ph type="sldNum" idx="12"/>
          </p:nvPr>
        </p:nvSpPr>
        <p:spPr>
          <a:xfrm>
            <a:off x="7239000" y="6477000"/>
            <a:ext cx="1905000" cy="3810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chemeClr val="dk1"/>
              </a:buClr>
              <a:buSzPts val="1200"/>
              <a:buFont typeface="Tahoma"/>
              <a:buNone/>
            </a:pPr>
            <a:fld id="{00000000-1234-1234-1234-123412341234}" type="slidenum">
              <a:rPr lang="en-US"/>
              <a:t>9</a:t>
            </a:fld>
            <a:endParaRPr/>
          </a:p>
        </p:txBody>
      </p:sp>
    </p:spTree>
  </p:cSld>
  <p:clrMapOvr>
    <a:masterClrMapping/>
  </p:clrMapOvr>
  <p:transition>
    <p:fade thruBlk="1"/>
  </p:transition>
</p:sld>
</file>

<file path=ppt/theme/theme1.xml><?xml version="1.0" encoding="utf-8"?>
<a:theme xmlns:a="http://schemas.openxmlformats.org/drawingml/2006/main" name="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1743</Words>
  <Application>Microsoft Office PowerPoint</Application>
  <PresentationFormat>On-screen Show (4:3)</PresentationFormat>
  <Paragraphs>171</Paragraphs>
  <Slides>16</Slides>
  <Notes>16</Notes>
  <HiddenSlides>4</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Noto Sans Symbols</vt:lpstr>
      <vt:lpstr>Gill Sans</vt:lpstr>
      <vt:lpstr>Times New Roman</vt:lpstr>
      <vt:lpstr>Georgia</vt:lpstr>
      <vt:lpstr>Tahoma</vt:lpstr>
      <vt:lpstr>Arial</vt:lpstr>
      <vt:lpstr>Blends</vt:lpstr>
      <vt:lpstr>Metrics for Evaluating Classifier Performance</vt:lpstr>
      <vt:lpstr>The Classifier Evaluation Measures</vt:lpstr>
      <vt:lpstr>Metrics for Evaluating Classifier Performance</vt:lpstr>
      <vt:lpstr>Metrics for Evaluating Classifier Performance</vt:lpstr>
      <vt:lpstr>Class Imbalance Problem</vt:lpstr>
      <vt:lpstr>Class Imbalance Problem</vt:lpstr>
      <vt:lpstr>Alternative Accuracy Measures: Sensitivity and Specificity</vt:lpstr>
      <vt:lpstr>Metrics for Evaluating Classifier Performance Precision and Recall</vt:lpstr>
      <vt:lpstr>F1- Score</vt:lpstr>
      <vt:lpstr>Precision and Recall</vt:lpstr>
      <vt:lpstr>Metrics for Evaluating Classifier Performance</vt:lpstr>
      <vt:lpstr>Other classifier evaluation aspects</vt:lpstr>
      <vt:lpstr>PowerPoint Presentation</vt:lpstr>
      <vt:lpstr>PowerPoint Presentation</vt:lpstr>
      <vt:lpstr>PowerPoint Presentation</vt:lpstr>
      <vt:lpstr>Predictor Error Measures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Metrics for Evaluating Classifier Performance</dc:title>
  <cp:lastModifiedBy>Abhinaya Danda</cp:lastModifiedBy>
  <cp:revision>1</cp:revision>
  <dcterms:modified xsi:type="dcterms:W3CDTF">2024-04-20T17:20:23Z</dcterms:modified>
</cp:coreProperties>
</file>