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6.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7.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10.xml" ContentType="application/vnd.openxmlformats-officedocument.presentationml.notesSlide+xml"/>
  <Override PartName="/ppt/ink/ink38.xml" ContentType="application/inkml+xml"/>
  <Override PartName="/ppt/ink/ink3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Tahoma" panose="020B0604030504040204" pitchFamily="34" charset="0"/>
      <p:regular r:id="rId15"/>
      <p:bold r:id="rId16"/>
    </p:embeddedFont>
    <p:embeddedFont>
      <p:font typeface="Times" panose="020206030504050203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15669-A558-4D24-940A-5FB150C87674}" v="1" dt="2024-04-20T16:35:13.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ya Danda" userId="43fcc9d4c46c9193" providerId="LiveId" clId="{79715669-A558-4D24-940A-5FB150C87674}"/>
    <pc:docChg chg="modSld">
      <pc:chgData name="Abhinaya Danda" userId="43fcc9d4c46c9193" providerId="LiveId" clId="{79715669-A558-4D24-940A-5FB150C87674}" dt="2024-04-20T16:35:13.176" v="0"/>
      <pc:docMkLst>
        <pc:docMk/>
      </pc:docMkLst>
      <pc:sldChg chg="addSp modNotes">
        <pc:chgData name="Abhinaya Danda" userId="43fcc9d4c46c9193" providerId="LiveId" clId="{79715669-A558-4D24-940A-5FB150C87674}" dt="2024-04-20T16:35:13.176" v="0"/>
        <pc:sldMkLst>
          <pc:docMk/>
          <pc:sldMk cId="0" sldId="260"/>
        </pc:sldMkLst>
        <pc:inkChg chg="add">
          <ac:chgData name="Abhinaya Danda" userId="43fcc9d4c46c9193" providerId="LiveId" clId="{79715669-A558-4D24-940A-5FB150C87674}" dt="2024-04-20T16:35:13.176" v="0"/>
          <ac:inkMkLst>
            <pc:docMk/>
            <pc:sldMk cId="0" sldId="260"/>
            <ac:inkMk id="2" creationId="{8D28A560-76B0-F712-C74D-52288123D77B}"/>
          </ac:inkMkLst>
        </pc:inkChg>
        <pc:inkChg chg="add">
          <ac:chgData name="Abhinaya Danda" userId="43fcc9d4c46c9193" providerId="LiveId" clId="{79715669-A558-4D24-940A-5FB150C87674}" dt="2024-04-20T16:35:13.176" v="0"/>
          <ac:inkMkLst>
            <pc:docMk/>
            <pc:sldMk cId="0" sldId="260"/>
            <ac:inkMk id="3" creationId="{47AC7859-D696-8325-A19B-9C19702B34C5}"/>
          </ac:inkMkLst>
        </pc:inkChg>
        <pc:inkChg chg="add">
          <ac:chgData name="Abhinaya Danda" userId="43fcc9d4c46c9193" providerId="LiveId" clId="{79715669-A558-4D24-940A-5FB150C87674}" dt="2024-04-20T16:35:13.176" v="0"/>
          <ac:inkMkLst>
            <pc:docMk/>
            <pc:sldMk cId="0" sldId="260"/>
            <ac:inkMk id="4" creationId="{F348C033-A301-0C56-FF46-BA98B8D4ED92}"/>
          </ac:inkMkLst>
        </pc:inkChg>
        <pc:inkChg chg="add">
          <ac:chgData name="Abhinaya Danda" userId="43fcc9d4c46c9193" providerId="LiveId" clId="{79715669-A558-4D24-940A-5FB150C87674}" dt="2024-04-20T16:35:13.176" v="0"/>
          <ac:inkMkLst>
            <pc:docMk/>
            <pc:sldMk cId="0" sldId="260"/>
            <ac:inkMk id="5" creationId="{CA28CF44-4DE7-512A-4CEA-07FD751FACDF}"/>
          </ac:inkMkLst>
        </pc:inkChg>
        <pc:inkChg chg="add">
          <ac:chgData name="Abhinaya Danda" userId="43fcc9d4c46c9193" providerId="LiveId" clId="{79715669-A558-4D24-940A-5FB150C87674}" dt="2024-04-20T16:35:13.176" v="0"/>
          <ac:inkMkLst>
            <pc:docMk/>
            <pc:sldMk cId="0" sldId="260"/>
            <ac:inkMk id="6" creationId="{868AD177-C6A7-B904-AB50-2848B39D49B5}"/>
          </ac:inkMkLst>
        </pc:inkChg>
        <pc:inkChg chg="add">
          <ac:chgData name="Abhinaya Danda" userId="43fcc9d4c46c9193" providerId="LiveId" clId="{79715669-A558-4D24-940A-5FB150C87674}" dt="2024-04-20T16:35:13.176" v="0"/>
          <ac:inkMkLst>
            <pc:docMk/>
            <pc:sldMk cId="0" sldId="260"/>
            <ac:inkMk id="7" creationId="{431370B3-F39E-D5C2-0A78-5E2F3ED544B7}"/>
          </ac:inkMkLst>
        </pc:inkChg>
        <pc:inkChg chg="add">
          <ac:chgData name="Abhinaya Danda" userId="43fcc9d4c46c9193" providerId="LiveId" clId="{79715669-A558-4D24-940A-5FB150C87674}" dt="2024-04-20T16:35:13.176" v="0"/>
          <ac:inkMkLst>
            <pc:docMk/>
            <pc:sldMk cId="0" sldId="260"/>
            <ac:inkMk id="8" creationId="{6DF8334A-C098-2CED-E195-6D6D3555EE63}"/>
          </ac:inkMkLst>
        </pc:inkChg>
        <pc:inkChg chg="add">
          <ac:chgData name="Abhinaya Danda" userId="43fcc9d4c46c9193" providerId="LiveId" clId="{79715669-A558-4D24-940A-5FB150C87674}" dt="2024-04-20T16:35:13.176" v="0"/>
          <ac:inkMkLst>
            <pc:docMk/>
            <pc:sldMk cId="0" sldId="260"/>
            <ac:inkMk id="9" creationId="{A3CD0EA2-069F-EBC5-9847-ADA6B54ADD26}"/>
          </ac:inkMkLst>
        </pc:inkChg>
        <pc:inkChg chg="add">
          <ac:chgData name="Abhinaya Danda" userId="43fcc9d4c46c9193" providerId="LiveId" clId="{79715669-A558-4D24-940A-5FB150C87674}" dt="2024-04-20T16:35:13.176" v="0"/>
          <ac:inkMkLst>
            <pc:docMk/>
            <pc:sldMk cId="0" sldId="260"/>
            <ac:inkMk id="10" creationId="{ED996270-7705-61EC-CBED-DFDD30C3EDC8}"/>
          </ac:inkMkLst>
        </pc:inkChg>
        <pc:inkChg chg="add">
          <ac:chgData name="Abhinaya Danda" userId="43fcc9d4c46c9193" providerId="LiveId" clId="{79715669-A558-4D24-940A-5FB150C87674}" dt="2024-04-20T16:35:13.176" v="0"/>
          <ac:inkMkLst>
            <pc:docMk/>
            <pc:sldMk cId="0" sldId="260"/>
            <ac:inkMk id="11" creationId="{C84D9C22-B597-7FC6-0E72-0E9670C0910B}"/>
          </ac:inkMkLst>
        </pc:inkChg>
        <pc:inkChg chg="add">
          <ac:chgData name="Abhinaya Danda" userId="43fcc9d4c46c9193" providerId="LiveId" clId="{79715669-A558-4D24-940A-5FB150C87674}" dt="2024-04-20T16:35:13.176" v="0"/>
          <ac:inkMkLst>
            <pc:docMk/>
            <pc:sldMk cId="0" sldId="260"/>
            <ac:inkMk id="12" creationId="{C34D678F-043E-8E52-C961-B5A81F8BF8E7}"/>
          </ac:inkMkLst>
        </pc:inkChg>
        <pc:inkChg chg="add">
          <ac:chgData name="Abhinaya Danda" userId="43fcc9d4c46c9193" providerId="LiveId" clId="{79715669-A558-4D24-940A-5FB150C87674}" dt="2024-04-20T16:35:13.176" v="0"/>
          <ac:inkMkLst>
            <pc:docMk/>
            <pc:sldMk cId="0" sldId="260"/>
            <ac:inkMk id="13" creationId="{3C91EBEE-A353-0D6D-F6D9-F6ACB3988AB6}"/>
          </ac:inkMkLst>
        </pc:inkChg>
        <pc:inkChg chg="add">
          <ac:chgData name="Abhinaya Danda" userId="43fcc9d4c46c9193" providerId="LiveId" clId="{79715669-A558-4D24-940A-5FB150C87674}" dt="2024-04-20T16:35:13.176" v="0"/>
          <ac:inkMkLst>
            <pc:docMk/>
            <pc:sldMk cId="0" sldId="260"/>
            <ac:inkMk id="14" creationId="{FFABAE1B-F236-5D63-008E-EA88A8CC7E81}"/>
          </ac:inkMkLst>
        </pc:inkChg>
        <pc:inkChg chg="add">
          <ac:chgData name="Abhinaya Danda" userId="43fcc9d4c46c9193" providerId="LiveId" clId="{79715669-A558-4D24-940A-5FB150C87674}" dt="2024-04-20T16:35:13.176" v="0"/>
          <ac:inkMkLst>
            <pc:docMk/>
            <pc:sldMk cId="0" sldId="260"/>
            <ac:inkMk id="15" creationId="{1BEA5F7A-49B6-625C-4A27-506D78FF7232}"/>
          </ac:inkMkLst>
        </pc:inkChg>
        <pc:inkChg chg="add">
          <ac:chgData name="Abhinaya Danda" userId="43fcc9d4c46c9193" providerId="LiveId" clId="{79715669-A558-4D24-940A-5FB150C87674}" dt="2024-04-20T16:35:13.176" v="0"/>
          <ac:inkMkLst>
            <pc:docMk/>
            <pc:sldMk cId="0" sldId="260"/>
            <ac:inkMk id="16" creationId="{6C1284C7-5ED6-E261-7D1F-880A8CBBC8CB}"/>
          </ac:inkMkLst>
        </pc:inkChg>
        <pc:inkChg chg="add">
          <ac:chgData name="Abhinaya Danda" userId="43fcc9d4c46c9193" providerId="LiveId" clId="{79715669-A558-4D24-940A-5FB150C87674}" dt="2024-04-20T16:35:13.176" v="0"/>
          <ac:inkMkLst>
            <pc:docMk/>
            <pc:sldMk cId="0" sldId="260"/>
            <ac:inkMk id="17" creationId="{401CFFAE-BA9B-C543-B1F3-BC6737B655A2}"/>
          </ac:inkMkLst>
        </pc:inkChg>
      </pc:sldChg>
      <pc:sldChg chg="addSp modNotes">
        <pc:chgData name="Abhinaya Danda" userId="43fcc9d4c46c9193" providerId="LiveId" clId="{79715669-A558-4D24-940A-5FB150C87674}" dt="2024-04-20T16:35:13.176" v="0"/>
        <pc:sldMkLst>
          <pc:docMk/>
          <pc:sldMk cId="0" sldId="261"/>
        </pc:sldMkLst>
        <pc:inkChg chg="add">
          <ac:chgData name="Abhinaya Danda" userId="43fcc9d4c46c9193" providerId="LiveId" clId="{79715669-A558-4D24-940A-5FB150C87674}" dt="2024-04-20T16:35:13.176" v="0"/>
          <ac:inkMkLst>
            <pc:docMk/>
            <pc:sldMk cId="0" sldId="261"/>
            <ac:inkMk id="2" creationId="{57E6C33A-73D8-70EC-BCC3-5EAFEDDB2CDD}"/>
          </ac:inkMkLst>
        </pc:inkChg>
        <pc:inkChg chg="add">
          <ac:chgData name="Abhinaya Danda" userId="43fcc9d4c46c9193" providerId="LiveId" clId="{79715669-A558-4D24-940A-5FB150C87674}" dt="2024-04-20T16:35:13.176" v="0"/>
          <ac:inkMkLst>
            <pc:docMk/>
            <pc:sldMk cId="0" sldId="261"/>
            <ac:inkMk id="3" creationId="{80F2627C-7F81-A7E7-72E4-D029A3F81AF9}"/>
          </ac:inkMkLst>
        </pc:inkChg>
        <pc:inkChg chg="add">
          <ac:chgData name="Abhinaya Danda" userId="43fcc9d4c46c9193" providerId="LiveId" clId="{79715669-A558-4D24-940A-5FB150C87674}" dt="2024-04-20T16:35:13.176" v="0"/>
          <ac:inkMkLst>
            <pc:docMk/>
            <pc:sldMk cId="0" sldId="261"/>
            <ac:inkMk id="4" creationId="{689F9C46-D314-8CFD-C08A-A5975017A66F}"/>
          </ac:inkMkLst>
        </pc:inkChg>
        <pc:inkChg chg="add">
          <ac:chgData name="Abhinaya Danda" userId="43fcc9d4c46c9193" providerId="LiveId" clId="{79715669-A558-4D24-940A-5FB150C87674}" dt="2024-04-20T16:35:13.176" v="0"/>
          <ac:inkMkLst>
            <pc:docMk/>
            <pc:sldMk cId="0" sldId="261"/>
            <ac:inkMk id="5" creationId="{D19C8938-19E6-21FF-0C6B-32862EB9743E}"/>
          </ac:inkMkLst>
        </pc:inkChg>
        <pc:inkChg chg="add">
          <ac:chgData name="Abhinaya Danda" userId="43fcc9d4c46c9193" providerId="LiveId" clId="{79715669-A558-4D24-940A-5FB150C87674}" dt="2024-04-20T16:35:13.176" v="0"/>
          <ac:inkMkLst>
            <pc:docMk/>
            <pc:sldMk cId="0" sldId="261"/>
            <ac:inkMk id="6" creationId="{EA9F7CDE-57E4-3B72-0273-71D3FF82133F}"/>
          </ac:inkMkLst>
        </pc:inkChg>
        <pc:inkChg chg="add">
          <ac:chgData name="Abhinaya Danda" userId="43fcc9d4c46c9193" providerId="LiveId" clId="{79715669-A558-4D24-940A-5FB150C87674}" dt="2024-04-20T16:35:13.176" v="0"/>
          <ac:inkMkLst>
            <pc:docMk/>
            <pc:sldMk cId="0" sldId="261"/>
            <ac:inkMk id="7" creationId="{082FAC10-460E-8774-6271-8148255E2F69}"/>
          </ac:inkMkLst>
        </pc:inkChg>
        <pc:inkChg chg="add">
          <ac:chgData name="Abhinaya Danda" userId="43fcc9d4c46c9193" providerId="LiveId" clId="{79715669-A558-4D24-940A-5FB150C87674}" dt="2024-04-20T16:35:13.176" v="0"/>
          <ac:inkMkLst>
            <pc:docMk/>
            <pc:sldMk cId="0" sldId="261"/>
            <ac:inkMk id="8" creationId="{D4BC1108-6722-E17D-A173-D7F6A7924AC0}"/>
          </ac:inkMkLst>
        </pc:inkChg>
      </pc:sldChg>
      <pc:sldChg chg="addSp modNotes">
        <pc:chgData name="Abhinaya Danda" userId="43fcc9d4c46c9193" providerId="LiveId" clId="{79715669-A558-4D24-940A-5FB150C87674}" dt="2024-04-20T16:35:13.176" v="0"/>
        <pc:sldMkLst>
          <pc:docMk/>
          <pc:sldMk cId="0" sldId="262"/>
        </pc:sldMkLst>
        <pc:inkChg chg="add">
          <ac:chgData name="Abhinaya Danda" userId="43fcc9d4c46c9193" providerId="LiveId" clId="{79715669-A558-4D24-940A-5FB150C87674}" dt="2024-04-20T16:35:13.176" v="0"/>
          <ac:inkMkLst>
            <pc:docMk/>
            <pc:sldMk cId="0" sldId="262"/>
            <ac:inkMk id="2" creationId="{CD938710-DDEF-A142-FF95-767BEEEF4BE8}"/>
          </ac:inkMkLst>
        </pc:inkChg>
        <pc:inkChg chg="add">
          <ac:chgData name="Abhinaya Danda" userId="43fcc9d4c46c9193" providerId="LiveId" clId="{79715669-A558-4D24-940A-5FB150C87674}" dt="2024-04-20T16:35:13.176" v="0"/>
          <ac:inkMkLst>
            <pc:docMk/>
            <pc:sldMk cId="0" sldId="262"/>
            <ac:inkMk id="3" creationId="{E5B0D65D-F9C9-A716-35F8-95F6A819E220}"/>
          </ac:inkMkLst>
        </pc:inkChg>
        <pc:inkChg chg="add">
          <ac:chgData name="Abhinaya Danda" userId="43fcc9d4c46c9193" providerId="LiveId" clId="{79715669-A558-4D24-940A-5FB150C87674}" dt="2024-04-20T16:35:13.176" v="0"/>
          <ac:inkMkLst>
            <pc:docMk/>
            <pc:sldMk cId="0" sldId="262"/>
            <ac:inkMk id="4" creationId="{FC6221ED-2E54-6F19-D37B-F50BEFE8A0AE}"/>
          </ac:inkMkLst>
        </pc:inkChg>
      </pc:sldChg>
      <pc:sldChg chg="addSp modNotes">
        <pc:chgData name="Abhinaya Danda" userId="43fcc9d4c46c9193" providerId="LiveId" clId="{79715669-A558-4D24-940A-5FB150C87674}" dt="2024-04-20T16:35:13.176" v="0"/>
        <pc:sldMkLst>
          <pc:docMk/>
          <pc:sldMk cId="0" sldId="264"/>
        </pc:sldMkLst>
        <pc:inkChg chg="add">
          <ac:chgData name="Abhinaya Danda" userId="43fcc9d4c46c9193" providerId="LiveId" clId="{79715669-A558-4D24-940A-5FB150C87674}" dt="2024-04-20T16:35:13.176" v="0"/>
          <ac:inkMkLst>
            <pc:docMk/>
            <pc:sldMk cId="0" sldId="264"/>
            <ac:inkMk id="2" creationId="{961FC7A4-F37B-1F48-6930-D5508406ED5C}"/>
          </ac:inkMkLst>
        </pc:inkChg>
        <pc:inkChg chg="add">
          <ac:chgData name="Abhinaya Danda" userId="43fcc9d4c46c9193" providerId="LiveId" clId="{79715669-A558-4D24-940A-5FB150C87674}" dt="2024-04-20T16:35:13.176" v="0"/>
          <ac:inkMkLst>
            <pc:docMk/>
            <pc:sldMk cId="0" sldId="264"/>
            <ac:inkMk id="3" creationId="{988BD0A4-7FF5-E49E-516F-440F81366D79}"/>
          </ac:inkMkLst>
        </pc:inkChg>
        <pc:inkChg chg="add">
          <ac:chgData name="Abhinaya Danda" userId="43fcc9d4c46c9193" providerId="LiveId" clId="{79715669-A558-4D24-940A-5FB150C87674}" dt="2024-04-20T16:35:13.176" v="0"/>
          <ac:inkMkLst>
            <pc:docMk/>
            <pc:sldMk cId="0" sldId="264"/>
            <ac:inkMk id="4" creationId="{92DEDFE4-95A9-389A-A840-7D799F257FFC}"/>
          </ac:inkMkLst>
        </pc:inkChg>
        <pc:inkChg chg="add">
          <ac:chgData name="Abhinaya Danda" userId="43fcc9d4c46c9193" providerId="LiveId" clId="{79715669-A558-4D24-940A-5FB150C87674}" dt="2024-04-20T16:35:13.176" v="0"/>
          <ac:inkMkLst>
            <pc:docMk/>
            <pc:sldMk cId="0" sldId="264"/>
            <ac:inkMk id="5" creationId="{1FCF2AFF-5765-28DE-35A6-AA743D19499D}"/>
          </ac:inkMkLst>
        </pc:inkChg>
        <pc:inkChg chg="add">
          <ac:chgData name="Abhinaya Danda" userId="43fcc9d4c46c9193" providerId="LiveId" clId="{79715669-A558-4D24-940A-5FB150C87674}" dt="2024-04-20T16:35:13.176" v="0"/>
          <ac:inkMkLst>
            <pc:docMk/>
            <pc:sldMk cId="0" sldId="264"/>
            <ac:inkMk id="6" creationId="{36D74096-7283-56E2-F839-D5A25756B09C}"/>
          </ac:inkMkLst>
        </pc:inkChg>
        <pc:inkChg chg="add">
          <ac:chgData name="Abhinaya Danda" userId="43fcc9d4c46c9193" providerId="LiveId" clId="{79715669-A558-4D24-940A-5FB150C87674}" dt="2024-04-20T16:35:13.176" v="0"/>
          <ac:inkMkLst>
            <pc:docMk/>
            <pc:sldMk cId="0" sldId="264"/>
            <ac:inkMk id="7" creationId="{BA966CE1-D4F2-ACF3-F292-02BE12A5B3CE}"/>
          </ac:inkMkLst>
        </pc:inkChg>
        <pc:inkChg chg="add">
          <ac:chgData name="Abhinaya Danda" userId="43fcc9d4c46c9193" providerId="LiveId" clId="{79715669-A558-4D24-940A-5FB150C87674}" dt="2024-04-20T16:35:13.176" v="0"/>
          <ac:inkMkLst>
            <pc:docMk/>
            <pc:sldMk cId="0" sldId="264"/>
            <ac:inkMk id="8" creationId="{2C2D2EEB-FA7E-3C6A-D5F9-33C0375CBDAD}"/>
          </ac:inkMkLst>
        </pc:inkChg>
        <pc:inkChg chg="add">
          <ac:chgData name="Abhinaya Danda" userId="43fcc9d4c46c9193" providerId="LiveId" clId="{79715669-A558-4D24-940A-5FB150C87674}" dt="2024-04-20T16:35:13.176" v="0"/>
          <ac:inkMkLst>
            <pc:docMk/>
            <pc:sldMk cId="0" sldId="264"/>
            <ac:inkMk id="9" creationId="{5D0F2DFA-CCB0-08D6-B5EF-0F1371915E38}"/>
          </ac:inkMkLst>
        </pc:inkChg>
        <pc:inkChg chg="add">
          <ac:chgData name="Abhinaya Danda" userId="43fcc9d4c46c9193" providerId="LiveId" clId="{79715669-A558-4D24-940A-5FB150C87674}" dt="2024-04-20T16:35:13.176" v="0"/>
          <ac:inkMkLst>
            <pc:docMk/>
            <pc:sldMk cId="0" sldId="264"/>
            <ac:inkMk id="10" creationId="{698D7C14-EC0E-1362-7DAD-4AD6EB100D9D}"/>
          </ac:inkMkLst>
        </pc:inkChg>
        <pc:inkChg chg="add">
          <ac:chgData name="Abhinaya Danda" userId="43fcc9d4c46c9193" providerId="LiveId" clId="{79715669-A558-4D24-940A-5FB150C87674}" dt="2024-04-20T16:35:13.176" v="0"/>
          <ac:inkMkLst>
            <pc:docMk/>
            <pc:sldMk cId="0" sldId="264"/>
            <ac:inkMk id="11" creationId="{996F4DF0-8389-74C6-78EA-1C7058E24E14}"/>
          </ac:inkMkLst>
        </pc:inkChg>
        <pc:inkChg chg="add">
          <ac:chgData name="Abhinaya Danda" userId="43fcc9d4c46c9193" providerId="LiveId" clId="{79715669-A558-4D24-940A-5FB150C87674}" dt="2024-04-20T16:35:13.176" v="0"/>
          <ac:inkMkLst>
            <pc:docMk/>
            <pc:sldMk cId="0" sldId="264"/>
            <ac:inkMk id="12" creationId="{54AE429E-9921-C606-D93D-0556913E6467}"/>
          </ac:inkMkLst>
        </pc:inkChg>
      </pc:sldChg>
      <pc:sldChg chg="addSp modNotes">
        <pc:chgData name="Abhinaya Danda" userId="43fcc9d4c46c9193" providerId="LiveId" clId="{79715669-A558-4D24-940A-5FB150C87674}" dt="2024-04-20T16:35:13.176" v="0"/>
        <pc:sldMkLst>
          <pc:docMk/>
          <pc:sldMk cId="0" sldId="265"/>
        </pc:sldMkLst>
        <pc:inkChg chg="add">
          <ac:chgData name="Abhinaya Danda" userId="43fcc9d4c46c9193" providerId="LiveId" clId="{79715669-A558-4D24-940A-5FB150C87674}" dt="2024-04-20T16:35:13.176" v="0"/>
          <ac:inkMkLst>
            <pc:docMk/>
            <pc:sldMk cId="0" sldId="265"/>
            <ac:inkMk id="2" creationId="{64A5A54F-E16F-5680-9D8E-999A189C847D}"/>
          </ac:inkMkLst>
        </pc:inkChg>
        <pc:inkChg chg="add">
          <ac:chgData name="Abhinaya Danda" userId="43fcc9d4c46c9193" providerId="LiveId" clId="{79715669-A558-4D24-940A-5FB150C87674}" dt="2024-04-20T16:35:13.176" v="0"/>
          <ac:inkMkLst>
            <pc:docMk/>
            <pc:sldMk cId="0" sldId="265"/>
            <ac:inkMk id="3" creationId="{8B79CC37-66D9-EE0B-8E55-BB17401A4042}"/>
          </ac:inkMkLst>
        </pc:inkChg>
      </pc:sldChg>
      <pc:sldChg chg="addSp modNotes">
        <pc:chgData name="Abhinaya Danda" userId="43fcc9d4c46c9193" providerId="LiveId" clId="{79715669-A558-4D24-940A-5FB150C87674}" dt="2024-04-20T16:35:13.176" v="0"/>
        <pc:sldMkLst>
          <pc:docMk/>
          <pc:sldMk cId="0" sldId="267"/>
        </pc:sldMkLst>
        <pc:inkChg chg="add">
          <ac:chgData name="Abhinaya Danda" userId="43fcc9d4c46c9193" providerId="LiveId" clId="{79715669-A558-4D24-940A-5FB150C87674}" dt="2024-04-20T16:35:13.176" v="0"/>
          <ac:inkMkLst>
            <pc:docMk/>
            <pc:sldMk cId="0" sldId="267"/>
            <ac:inkMk id="2" creationId="{662CE80E-6296-129F-FE19-BDECCA169FD1}"/>
          </ac:inkMkLst>
        </pc:inkChg>
        <pc:inkChg chg="add">
          <ac:chgData name="Abhinaya Danda" userId="43fcc9d4c46c9193" providerId="LiveId" clId="{79715669-A558-4D24-940A-5FB150C87674}" dt="2024-04-20T16:35:13.176" v="0"/>
          <ac:inkMkLst>
            <pc:docMk/>
            <pc:sldMk cId="0" sldId="267"/>
            <ac:inkMk id="3" creationId="{FBBA9337-9500-6371-2219-0A5026D143E7}"/>
          </ac:inkMkLst>
        </pc:inkChg>
        <pc:inkChg chg="add">
          <ac:chgData name="Abhinaya Danda" userId="43fcc9d4c46c9193" providerId="LiveId" clId="{79715669-A558-4D24-940A-5FB150C87674}" dt="2024-04-20T16:35:13.176" v="0"/>
          <ac:inkMkLst>
            <pc:docMk/>
            <pc:sldMk cId="0" sldId="267"/>
            <ac:inkMk id="4" creationId="{2E1AF8B1-8476-DFF7-FD75-7AC58D8C375A}"/>
          </ac:inkMkLst>
        </pc:ink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09.4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4727 1711 0,'88'0'219,"653"36"-204,229 105 1,-229-53-1,-300-35 1,124-36 15,-424 19-15,511-36 0,-299-18-1,-18 0 1,-52 18-1,158-35 1,-53 35 0,-194 0-1,-18 0 1,53 0 0,-123 0-1,18 0 1,-71 0-1,-36 0 1,1 0 0,-1-17 15,-105-19-15,-71-17-1,-423 0 1,89 18-16,-19 0 15,-687 0 1,846 35-16,106 0 16,-35 0-16,70-36 0,0 36 15,-211 0 1,211 0-16,1 0 16,34 18-16,36-18 15,-388 53 1,370-36-1,-105 1 17,140 0-32,36-1 31,35-17-31,0 18 16,35-18-1,1 0-15,-1 0 16,1 0-1,122-18 17,89-52-17,0 17-15,18 35 16,70-17-16,318-71 16,35 106-1,-317 0-15,352 0 16,141 0-1,-458 0 1,0 0-16,705 124 31,-705-89-31,-36-17 16,636 105 0,-653-88-16,-53 18 15,0-53-15,-36 18 0,-34-18 16,140 0-1,-140 0 1,-107 0-16,-35 0 0,1 0 16,-1 0-16,0 0 15,-35-18 1,0 1 0,-35-1-16,-124 0 15,-282 1 1,71-19-1,-124 54-15,-1570 53 16,1464 17 0,1-53-1,140 0-15,0-17 0,-17 53 16,-335-1 0,493-52-16,1 17 0,-1 0 15,-211-17 1,106 17-1,229-35 1,88 0 0,71 0-16,-1 0 15,19 0-15,-1 0 16,1 0-16,34 0 31,107 0-15,34-35-1,407-53-15,423 0 16,-406 35 0,176-18-16,-88 18 15,777 18 1,17 53 0,-794 34-16,-17-52 0,-142 36 15,107 34-15,-36-70 16,-35 71-16,-36-36 0,71-35 15,335 35 1,-529 1-16,-70-19 16,-1 19-16,336-1 15,53-35-15,-265 0 0,-159 0 16,124 0 0,-195-18-1,-123 1 1,-52-1-1,-1 18-15,35-18 16,-17-52 15,-53 34-31,-17 1 16,-160-18-16,-828-123 16,-424 17-1,-105 71 1,-1006 53-1,1746 52-15,0-17 16,53 53-16,-670 71 16,265-18-1,793-71-15,0 18 16,-370 53 0,547-71-16,17 18 15,88-36-15,-17-17 16,35 18-16,18 0 15,-53 17 1,88-17 0,88-18 15,988-142-15,-335 54-16,141 53 15,-71-18-15,-88 53 0,71 35 16,-71-35-16,-53 36 15,742 52 1,-760-53-16,36 36 0,-106-71 16,406 105-1,-600-69-15,-71-1 16,107-35-16,934 124 16,-758-72-1,-424-34 1,-70-18-16,17 0 0,54 35 15,-71-35 1,-71 0 0,0 0-1,0 0-15,18-1005 16,18 2010 0,-36-1005-16,0 0 15,1-17 1,-89-1-16,-459-52 15,-370-19-15,-158 1 0,105 35 16,-759-35 0,178 53-1,863 35-15,124-36 16,141 1-16,-318 18 16,389 17-16,34 0 15,72 0-15,-1 35 16,36-18-16,52 19 15,54-36-15,-1 17 0,36-17 16,17 0 15,53 18-15,248-18 0,-1 18-16,864-18 15,513 0 1,440 53-1,-918-89 1,-387 19 0,529-19-1,-282 1 1,-459-35 0,-494 70-1,71 0-15,-124 0 0,0-18 16,1 18-16,-19-18 15,1 18-15,52 0 16,-34 0 0,34 0-16,-17 0 31,-18 0-31,-17 0 16,88 0-1,-71 18 1,-105-18 15,-89 0-15,35 0-1,89 0 1,53 0 15,52-18-15,1 1-1,88-19-15,52 19 16,36-19-16,229-34 16,-281 70 15,-1-35-15,-71 35-1,0 0 1,-105 0-16,53 0 15,-36 0-15,18 0 16,53 0 0,-53 0-1,-18 0-15,0 0 16,0-18-16,36 0 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52.5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11201 11571 0,'194'-17'203,"0"-1"-187,-141 18-16,88-17 15,35 17 1,-88 17-1,1 1 1,-54-1 0,18 36-1,0-17 1,-53 17 0,0-36-1,0 18 1,0-17-16,-36 0 15,-17-1 1,18-17-16,-35 18 16,-54 17-1,-123-52 1,-17-1 0,-1 0-1,212 18-15,-88-17 16,35-1-1,18 0 1,53 1 15,17 17-15,18-35 0,35-1-1,124 1 1,0 0-1,158-36 1,-105 71 0,17 0-1,-123 0-15,35 0 16,-17 53-16,-1-35 16,-17 17-16,106 53 15,52 18 1,-193-88-1,-1-1-15,-34 19 16,52-19-16,-53 18 31,0-17-31,-17 17 32,-71-35-1,-35 0-16,17 0-15,1 0 16,-71-17 0,70-19-1,18 19 1,53-54 0,159-35-1,106-17 1,70 0-1,-106 105-15,194-17 16,1-1 0,-177 36-1,158 18 1,-17 17 0,-70-17-1,-124 0-15,35 52 16,-35-17-1,-70-35-15,17 52 16,0-17 0,-88-35-16,-18-1 15,124 72 1,-89-72 0,54 36-1,-71-35 1,35-18-1,-35 0 1,0 0 0,-35 0-1,-1 0-15,1 0 16,-1 0 0,1 0-1,0 0 1,-1 0-1,1 0-15,0 0 16,-1 0 15,1 0-15,0 0-16,-54-36 62,-211 1-30,-388-35-1,530 70-15,-54 0-16,-159 0 15,-70 0 1,177 0-16,-248-36 15,0 36 1,318 0-16,-88 0 16,53 0-1,52 0 1,71 0-16,-35 0 16,-36 0-1,72 0-15,-54 0 16,-18-17-1,89 17 1,0-18-16,-1 18 16,1 0-16,-18 0 31,36 0-31,-19 0 16,19 0-1,-1 0 1,0 0-1,107 0 48,193 0-32,229 18 0,283 17 1,-618-35-32,477 71 31,-477-71-31,248 0 16,-71-18-1,-177 18-15,159-18 16,-17-17-1,-213 35-15,160 0 16,-18-18 0,-18 1-1,106-19 1,-105 1 0,17-18-1,105 36 1,248-19-1,-318 36-15,177-17 16,-142 17 0,-228 0-1,246-36 1,-265 19 0,1 17-1,-53 0-15,17 0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54.5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21890 11554 0,'476'17'172,"89"1"-157,-160 35 1,-52-53 0,-159 0-1,71 0 1,-107-18 0,1 18-1,-71 0-15,71 0 16,0 0-1,-89 0-15,160 0 16,-54 0 15,-35 0-31,89 0 16,34 36 0,-88-36-1,-105 0-15,123 17 16,-35-17-1,-71 0-15,35 0 16,36 0 0,0 18-1,70-18 1,-70 18 0,53-18-1,-54 0 1,-52 0-1,-53 0-15,53 0 16,-53 0 0,-35 0-1,17 0-15,0 0 32,-35 17 14,-53 1-30,-35-18 0,-88 0-1,52 0 1,-176 0 0,-17 0-1,-71 17 1,106-17-16,-318 36 15,-35-1 1,-141 18 0,299 0 15,89-36-15,-158 36-1,263-53 1,-158 53-1,212-53 1,-53 0 0,88 0-1,17 0 1,89-17-16,-123 17 16,17-36-1,-36 19 1,-175-1-1,87 18 1,-88 0 0,195 0 15,-142 0-15,124 18-1,-71 17 1,194-35-16,-106 0 15,54 0 1,69 0-16,-69 0 16,34 0-1,36 0 1,-89 0 0,54 0-1,-36 35 1,53-17-1,-17 0 1,88-1 0,-36 1 15,36-18-31,0 0 16,-1 0-1,19 0 1,-1 0-1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57.2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6579 12506 0,'36'0'188,"352"-53"-157,-247 53-15,53 0-1,211 18 1,-158 0-1,18 17 1,-53-17 0,-89-18-1,18 0 1,-88 0 0,-18 0-1,-17 0-15,0 0 16,-1 0-1,1 0-15,-18-18 32,-18 18-1,1 0-31,-1-18 16,-52 1-1,-1-1-15,-17 0 16,-18 1-1,18 17-15,17 0 16,-35 0-16,-88 0 16,36 0-1,87 0-15,-35 0 16,18 0 0,17 0-1,1 0 1,17 0-1,18 0 1,-1-18 0,19 0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7:01.7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11624 16475 0,'88'0'187,"0"18"-171,-35-18-16,88 17 16,1 1-1,-19 0 1,-52-1-16,70-17 15,-35 18 1,-71 0-16,35-18 16,-17 0-1,-17 0 17,-19 0-17,1 0 1,-18 17-1,0 1 1,-18-18 0,-70 17-1,0-17 1,-89 0 0,54 0-1,-89 0 1,89 0-1,35-17 1,70 17-16,-35 0 16,18 0 15,17 0-31,1-18 16,-1 18-1,0 0 1,18-17 203,0-1-204</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7:04.9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18591 16175 0,'36'0'219,"140"0"-188,36 0 0,-36 0 0,36 0 1,-106 18-17,-18-1 1,0-17-1,-70 0 1,17 18 0,-17-18-16,17 18 15,-18-1 1,1 1 0,0 0-1,-1-1 1,1-17-1,0 18 1,-1 0 0,-17-1 15,0 1-15,0 17-1,-35-35 1,35 18-16,-53-1 15,-17 1 1,-54 17 0,18-35-1,-17 18 1,-36-18 0,36 0-1,-19 0 1,54 0-1,-18-18 1,53 1-16,-17 17 16,-1 0 15,54 0-31,-36 0 16,18-18-1,-1 18 1,19 0-1,-1 0 1,36 0 78,123 88-63,0-35 0,-88-35-31,35-1 16,0 1 0,18-18-1,0 35 1,-18-17-1,-17-18 1,-18 0 0,-36 0-1,1 18-15,17-18 16,-35 17 31,0 19 0,-18-36-32,-34 17 1,-19-17 0,36 18-16,-36-18 15,18 17 1,-17-17-1,34 0-15,-34 0 16,17 0 0,35 0-16,1 0 15,-19 0 1,19 0 0,-1 0-1,0 0 110,1 0 31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7:15.2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18256 13635 0,'106'-17'297,"176"-54"-266,-229 71-31,141-18 16,0 1 0,-53 17 15,1-18-15,52 0-1,-89 18 1,54 0-1,-88 0 1,-36 18 0,-17-18-16,17 0 0,-18 18 15,1-18-15,0 17 16,-18 1-16,17 17 16,1 1-1,-18-1-15,0 0 16,0 0-1,0 18 1,-18 0 0,1-18 15,-19-17-31,-34 35 16,-71-35-1,-106-1 1,35-17-1,-17-53 1,141 36-16,-71-19 16,35 1-1,-17-35 1,36 17 0,34 0-1,-70-35 1,88 35-1,0-35 1,35 35 0,18 0 15,0 17-31,0 1 16,18-18-1,0 18-15,52-36 16,36 36-1,70-53 1,-52 53 0,-1 17-1,71 0 1,-88 18 0,71 18-1,-71 17 1,-18 18-1,-53-35-15,71 88 16,-53-18 0,35 71 15,-53-71-15,0 18-1,-35-36 1,0 18-1,-17 1 1,-18-37 0,-18 1-1,-18-35 1,-52 35 0,70-35-16,-106 17 15,0-35 1,71 18-16,-124-18 15,18 0 1,36 0 0,52 0-1,-18 0-15,-17-18 32,106 0-32,-53-17 15,-1 0 1,19-36-1,52 18 1,1 0 0,17 0-1,17 0 1,71-35 0,-17 35-1,17 0 1,-52 36-16,87-54 15,18 36 1,-88 17 0,106 1-16,-1 17 31,72 0-15,-71 17-1,-18 54 1,17 17-1,-69-17 1,16 17 0,-69-53-1,17 53 1,-36-17 0,-17-18-1,0-18-15,-17 18 16,-19 18-1,-34-1 1,-18 1 0,-71-1 15,-88 18-15,106-52-1,-106-36 1,106 0-1,0-18 1,88 18-16,-18-35 16,-35-1-1,71 1-15,-18 0 16,18-36 0,17 1-1,-35-36 1,53 35-1,0-52 1,53 52 0,0-17 15,53 0-15,-18 35-1,-35 18-15,88-18 16,0-18-1,-70 54-15,70-19 16,-18 36 0,19 0-1,-90 0-15,90 18 16,-1 0 0,-88-1-16,70 54 15,-35-36 1,-52-17-16,69 35 15,-34-18 1,-18 0 15,-18-17-31,18 35 16,-35 0 0,-1-36-16,1 19 15,-18-1 1,0 18-1,0-18 1,0 0 0,0 18-1,0-35 1,-53 17 0,35-17-16,-87 17 15,-19 0 1,54 1-16,-107-19 15,1-17 1,-124 18 0,106-18 15,35 0-15,-35-35-1,106 17 1,-18-52-1,53 52 1,18-17 0,35 17-16,-18-17 15,1-1 1,17-17 0,0 18-1,17-18 1,1 0-1,35 18 1,53-35 0,-1 34 15,37-34-15,-37 34-1,19-34 1,-71 52-16,53-35 15,17 36 1,-70-1-16,71-35 16,-19 53-1,19 0 1,17 0 0,-53 35-1,0-17 1,-35 35-1,18 18 1,-54-19 0,19 1 15,-36-17-31,0-19 16,0 36-1,0-35-15,0-1 16,0 1-1,-18 17 1,-35 1 0,-35-19-1,-88 19 1,-1-36 0,-158 0-1,123 0 1,-35 0 15,159-18-31,0 18 31,35-18-31,18 1 16,-18 17 0,18-36-1,35 19 1,0-1-16,0-17 31,35 0-15,-17 35-16,17-18 15,71-35 1,-71 53 0,0-18-16,124 18 15,-106 0 1,17 0-16,89 0 31,-106 0-31,18 0 16,-18 18-16,0-18 15,17 18-15,-35-1 0,1 1 0,-19 35 16,19-36-16,-19-17 16,1 18-1,-1 35-15,1-18 16,0-17-1,-18 0-15,0-1 16,0 1-16,0 17 0,0-17 16,0-1-16,-18 1 15,0 0 1,18-1-16,-88 1 16,18-18-1,-36 0 16,71-18-31,-1-17 16,19 35 0,-1-18-1,18-35 1,0 36-16,0-54 16,18 36-1,52-53 1,1 35-1,-1 18 1,-34-1-16,-1 36 16,0-17-16,18 17 15,18 0 1,-18 0 0,-18 17-1,-18 1 1,1 35-16,-18-35 15,18 17 1,-18-18-16,0 72 31,0-72-15,0 36 0,0-35-16,17-1 31,19-17-16,-1 0 1,18-35 0,-18 18-16,0 17 15,54-36 1,-72 19 0,36 17-1,-18-18 1,-17 18-1,-18 18 95,0 17-95,0-17 1,18 17 0,-1-35-1,-17 17 1,0 1 0,0 0 15,18-18 78,0 0-109,-18-18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7:21.5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21643 16299 0,'18'0'219,"105"-36"-203,-17 19-1,35 17 1,-35 0-1,53 0 17,-71 0-17,-18 0 1,-34 0-16,-1 0 16,0 0-16,18 17 15,-35-17 1,17 0-16,-35 18 0,18 0 15,17 35 1,-17-36-16,-18 1 16,17 17-1,-17 36 1,0-54 0,0 1-1,0 0 1,0-1-16,-17 19 15,-36-19 1,17 1 15,-17-18-15,-17 0-16,17 0 0,0 0 16,-35 0-16,17-18 15,-246-52 1,211 70-16,0-18 15,-17 0-15,34 1 16,-52-19 0,106 36-16,0 0 15,17-17-15,0 17 16,1 0-16,-1 0 31,106 0 16,54 0-16,-90 0-31,90-18 16,-19 18 0,71 0-1,53-35 1,-124 35-1,1 0 1,-54 0 0,1 17-1,-36 1 1,-17 17 0,-18 1-1,-18 34 16,-35-34 1,0 16-17,-70-16 1,0-19 0,-54 1-1,71-18 1,-17-18-1,52-17 1,1 0 0,52 17-16,-17-35 15,0-17 1,35-1 0,17-35-1,18 53 1,18-17-16,71-18 15,52 17 17,-88 36-32,18 0 0,18-1 15,34 36 1,89 18 0,-158 17-1,-1 18 1,-35-18-16,-18-17 0,-17 17 15,-1 18 1,-17-18-16,18 1 16,-18-1-16,0 0 0,-18 18 15,-17 35 1,17-52-16,-87 87 16,-72-17-1,89-35 1,-36-19-16,-299 72 15,317-106 1,-17 17 0,17-35-16,0-18 0,18 18 15,-106-35 1,53-71 0,106 88-16,-1-17 15,1-18-15,0 18 16,17-159-1,18 88-15,53 18 16,-35 0-16,87-53 16,19 17-1,-36 71-15,-35 18 16,229-53 0,-193 70-16,16 18 15,-34 0 1,70 0-16,-18 35 15,-70 1 1,0 17-16,18-18 0,17 71 31,0-36-15,0 107 0,-52-72-1,-19-69-15,19 34 0,-36-34 16,-18 52-1,0-35-15,1-18 0,-19 0 16,-16 53 0,-1-52-16,17-19 15,-158 19 1,106-36 0,35 0-16,-35 0 0,35 0 15,-123-71 1,88 18-1,17-35 17,53 70-32,18-158 31,18 141-31,0-18 16,35 0-16,-1-18 0,-16 36 15,87-71 1,18 53-1,-70 18-15,17 0 16,-35 17-16,35 18 16,212 0-1,-159 71 1,-53-36 0,-52 18-16,34 0 15,-52-18-15,17 0 16,0 159 15,-35-88-31,-17-18 31,-1-52-31,0-1 0,-17 0 16,-71 53 0,18-52-16,-106 34 15,-106-52 1,194-18-16,1 0 15,-178-35 1,230-1-16,-17 1 16,35 17-16,-36-35 15,36-35 1,17 53-16,18-36 16,0 1-1,18 35 1,17-1-16,124-87 15,-106 105 1,88-35 0,88 36 15,-105 34-15,-1 54-1,-70-1 1,35 36-1,-88-70-15,0-1 16,0 0-16,0 36 16,-35-1-1,-18-17 1,18-35 0,-1-1-16,1 1 0,-88-18 15,-54 0 1,54-35-1,-36-53 17,89 35-32,17-18 31,53 36-31,-18-36 0,0 36 16,18-53-1,18 52-15,17-16 16,106-90-1,-88 107-15,18-18 16,-1 36-16,54-1 16,-1 0-1,-87 18-15,69 0 16,-34 18 0,-18 35-1,-35 53 1,-18-53-1,0 0-15,-71 88 32,-17-35-32,-124-18 31,53-35-31,54-36 0,-37 1 16,-157 17-1,193-35-15,18 0 0,17 0 16,-53-53-1,54 36 1,52-19 0,18-34-1,18 35-15,17-1 16,0-17-16,1-17 16,317-142-1,-142 142 1,36 52-1,-123 18 17,-19 35-17,-69-17-15,-1 17 0,0-17 16,1 70 0,-36-53-16,17 0 15,-17 36-15,-17 17 16,-19 0-1,-34-35-15,17 0 16,0 0-16,-35 0 0,-36 0 16,-123 18-1,-53-54 1,248-17 0,-1-17-16,17-1 15,1 0-15,0 1 0,-18-54 16,53 36-1,0-36-15,0 18 16,0 0-16,17-35 0,1 35 16,17-35-1,1 35-15,34 0 0,-34-17 0,16 17 16,107-35 0,-106 70-16,0-17 15,71 35 1,-54 0-1,-35 0-15,1 17 0,-36 1 16,17-18-16,-17 18 16,18 35-16,-18-1 15,0-16-15,-18-1 16,1 0-16,-36 53 16,0-17-1,-18 17 16,54-88-31,-1 0 0,18 18 16,247-159 31,-53 70-31,-35 36-16,-36 0 15,89 17 1,52 18-1,-158 0 1,-35 0 0,-36 18-16,-35 17 15,18-17 1,-18 52-16,-18-17 16,0-18-1,1 1-15,17-19 16,-18 1-16,18 0 0,-17 17 15,-1-18 17,0 1-17,54-18 17,-19 0-17,1-18-15,17 18 16,71-17-1,-71-1-15,0 18 16,71-17 0,-70-1-16,-1 18 15,0-18-15,0 18 16,-17 0 0,0 0-1,-1 0-15,1 0 16,-18 18 15,0 0 0,-53-18 47,0-36-46,-17 1-17,52 17 1,0-17 0,1 35-16,-19-35 15,19-1 1,-19 19-1,-52-1 1,-18 1 0,-88-1 15,0 18-15,-88 0-1,176 0-15,-141 0 16,36 0-1,87 0-15,-17 35 16,35-17 0,36-18-16,70 17 15,-36-17-15,-16 18 16,34-18 0,0 18-16,-35 17 46,36-17-14,-1-1-32,18 1 31,0 0-15,0-1-1,0 1 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7:52.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6174 3352 0,'70'17'203,"-35"-17"-187,71 36-1,-18-1 1,18 0-1,-53 0 1,18 1 0,-54-19-16,54 1 15,0 17 1,-1 1 0,-35-19-16,1-17 15,17 18-15,-18-1 16,124 36 15,-36-35-31,18 0 31,-17 17-15,-19-35 0,-52 0-16,71 0 15,-18 0 1,-53 0-16,17 0 15,89 0 1,-124 0-16,18 0 16,-18 0-16,54 0 15,-19 0 1,36 0 0,-18 0-1,18 0 16,-53 18-31,-18-18 0,36 0 16,35 0 15,-71 17-31,18-17 16,-18 0-16,0 0 16,71 0-1,-71 18-15,1-18 16,52 0-1,-70 0-15,17 0 16,0 0-16,18 0 16,0 0-1,-18 0 1,0 0-16,-17 0 0,17 0 16,18 0-16,18 0 15,35 0 16,-71 0-31,0 0 0,1 0 16,16 0 0,-16 0-16,-1-18 0,0 18 0,1 0 15,-1 0-15,88 0 32,-87 0-17,-1 0-15,-17 0 0,17 0 16,53 0-1,18 0 1,-71 0 0,18 0-1,-18 0-15,18 0 16,0 0 0,-35 0-1,17 0-15,0 0 0,36 0 16,-1 0-1,36 0 17,-53 0-32,-18 0 15,1 0-15,-1-17 16,53 17 0,-52-18-16,-1 18 15,106-18 1,-53 18-1,0 0 1,-35 0-16,0 0 16,-18 0-16,1 0 0,-1 0 15,0 0-15,18-17 16,-18 17-16,54-36 16,87 1-1,-17 17 1,35-17 15,-106 35-31,106-35 31,-18 0-15,-123 35-16,-17-18 16,16 18-16,-16 0 15,105-18 1,-106 18-16,36 0 15,-1 0 1,-17 0 0,-18 0-1,18 0 1,-17 0 0,-1 0-16,36 0 15,-19 0 1,54 0-1,-70 0 1,52 0 15,-53 18-31,-17-18 16,52 0 0,1 0-1,-1 0 1,-34 0-16,34 18 15,1-18 1,-36 0-16,53 0 16,-35 0-1,53 0 1,-36 0 0,19 17-1,34-17 1,18 18-1,-53 17 1,-35-35 0,0 0-16,88 0 15,0 0 1,-88 0-16,71-1005 16,17 2010-1,53-1005 1,-35 0-1,-53 0 1,123 0 0,-123 0-1,-18 0 1,-35 0-16,0 0 16,17 0-16,36 0 15,-71 0 1,1 0-16,-1 0 0,36 18 31,-19-18-31,-16 0 16,87 0-1,-87 0-15,-1 0 16,71 0 0,-53 0-16,-18 0 15,0 0-15,36 17 16,17-17-1,-53 0-15,0 0 16,-17 0-16,53 0 16,-36 0-16,0 0 15,-17 0-15,88 0 16,-36 0 0,-52 0-1,17 0-15,0 0 0,18 0 16,-17 0-1,-1 0-15,0 0 16,36 0-16,-1-17 31,-17 17-31,-18 0 0,1-18 16,34 1 0,36-1-1,-53 18-15,-18 0 16,1 0-16,-1 0 15,0-18-15,18 18 16,-18 0-16,1 0 0,-1 0 16,247-35-1,124 35 1,-18 0 0,-212-18-16,-35 18 15,0 0-15,-17-35 16,-18 35-16,0 0 15,282-35 17,-283 35-32,-69 0 15,70-35 1,-36 35 0,1-18-1,-1 0 1,1 18-1,-36 0-15,-17 0 0,17 0 16,0 0-16,1 0 16,-1 0-16,-18 0 15,19 0-15,17 0 16,17 0 0,-34 0-16,34 0 15,-35 0 1,1 0-1,-1 0-15,0 0 0,124 0 47,-106 0-31,17 0 0,19 0-1,-54 0-15,0 0 16,0 0-16,-17 0 0,17 0 15,18 0 1,18 0 0,-54 0-16,1 0 15,-88 18 1,-248 17 0,159 18-1,71-18 1,53-17-1,35 0-15,-35-18 0,-54 17 32,36-17-32,-88 18 15,53 0 1,53-18-16,-18 0 0,18 0 16,-36 0-1,36 0-15,0 0 16,-160 0-1,107 0-15,35 0 16,-17-18-16,-1 18 0,1 0 16,-36 0-1,35 0-15,1 0 16,-142 0 0,124 0-1,35 0-15,-159 0 16,159 0-1,18 0-15,-35 0 16,17 0-16,-18 0 31,1 0-15,-36 0 0,53 0-16,18 0 15,-1 0-15,-34 0 16,-18 0-1,52-18-15,-17 18 16,18 0-16,-88-35 16,34 17-1,-34 1 1,-1-1 0,-34-17-1,17 35 1,-106-35 15,106 35-31,-54-18 31,125-17-31,-71 35 16,0-18 0,88 18-16,0 0 15,-124 0 1,72-18-1,-72 18 1,107 0-16,17 0 16,-35 0-16,35 0 15,-88 0 1,35 0 0,-35 0-1,35 0 1,-88 0 15,53 0-31,0 0 31,88 0-31,0 0 0,0 0 16,-71 0 0,-34 0-1,87 0-15,18 0 16,0 0-16,0 0 15,0 0-15,-17 0 0,17 0 16,18 0-16,-1 0 16,1 0-16,-18 0 15,-35 0 1,53 0-16,-1 0 16,-34 0-16,-18-17 15,-1 17 1,19 0-1,-1 0-15,1-18 16,-54 18 0,71 0-16,18 0 0,-35 0 15,-19 0 1,-52 0 0,-53 0-1,159 0-15,-36 0 16,36 0-16,-88 0 15,17 0 1,53 0-16,-18-18 16,-52 1-1,17 17 1,0-18 0,36 1-1,-54-1 1,89 18-1,0 0-15,-1-18 16,-17 18-16,-70-17 31,52 17-15,-87 0 0,69 0-1,1 0 1,53 0-16,0 0 0,-1 0 15,-52 0 1,53 0-16,0-18 16,-1 18-16,-34 0 15,-54-18 1,54 18 0,17-17-1,18 17 1,-1-18-16,1 18 15,-106-35 17,106 35-32,-1-18 15,19 18-15,-1 0 16,-70 0 0,17-18-1,1 18 1,17 0-1,-35 0 1,52 0 0,-34 0-1,35 0-15,-1 0 16,1 0-16,-36 0 16,36 0-1,-18 0-15,18 0 0,-36 0 16,36 0-1,0 0-15,17 0 16,-17 0-16,-36 0 16,36 0-16,-88 0 31,52 0-15,-52 0-1,52 0 1,1 18-1,34-18-15,1 0 16,-18 18-16,18-18 0,-1 0 16,1 17-16,-18-17 15,-105 18 1,105 0-16,0-18 16,17 17-1,-17-17-15,18 0 0,-88 18 16,87 0-1,-16-18-15,-1 17 16,-71-17-16,-52 53 31,70-35-15,0-18 0,71 0-16,-71 17 15,0-17 1,71 0-16,-36 0 15,1 0 1,17 0 0,35 0-16,-17 0 15,0 0-15,-18 0 16,17 0 0,-16 0-16,-19 0 15,36 0 1,-1 0-16,-87 18 15,88 0 1,-1-18 0,-34 17-16,-18-1004 15,-1 2010 1,37-1023-16,16 17 16,-122 1-1,69 0 1,-52-18-1,106 0-15,-18 0 16,18 0-16,-36 0 16,54 0-16,-54 0 15,36 0-15,-18 0 0,-35 0 16,17 0 0,1-18-1,52 0 1,-17 18-16,-1-17 0,1 17 15,-53-36 17,17 19-1,1-1-15,34 18-1,19 0 1,-18 0-1,-1-18 1,19 1-16,-1-1 63,36 18 30,35 0-77,-18 0-16,35 0 16,-17 0-1,18 0-15,-18 0 0,0 0 16,35 18-1,71 17 1,-71-17 0,35 17-1,-70-35-15,0 35 16,35-17-16,0-18 16,-52 18-1,17-18-15,123 35 16,-88-18-1,71 1 1,-53 0 15,53-1-15,-54 1 0,54 17-1,-71-35 1,18 36-1,-35-19-15,17 1 16,0-18 0,-53 17-16,36 1 15,0-18 1,17 0 0,35 0-1,-35 0 1,54 0-1,-54 0 1,-18 0 15,1 0-31,17 0 16,0-18 0,-35 18-16,35 0 15,18-17 1,-88 17-16,88 0 15,-53 0 1,17 0 0,-35 0-16,18 0 15,-17 0-15,34-18 16,-35 18-16,36 0 16,17 0-1,-70 0 1,17 0-16,36 0 15,-1 0 17,18 0-17,-70 0-15,17 0 16,53 0 0,18-17-1,-53 17-15,0-36 16,0 36-16,71-17 15,17-19 1,-88 19-16,88-1 16,0-17-1,-88 17-15,35-17 16,-35 17-16,-18 18 16,0-17-16,1 17 15,-19-18-15,1 18 16,0 0-16,-1 0 0,1 0 15,-1 0 17,-52-18 15,-53 1-32,35 17-15,-35 0 16,-230 0-1,124 0-15,53 0 16,0 0-16,-106 0 16,18 17-1,-18-17 1,194 0 0,-17 0-16,17 0 0,-71 0 15,18 0 1,18 0-1,18 0 1,-19 0 0,19 0-1,52 0-15,-17 0 0,0 0 16,-54 0 0,54 0-16,0 0 15,-71 0 1,71 0-16,-1 0 15,1 18-15,18-18 0,-19 18 16,1-1 0,17-17-16,1 0 15,-1 18-15,0 0 16,1-18 0,17 17 140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8:04.5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6138 1782 0,'371'0'250,"193"0"-235,-211 0 1,88 0 0,-229 17-1,87 36 1,-175 0-16,105 18 16,-17-1-1,-124 1-15,36-36 16,140 106-1,-70-88 17,71 71-17,-177-89-15,-35-17 16,35 35-16,-35-36 0,0 1 16,70 35-1,-70-18 1,-17-17-16,-19-18 0,-17 17 15,18-17 1,0 18-16,-1-18 16,-158 0 46,-247-71-31,229 36-31,-17 18 0,-18-36 16,-459-89 15,530 125-31,-18-1 16,-177-35 0,159 53-1,-88 0 1,142 0-16,16 0 15,-16 0-15,-1 18 16,17-18-16,-16 18 0,16-18 16,19 0-16,17 17 15,-106-17 1,124 0 0,-18 0-1,18 0 1,52 0 15,36 0-31,36 0 31,228 0-15,124-17 0,159-72-1,-283 72-15,36-54 0,0 18 16,352-35-1,177 0 1,-335 35 0,18 53-1,-424 0 1,-53 0-16,18 0 0,-53 0 16,-1 0-1,-34 0-15,17 0 0,-17 0 16,0 0-1,-36 0 17,0 0-32,-52 0 15,-424 0 1,-123 0 0,-636-35-1,742 35-15,123-18 16,0 18-16,35 0 15,-529-35 1,459 17 0,52-17-1,301 35-15,17 0 16,35 0-16,-35 0 16,35-18-1,1 18 1,70 0-1,106 0 17,-18 0-32,70 0 0,71 0 15,1 0-15,105-17 16,776 17 0,-741 0-16,18 0 15,230 0 1,69-36-1,-599 19-15,18-19 16,35-34 0,-176 70-1,0 0-15,-1-18 0,-17 1 16,0-1 0,-53 0-16,0 1 0,-123-1 15,-36 18-15,-105 0 16,-724 53-16,-388 159 15,212 87 17,776-157-32,71-54 0,52 0 15,71 0-15,53-17 16,0-18-16,0 52 16,89-69-1,87-19 1,0-17-1,177 0 17,211-35-17,301-88 1,740-107 0,-529 89-1,335 18 1,-900 70-1,1 53 1,-71-35-16,-71 17 0,1 18 16,-1-18-1,-88 18 1,-70 0-16,-1 0 0,1 0 16,0 0-1,-36 0 1,-17 0-16,-18 0 15,-35 36-15,-89-1 16,-775 159 0,528-88-16,-69-1 15,-566 72 1,618-124 0,194-36-1,194 19 1,18-36-16,17 0 15,1 0 1,158 0 47,-106 0-32</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8:09.8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12365 1517 0,'-159'88'203,"-53"54"-187,89-72-16,0-17 15,-1 18-15,-17 17 16,70-53 0,36-17-16,17-1 15,1 1-15,-1-18 16,18 18-16,88-18 31,71-18-15,35-35-1,-53 35-15,459-140 32,-441 105-32,-18 0 15,18 0-15,-71 35 0,-18 1 16,1-19 0,-1 19-1,-34-1 1,-36 36 15,-53-1-15,0 1-16,18 35 15,-54-18-15,19-17 0,17 17 16,-71 36 0,72-54-1,16 1-15,1 0 0,0-1 16,70-17 31,247-53-32,53-35 1,71-35 0,-194 70-16,-18-35 0,-35 35 15,35-18 1,-142 71-16,19-35 15,-36 17 1,-17 18-16,-53 18 31,-54 52-15,1-34 0,-123 105-16,34 0 15,89-106-15,-71 53 16,89-17-1,-1-1 17,36-34-17,35-19-15,176-17 32,89-105-17,-36 52-15,177-89 16,-36 19-1,-35 17 1,-193 89-16,16-36 16,-34 0-16,-71 35 15,105-17 1,-140 17-16,0 18 16,-1 0-1,-87 53 16,-124 88 1,141-70-32,-53-1 15,35-34-15,1 16 0,35-16 16,-18 17 0,0 17-1,53-52 1,17 0-16,19-18 15,87 0 1,-35 0-16,53-18 0,18-35 16,53 0-16,582-194 47,-618 194-47,18 0 0,-18 0 15,195-35 1,-336 88-1,0-17-15,18 17 32,-53 17-17,-88 71 1,-53 18 0,-177 159-1,160-106 1,34-71-1,89-53-15,17 0 16,-17 18-16,17-18 0,18 1 31,71-19-15,-18-17 0,141 0-1,-18-35-15,36-18 0,335-88 16,-265 88-1,-53-35-15,-17 35 0,88-35 16,53 35 0,458-71-1,-546 107 1,-107 17 0,-105 0-16,-17 0 15,16 0-15,-16 0 0,-19 17 16,1 1-16,-18 53 15,-53-18-15,-88 52 16,53-34-16,17 17 16,36-35-16,17 18 15,-17-18-15,35-1 16,18 19 0,-18-53-1,35 17 16,36-17-31,-19-18 16,54 0-16,71-1023 0,846 1852 31,-759-882-31,-52 0 16,282-53 0,-476 88-16,-1-17 15,36 0-15,-18 17 16,1 0-16,-1 1 0,0-1 15,0 18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12.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25400 1905 0,'247'-35'203,"688"-53"-187,-459 88-1,71 35 1,-283-35-1,-105 18 17,-106-1-32,18-17 15,-1 0 17,-140 0-1,-71 0-16,-71-35 1,-335 53 0,-70-1-1,-459 107 1,688-71 0,194-53-1,158 0 1,1 0-16,17 0 15,71 0 17,124-18-1,-1-17-31,265-18 16,124 35-1,-283 18-15,0-35 0,-35 35 16,35 0-16,-35 0 15,176 0 1,-246 18-16,-36-18 0,-35 0 16,53 0-1,-36 0 1,-88 0-16,-17 0 16,0 0-16,-1 0 15,1 0 1,-1 0-1,-34 0 1,-124-18 0,-106 18 15,-35 0-31,-1 0 0,1 0 0,106 35 16,35-35-1,52 0-15,37 18 0,-37-18 16,1 0-1,53 18-15,0-1 0,17 1 16,53 17 15,406 18-15,-194-18-16,35-35 16,-17 18-16,-18-18 15,176 0 1,106 0-1,-387 0 1,-19 0-16,-17 0 0,0-18 31,-71 18-31,-17-17 0,17 17 0,-35-18 16,17 18 0,1 0-16,-18-18 31,-53 1-16,0-1-15,-88 18 0,-70 0 16,-389-17 0,247 17-16,-211-36 15,140 1 1,283 35-16,-35 0 16,-336 35-1,248 18 1,87-35-1,142-18 1,35 17 15,18-17-31,34 0 16,160 0 0,564-70-1,-458 35-15,17-18 0,-53 17 16,159-69-1,-70-19 1,-160 36 0,-158 35-16,0 35 0,-18-17 15,18 0 1,-35 17-16,0-17 16,-54-18-1,-369-18 1,-513 71-1,-87 89 1,564-54-16,-318 53 16,89 53 15,300-53-31,-195 53 16,160-35-1,246-70-15,53-19 16,-88 19-1,176-19-15,-17-17 16,17 0-16,1 0 16,34 0-1,36 0-15,53-35 16,1076-194 0,-565 140-1,-158 36-15,599-17 16,-599 52-1,-89-17 1,-264 17 0,-53 1 15,-35 17-15,-18-18-1,-36 0-15,-69 1 0,-89 17 16,-142 0-16,-263-35 15,-1377 52 1,1024 18 0,599-35-16,0 36 15,-529-19 1,635 19-16,36-36 16,34 35-16,18-17 15,18-18-15,-53 35 16,71-18-1,88-17 1,35 18 15,17 0-15,142-18 0,529-53-1,-53-18 1,-141 54-1,-318-19-15,-52 19 0,-54-1 16,54-17 0,-89 35-16,-17 0 0,-1-18 15,1 1 1,-18-1 0,-88 0-1,-18 18 1,-106 0-16,-105 18 15,-36 0-15,-159 52 0,-475 36 16,-19 70 0,512-123 15,124 35-15,246-70-16,1 0 15,52-1 1,54-17-16,34 18 31,89 0-15,53-18-16,53 0 0,105 0 15,71-18-15,88 18 16,1235-71 0,-776 71-1,-582 0-15,-71 0 16,283-17-1,-283-36 1,-176 35 15,-71 1-15,0 17 0,-17 0-1,0 0 1,-89 0 15,-564 123-15,229-70-16,-229 106 15,0-36-15,-176 71 16,335-88 0,299-88-16,36 17 15,18 18-15,-18-35 16,70-1-1,53-17 1,-17 0-16,53 0 47,299-70-31,-105 34-16,52-52 15,-17 35-15,36 0 0,-1 0 16,159-35-1,-106 0 1,-212 70-16,-34-17 16,-19 17-16,-17 18 0,-18-17 15,18-18-15,-35 35 16,17-18 0,-35 0-1,0 1 1,-53 17-1,-70 0 1,70 0 0,0 0-1,0 0-15,0 0 0,-17 0 16,-36 0 0,53 0-16,18 0 0,-18 0 15,-18 0 1,18-18-1,18 18-15,17 0 0,1 0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8:19.0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23424 1817 0,'406'-123'203,"194"-71"-171,-547 176-17,53-17 1,-71 35 0,-17 0-1,-18 17 1,-159 160-1,-106 52 1,-229 212 0,283-282-1,105-53 1,88-89-16,18 1 16,0 0-1,124-36 1,105-88-1,124-88 1,176-123 15,-265 140-15,-17 1 0,-158 105-1,-19 18 1,-35 36-1,-17 17 1,-18 17 0,-18 54-1,-34 52 1,-54 54 0,53-71-1,0 17 1,35-88-1,18-17 17,0 0-32,212-36 31,211-158-15,-35 17-1,36-53 1,-266 142-1,-52 34 1,-88 36 0,-1 0-1,-34 36 17,-71 34-17,70-17 1,-53 35-16,19-17 15,34-36 1,-17 0-16,35-17 31,53-18 1,17-53-17,-35 18-15,18 17 0,18-17 16,-36 0-16,18-18 15,-18 17-15,18 1 16,0-53 0,-35 88-16,-18-18 31,-53 18-15,-35 36-1,-230 140-15,-140 71 16,211-88-1,17-1-15,36-17 16,-70 36-16,105-36 31,124-123-31,17 17 16,0-17 0,36-18-1,35-36-15,17 1 16,19-36-16,69-34 15,319-266 1,-230 195 0,-53 17-1,-159 124 1,-17 17-16,17-17 16,0 17-1,-88 71 16,-88 18 1,18 17-32,-71-18 15,-406 177 1,265-176 0,105-18-1,195-53-15,0 0 16,17 0-1,1-18 1,17-17 0,0 17-16,53-88 15,52 18 1,1-70 0,-35 69-1,-54 72 1,-17-1-16,0 0 15,-53 18 17,-70 53-32,-459 212 15,-494 211 1,670-282-16,1 35 16,211-140-1,141-54 1,158-88 15,231-212-15,-89 54-1,-71 34 1,-141 107-16,18-36 16,0 53-1,-53 35 1,0 1-16,-123 17 47,-495 247-32,318-141-15,-17 52 16,-353 54 0,440-141-1,124-36 1,89-35-16,299-177 62,194-228-30,-423 352-32,-18-18 0,-17 54 0,0 17 15,-1-71 16,-34 53-31,-36 18 0,-318 106 32,72-35-32,52 70 15,-424 141 1,477-194 0,159-70-16,0-18 15,52-18 16,195-123-15,-18 0-16,35 0 16,-35 0-16,-52 17 0,-54 54 15,53-71 1,-141 106 0,17 17-16,-105 18 31,-423 159 0,281-54-31,-52 54 16,-300 106-1,459-212-15,70-18 16,17-35-16,1 18 16,18-1-16,52-52 31,388-230-16,106-87 1,-35-36 0,-335 264-16,70-105 15,-123 123 1,-106 71-16,18 17 16,-54 0-1,-246 54 1,-1076 563 15,758-369-31,195-19 16,52-17-16,53-52 0,88-37 15,-70 19 1,229-71-16,18-53 0,17 0 16,-17 0-1,17 0 1,54-36-1,87-87 1,-17 0-16,0-36 16,17 18-16,89-142 15,-89 72 1,-87 123-16,-1-1 16,-35 19-1,0 52 1,0 1-16,-159 34 31,18 36-31,-53 71 0,0-19 16,-229 142-1,264-141-15,35-35 16,1 35 0,105-89-16,1-17 15,70-17 16,35-89-15,-18 53-16,54-71 16,-71 19-1,-36 87-15,1-17 16,-18-1 0,0 19-1,-35 17-15,-18 0 16,0 0-16,0 0 0,-35 35 15,-265 106 17,230-88-17,87-35 1,19-18-16,-1 0 0,124-106 47,-18 35-32,-17-17-15,17 17 0,88-140 32,-158 176-17,-18 17-15,17 0 0,-17 1 16,-105-1 0,-1 71-1,-53 0-15,-441 247 16,406-230-1,36 18 1,34-17-16,71-53 0,-17 17 16,34-17-1,19-18-15,-1 17 0,18-34 32,35-72-17,53 1 1,18-71-1,-53 106-15,0 1 16,-35 16-16,35-52 16,-53 53-16,-53 0 31,-318 105-15,-70 106-1,89-17 1,228-123-1,18 16-15,53-34 0,18 0 16,0-1 15,17-17-15,53-17-16,-17-19 16,17 1-16,18 0 0,18 0 15,-1-54 1,-17 19-1,-35 52-15,-18 1 16,18 17-16,-18-18 16,-18 18-1,-17 0-15,-71 35 16,-123 71 0,70-35-1,71-1 1,52-52-1,19-1-15,-1-17 16,0 0 15,54-35-15,52-53 0,-35 35-1,-36 18 1,-17 17-16,18 0 15,-36 18 1,1 0-16,-54 18 16,-317 211-1,194-140 1,35 16-16,-211 142 16,299-194-1,19-17 1,34-36-1,18 17-15,35-17 32,124-53-17,-71 36-15,0-19 16,106-69 0,-88 87-1,-35 0 1,-18 18-1,-36 0 1,1 0-16,-18 36 16,18-19-16,-1 36 15,-17-35-15,53 52 32,176-52-17,89-1059 1,193 1888 15,-281-935-31,-1 0 0,-53-1 16,107 1-1,-230 71-15,17-19 16,-17 19 0,-18 17-1,-35 35 1,-17 0-1,-1 0-15,0 36 16,-34-18-16,34 35 16,0-53-16,1-17 15,17 17-15,0-17 16,0 0-16,35-1 16,0-17-1,53-17-15,53-1 0,230-141 16,123-17 15,-283 70-31,-17 18 0,36 0 16,-177 52-1,-18 36-15,-35-17 0,35 17 16,-17 0 0,-18 17-1,0 36-15,-18-18 16,1 18-16,-1 18 15,-35 0-15,18 70 16,0-53 0,35-35-16,0 0 15,35 0 1,0-36-16,18 1 16,35-18-1,18 0-15,229-106 16,565-264 15,-777 299-31,-35 36 0,-35 17 16,-17-17-1,34 17 1,-52 18 0,-1 0-1,-17 35-15,-17 1 16,-1-1-16,18 0 15,-70 124 1,70-141-16,-18 17 16,18 18-1,0-35 1,123-18 0,107-71-1,405-229 16,-406 177-31,-70 17 0,-36 35 16,1 1 0,-1-1-1,-105 36 1,-1 35-16,1 0 16,-71 35 15,-106 142-16,36-72 1,-1 54 0,54-71-1,52-52 1,18-19 0,53-17-1,0 0 1,18-35-16,17-18 0,141-70 15,-105 87 1,-1-52-16,89 0 31,-142 17-15,1 71 0,-53 0-1,-18 36 1,0 52-1,-71 53 1,53-71 0,1-34-1,17-19-15,17 1 16,72 0 0,-37-18-1,37-18-15,334-141 16,-247 71-1,18-18-15,-35 36 16,35-18-16,-70 35 16,70-36-1,-124 72-15,-34-1 0,-1 0 16,-18 18 0,19 0-1,-36 18-15,0 17 0,0 1 16,-36 34-1,36-17-15,-17 0 16,-18 88 0,35-106-1,52 36 1,-16-71 0,17 0-16,176-18 15,-17-52 1,-159 52-1,-1 1-15,1-1 16,-17 0-16,-1 1 31,0-1-15,-35 36 15,0 70-15,0-53-16,-17-17 15,17 52 1,0-52-16,17 17 16,18-17-1,71-18 1,-35 0 0,-36 0-16,36-18 0,35 1 15,-54-1 1,1 0-16,18-17 15,-53-988 1,-1 2028 15,-17-987-15,0 17 0,0-17-16,0 17 0,-17 0 15,-1 18 1,18-35-16,0 0 15,35-1 1,-17-17-16,17 0 16,159 0-1,-106-35-15,36 0 16,-18-1 0,-18 19-16,-35-18 0,17-1 15,-17 19 1,-35-1-1,-1 18-15,1 0 16,-18 35 15,-18 1-31,1-19 16,-1 18-16,18 1 16,-35 17-1,17-18-15,18-17 16,-17 17-1,34-35 17,71-18-17,-52 1-15,17 17 16,17-53 0,-34 53-1,-36-18-15,17 0 31,1 18-31,-18 53 47,-35-35-31,17 17-16,18-17 0,-18 0 16,18-1-1,0 1 1,71-18-1,-1 0-15,-34 0 16,17 0-16,-1-53 16,1 35-16,53-17 15,-88 17-15,105 1 16,-34-1 0,-37 18-1,-16-18-15,105 18 16,-106 18-1,36 70 17,-36-52-17,35 34 1,-52-35 0,-18 1-1,18-19 1,105-17-1,-52 0-15,123-35 16,529-106 0,-547 88-16,18 35 15,89-70 1,-230 88-16,0-18 16,-18 18-1,53-17-15,-17 17 16,-36 0-1,-53-935 1,-158 2029 15,88-1024-31,17-35 0,36 18 16,-18 18 0,18-18-1,-36-36 1,-17 19-1,53-36 1,-1 0 0,1 0-1,17-18 1,18 0 0,-35-17-16,-36 0 15,1 17 1,35 1-1,-18 17-15,-18-18 16,-370 18 15,177 0-15,70 35 0,141-17-16,-71-18 15,36 0 1,53 0-16,-36 0 15,-17 0 1,35 0-16,18 0 16,0 0-16,-1 0 15,1 0-15,-53-35 16,53 35-16,17-18 16,-35 0-16,-18-17 15,36 17 1,-18 1-16,-141-54 15,53 36 1,-88-18 15,123 0-15,-106 0 0,89 53-1,-36-17 1,53 17-16,-17 0 0,17 0 15,0 0-15,18 0 16,17 0-16,-17 17 16,35-17-16,-106 18 15,71-18-15,-70 53 16,16-36 0,19 1-16,-18-18 15,35 35-15,-176-17 16,141-18-1,-53 18 17,-53-1-1,35 36-15,159-53-16,-70 18 15,17-1 1,-18 1-1,36 0 1,53-18-16,0 17 0,-1-17 16,-17 18-1,18-18-15,17 0 16,1 0 0,-1 0-1,106 0 48,53 0-48,-52 0-15,122 0 16,72 18 0,-107-18-16,0 0 15,512 35 1,-264 0-1,140-35 1,-352 0-16,-36 0 16,0 0-16,1 0 15,17 0-15,-88 0 16,35 0-16,-71 0 0,213 18 47,-107-1-16,-158-17-31,17 0 31,0 0-15,-17 0 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8:43.5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18732 11483 0,'142'-35'235,"52"-36"-204,-159 71-15,53-17-1,-17 17 1,52 0 0,-17 0-1,35 0 1,-88 0-16,88 0 15,-35 0 1,-18 0-16,-35 0 16,141 0-1,-106 0 1,89 0 0,-89 0-1,88 0 16,-88 0-15,54 0 0,-37 0-1,1 0 1,-53 0-16,-18 0 16,107-18-1,-107 18-15,18 0 16,0 0-16,52-18 15,-16 1 1,-54-18-16,53 35 16,0 0-1,1 0 1,16 0 0,-34-18-1,52 18 16,-52 0-31,35 0 32,-36 0-17,54 0 1,-71 0 0,17 0-1,-34 0-15,34 0 16,1 0-1,-18 0 1,17 0 0,-17 0-1,0 0 1,-35 0 0,-1 18-16,1-18 15,0 0-15,17 0 0,-18 0 31,19 0-15,-19 17-16,19-17 0,-19 0 16,1 18-1,0-18-15,-1 17 16,36 1 0,-35-18 15,-18 18-16,0-1 1,0 1 0,0 0-1,-53 17 1,35-35-16,1 0 16,-54 18-1,18-1 1,0 1-1,18-18-15,-124 53 32,106-53-32,-17 17 15,-124 1 1,53-18 0,-54 18-1,143-18-15,-19 0 16,18 0-16,0 0 15,0 0-15,18 0 16,-18 0-16,18 0 16,-124 0-1,71 0 1,-71 0 0,71 0-1,0 0 1,35 0-1,-35 0-15,-1 0 32,54 0-32,0 0 15,-89 0 1,89 0-16,0 0 16,-124 0-1,71 0 1,0 0-1,-18-18 1,18 18 0,52 0-16,1 0 15,-18 0-15,18 0 0,-18 0 16,18 0 0,-1 0-16,1 0 0,0 0 15,0 0-15,17 0 16,-17 0-16,-71 0 31,71 0-31,17 0 16,-88-18-1,18 18 1,-18-35 0,71 35-1,-53-17 1,52-1-16,19 18 15,-54-18 1,1 18 0,52 0-1,0 0-15,-17 0 0,17 0 16,-52 0 0,35 0-1,17-17-15,-35 17 31,18 0-31,-18 0 32,18 0-32,17 0 15,-53 0 1,54 0 0,-36-18-1,35 18-15,0 0 16,1 0-16,-18 0 15,17 0-15,0 0 16,-35 0 0,36 0-1,-19 0 32,36-35-16,0-1 1,0 19-17,0-1 63,18 0-62,17 18 0,-17-17-16,0 17 15,-1 0 1,1 0 0,0 0 93</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9:07.0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17674 15858 0,'35'-18'219,"177"-17"-188,35 17 0,71 18 0,-248 0-31,1 0 16,-18 0-16,-1 0 16,125 0-1,-124 0-15,0 0 16,17 0-16,-34 0 15,-1 0-15,-18 0 0,19 0 16,34 0 0,-34 0-16,-1 0 15,18 0-15,-18 0 0,0 0 16,71 0 0,-35 0-1,52 0 16,-35 0-31,1 0 32,-37 0-32,-16 0 0,17 0 15,35 0 1,-53 0-16,0 0 0,1 0 16,52 0-1,35 0 1,-17 0-1,-18 18 1,-35-18-16,-17 17 16,17-17-16,-18 0 0,35 18 15,-52-18-15,53 0 16,52 0 0,-70 0-1,0 0-15,-18 0 0,71 0 16,35 0 15,-88 0-31,18 0 0,-19 0 16,54 0-1,-53 0-15,18 0 16,-18 0-16,-18 0 0,0 0 16,1 0-16,-19 0 15,89 18 1,-35-1-16,-36-17 15,-18 0-15,54 18 16,-36-18-16,18 18 0,-18-18 16,54 17-1,-36 19-15,17-36 16,-35 0-16,18 0 16,106 0-1,-71 0 1,-17 0 15,-36 0-31,-17 0 0,17 0 0,0 0 16,1 0-1,17 0-15,52 0 16,-52 0 0,-17 0-16,52 0 15,-18 0 1,-34 0-16,-1 0 15,0 0-15,0 0 16,-17 0-16,53 0 16,-54 0-1,54 0 1,-36 0 0,18 0-1,-18 0 1,-17-18-16,0 18 15,17-18-15,35 18 32,-52-17-32,17 17 0,1 0 15,-1-18 1,18 0 0,35 18-1,-35-17 1,0-1-1,-18 18-15,18 0 16,0-35 0,-18 35-16,0 0 15,18-18 1,-35 18-16,35-18 16,-18 18-1,0 0 1,1-17-16,52 17 15,-35 0 17,17 0-17,-34 0-15,-1 0 16,-17-18-16,17 18 16,35 0-1,-34 0-15,-19 0 16,72 0-1,-72-17 1,54 17 0,-36-18-1,-17 0 1,-1 18 0,1 0-16,0 0 0,-1 0 15,71 0 16,-70 0-31,0 0 16,-1 0-16,1 0 0,0 0 16,35 0-1,-18 0-15,0 0 16,-17 0-16,-1 0 0,19 0 16,17 0-1,35 0 1,-35 0-1,35 0 1,-18 0 0,1 0-1,-36 0-15,18 0 16,-18 0-16,54 0 16,-1 0-1,-53 0 1,18 0-16,-18 0 0,18 0 15,106 0 17,-124 0-32,1 0 15,-1 0-15,0 0 16,71 0 0,-71 0-1,36-17 1,-54 17-16,19 0 15,-36-18-15,17 18 16,54 0 0,-53 0-16,17 0 15,35 0 1,-17 0 0,-17 0-1,-19 0-15,1 0 0,35 0 16,-18 0-1,36 0 1,-36 0 0,18 0-1,-18 0-15,0 0 0,-17 0 16,53 0 0,-1 0-1,-35 0-15,-17 0 16,17 0-1,18 0 1,0 0 0,-18 0-1,1 0 1,-1 0 0,-17 0-1,-1 0 1,1 0 15,-1 0 47,-17-18-47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9:09.9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7408 16404 0,'18'0'219,"17"0"-203,1 0-16,-19 0 15,54 0 16,-36 18-31,36-18 16,123 0 15,-141 18-31,-1-18 0,-16 0 16,34 0 0,54 0-1,-107 0-15,36 17 16,35-17-1,-17 0 1,-36 18-16,1-18 16,16 0-16,-16 0 15,-1 0-15,36 0 16,-36 0 0,0 0-16,0 0 0,54 0 15,-19 0 1,-35-18-1,1 18-15,-1 0 16,53-17 0,-52 17-16,16 0 15,72 0 1,-89 0-16,0 0 0,1 0 16,34-18-1,-17 18-15,-18 0 16,1 0-16,34 0 15,-17 0 1,-35 0-16,17 0 16,71 0-1,-53 0 1,0 0 0,-18 0-1,-17 0-15,-1 0 16,1 0-16,17-18 15,1 18 17,16 0-17,-34 0 1,0 0 15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9:35.7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21325 13935 0,'36'0'250,"-19"0"-234,36 0-1,0 0 1,18 0 0,-18 0-1,-18 0-15,35 0 16,-17 0 15,-17 0-31,34 0 16,1 0-1,-18 0-15,-18 0 16,71 0 0,-36 0-1,36 0 1,-71 0-1,36 0 1,-36 0 0,18 0-1,0 0 1,0-18 0,-35 18-16,52-17 15,-17 17 1,18 0 15,-54 0-31,89 0 31,-88-18-31,17 18 0,0-18 16,1 18 0,-1 0-16,0 0 15,53-17 1,-70 17-16,0 0 15,70 0 1,-53 0-16,-17 0 16,17-18-16,0 18 15,1 0-15,-1-17 16,53 17 0,-17 0-1,-18 0 16,-1 0-31,1 0 32,-17 0-32,-1 0 15,18 0 1,0 0 0,17 0-1,-17 0 1,0-18-1,0 18 1,35-18 0,-52 1-1,17-1 1,-18 18 0,0 0-16,-17-18 0,35 18 15,35 0 16,-35 0-15,17 0 0,1 0-1,-18 0 1,-18 0-16,0 0 16,36 0-1,-36 0-15,18 0 16,-18 0-16,18 0 15,-17 0-15,34 0 0,-52 0 16,52 0-16,18 0 16,1 0-1,-1 0 1,53 0 0,-106 0-1,1 0-15,52 0 16,35 0 15,-88 0-31,36 0 0,17 0 31,-35 0-31,-18 0 0,1 0 16,34 0 0,-34 0-1,-1 0 1,0 0-1,0 0 1,1 0-16,-19 0 16,54 0-1,-54 0-15,54 0 16,-53 0 0,-1 0-1,19 0-15,-19 0 0,19 0 16,16 0 15,-16 0-31,-19 0 0,19 0 16,52 0-1,-53 0-15,0 0 16,89 0 0,-89 0-16,18 0 15,-35 0 1,17 0-1,18 0 1,-36 0 0,1 0-1,17 0 1,-17 0 0,0 0-16,-1 0 15,1 0 32,0 0-31,-1 18-16,1-18 15,0 0 1,-1 18 0,1-18-1,-36 17 48,-17-17-48,-53 0 1,52 0 0,-17 0-16,-70 18 15,17-18 1,36 0-1,17 18-15,0-18 0,-71 17 32,89-17-32,-18 0 15,-88 0 1,88 0-16,18 0 16,-18 0-16,18 0 0,-1 0 15,-52 0 1,71 0-16,-36 0 15,0 0 1,17 0 0,1 0-16,0 0 15,0 0-15,-1 0 16,1 0-16,-71 0 16,18 0-1,-53 0 16,53 0-15,0 0 0,-1 0-16,-17 0 15,1 0 1,52 0-16,-53 0 16,-18 18-1,89-18-15,-18 0 16,0 35-16,18-35 15,-18 0-15,0 0 0,18 0 16,-124 18 0,89-18-1,34 17-15,-122-17 16,105 0 0,-18 18-1,36-18 1,0 0-16,-1 18 15,-52-18 1,53 0-16,0 0 16,-71 17-1,53-17-15,35 0 16,-17 0-16,0 18 0,17-18 16,-53 0-1,18 18-15,-17-18 16,-1 17-1,36-17-15,0 0 16,0 18-16,-54-18 16,54 0-16,0 0 15,0 0-15,-1 18 16,19-18-16,-19 0 16,-70 0 15,54 17-31,-1-17 31,35 0-31,-17 18 0,-1-18 16,1 0-16,18 0 15,-19 0-15,19 0 0,-1 0 16,-53 0 0,54 0-16,-19 0 15,1 0-15,0 0 16,-36 0-1,54 0-15,-19 0 16,1 0-16,-35 0 16,52 0-16,-53 0 15,-17 0 1,18 0 0,-36 0-1,71 0 1,-1 0-16,1 0 15,0 0-15,-36 0 32,54 0-32,-54 0 15,18 0 1,18 0 0,17 0-16,1 0 0,-19 0 15,19 0 1,-1 0-1,0 0-15,1 0 16,-1 0-16,0 0 16,-17 0-1,17 0 1,1 0 0,-1 0-1,1 0 16,17 17 48,17-17-64,1 18 1,35 0-1,0 17 1,53-17 0,-18-1-1,0 1 1,-18-18-16,36 0 16,35 0-1,-88 0 1,88 0-1,-17 0-15,70 0 32,-53-18-17,-35 18 1,-36 0-16,-17 0 16,71 0-1,-71 0-15,35 0 16,0 0-1,-17 0 1,-36 0-16,36 0 16,17 0-1,-53 0-15,0 0 16,1 0-16,52-17 16,-18 17-1,-34 0-15,34 0 16,-17 0 15,-18 0-31,1 0 16,52 0-1,-53 0-15,0 0 16,-17 0-16,35 0 16,0 0-1,-18 0-15,18-18 16,0 18-1,0 0 1,35 0 0,-17 0-1,-1 0 1,1 0 0,-18 0-1,-18 0-15,0 0 16,53 0 15,-17 0-15,-36 0-1,0 0-15,1 0 16,52 0 0,-70 0-16,-1 0 15,107 0 1,-54 0-1,36 0 1,-71 0 0,1 0-16,-1 0 0,0-18 15,53 18 1,-70 0 0,17 0-16,54-17 31,-54 17-31,0 0 0,-17 0 15,17 0 1,53 0 0,-70-18-16,17 18 15,36 0 1,-1-18 0,18 1-1,-52 17 1,17 0-1,-18 0-15,-17 0 16,17 0-16,0 0 16,-17 0-1,52 0-15,-17 0 16,-18 0 0,-17 0-16,53 0 15,-36 0 1,-17 0-16,35 0 31,-36 0-31,1 0 16,-1 0-16,19 0 15,17 0 1,-36 0-16,1 0 16,0 0-16,-1 0 15,18 0 1,-17 0-16,0 0 15,-1-18 1,1 18 0,0 0-16,-1 0 15,1 0-15,17 0 16,18 0 0,-18-17-1,-17 17 1,0 0-16,52 0 31,-17 0-15,0-18-1,-18 18 1,1 0 0,-19 0-1,1 0 16,-18-18 126,0 1-142</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9:45.8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5345 14623 0,'35'0'281,"35"0"-265,-34 0-16,17 0 16,17 0-1,-17 0-15,18 0 16,-1 0 0,1 0-1,52 0 1,-35 0 15,54 35-15,-54-35-1,-18 18 1,-17-18-16,18 0 16,17 0-1,-53 0-15,36 0 16,-1 18-1,-34-18-15,-1 0 16,71 0 0,-36 17-1,-17-17 1,0 0 0,71 18-1,-54-18 1,1 17 15,-36-17-31,53 0 16,-17 0-1,-36 0-15,18 0 16,17 0 0,-17 0-16,-17 0 15,52 0 1,-35 0-1,70 18 1,-52 0 0,70-1-1,-53 1 1,71 17 0,-71-17-1,0 0 16,36-18-15,-18 0 0,-89 0-16,18 0 15,1 0-15,-1 0 0,18 0 16,18 0 0,-36 0-16,0 0 0,0 0 15,18 0 1,18 0-1,-54 0-15,1 0 16,17 0-16,36 0 16,-36 0-16,18 0 15,-18 0-15,36 0 16,70 0 0,-35 0-1,35 0 16,-53 0-15,0 0 0,-52 0-16,17 0 0,-18 0 15,0 0-15,0 0 16,1 0-16,-1 0 16,88 0-1,-87 0-15,-1 0 16,71 0-1,-71 0 1,36 0 0,-1 0-1,-35 0 1,1 0-16,17 0 16,17 0-1,1 0 1,-18 0 15,-36 0-31,1 0 16,0 0-16,-1 0 0,19 0 15,-19 0-15,18 0 16,-17 0-16,0 0 0,-1 0 16,36 0-1,-35 0-15,0 0 16,17 0-1,-17 0-15,-1 0 16,1 0 0,-1 0-1,1 0 1,0 0 0,-1 0 15,1 0-31,0 0 31,-1 0-15,1 0 15,0 0-15,-1 0-1,1 0 1,-1 0-16,1 0 31,17 0-15,-17 0-1,0 0 1,-1 0 0,1 0 15,0 0 16,-18-18 0,0 0-32,0 1-15,0-1 31,0 0-15,0 1 15,0-1-15,0 0 0,0 1-1,0-1 16,0 1-15,0-1 15,-18 18-15,0 0 0,1 0-1,-1 0 1,0 0-1,1 0-15,-1 0 16,-17 0 0,17 0-16,-35 0 15,18 0 1,17 0-16,-17 0 16,0 0-1,-53 0 16,35 0-31,17 0 32,1 0-32,17 0 15,-52 0 1,35 0-16,17 0 16,-70 0-1,53 0-15,-1 0 16,-34 0-1,17 0 1,-18 0 0,54 0-16,-36 0 15,-36 0 1,-52-18 15,18 1 0,35-1-15,-53-17 0,70 35-16,18-18 15,-53 18 1,-52-35 0,105 35-16,0-18 15,-18 18-15,18 0 16,0-18-16,0 18 0,-17 0 15,-71 0 1,35 0 0,18 0-1,52 0-15,1 0 16,-71 0 0,71 0-1,0 0-15,-89 0 16,54 0-1,-18 0 17,-18 0-17,53 0 1,17 0-16,1 0 0,0 0 16,-53 0-1,52 0-15,1 0 0,0 0 16,-36 0-1,-52 0 1,35 0 0,0 0-1,17 0-15,53 0 16,-17 0-16,-71 0 16,-35 18 15,106-18-31,0 18 0,-18-18 15,17 0 1,-87 0 0,88 0-16,-1 0 15,-87 0 1,52 17 0,1-17-1,34 0-15,1 0 0,0 0 16,17 0-16,-52 0 15,17 0 1,18 0 0,17 0-16,0 0 15,-52 0 1,52 0 0,0 0-16,-35 0 15,18 0 1,18 0-1,-1 0-15,-17 0 32,-1 0-17,1 0 1,0 0 0,17 0-16,1 0 0,-19 0 15,19 0 1,-1 0-16,0 0 15,-52 0 1,52 0 0,-35 0-1,36 18 1,-1-18-16,-17 18 16,17-18-1,0 0-15,1 17 16,-1-17-1,-35 0 1,36 0 0,-36 18-1,35-18 1,-17 0 0,-1 0-1,19 0 1,-1 0 62,-35 0-62,36 18-1,-1-18-15,0 17 16,-17-17-16,-35 18 31,52 0-31,0-18 0,-17 17 16,0-1005-1,-1 1994 1,19-1006-16,-1 0 16,0 0 15,18 17 63,0 1-48,0 0-30,0-1 0,36-17-1,-19 0 1,54 18 0,-18 0-1,53-1 1,-18 1-1,18-18 1,-71 0-16,18 0 16,0 0-16,35 0 15,-53 0-15,53 0 16,1 0 0,-36 0-1,-18 0-15,88 0 31,-87 0-31,52 0 16,-53 0-16,0 0 16,18 0-16,-17 0 15,-1 0-15,35 0 16,19 0 0,16 0-1,-69 0-15,-1 0 16,0 0-16,1 0 15,-1 0-15,35-18 16,1 18 0,-53 0-16,52 0 15,18 0 1,-17 0 0,-36-17-16,89 17 15,-54 0 1,54 0 15,-54-18-15,18 18-1,-52 0-15,-1 0 16,0 0-16,18 0 16,-18 0-16,-17 0 0,17 0 15,36 0 1,-53 0-16,-1 0 15,71 0 1,-52 0-16,-19 0 16,36 0-16,-18 0 15,-17 0-15,17 0 16,1 0-16,-1 0 0,36 0 16,-1 0-1,-52 0 1,17 0-1,0 0-15,-17 0 0,52 0 0,-17 0 32,36 0-17,-19 18 1,-17-1 0,-18-17-16,1 0 0,-1 0 15,-17 0 1,17 0-16,18 0 15,-18 0 1,0 18-16,18-18 16,0 0-1,-18 0 1,1 0-16,17 0 16,17 0-1,1 0 16,-1 0-15,36 0 0,-71 0-16,1 0 15,34 0 1,54 0 0,-71 0-1,17 0 1,-35 0-16,1 0 0,17 0 15,17 0 1,-35 0-16,1 0 16,-1 0-16,0 0 0,1 0 15,16 0-15,-16 0 16,70 0 0,-71 0-1,53 0 1,-17 0 15,-54 0-31,1 0 16,35 0-1,-36-18-15,1 18 0,17-17 16,-17-1 0,17 18-16,-17 0 15,35-35 1,-18 17-1,53 0 1,-52 18 0,34-17-1,-17-1 1,-35 1 0,17 17-1,-17 0-15,-1 0 0,1 0 16,17 0 15,-17 0-31,-1 0 16,1 0-1,0 0 1,-1 0 62,-17-18-62,36 0 15,-1 18-15,-17 0-1,-1 0-15,1 0 0,-1 0 16,72-17 15,-19 17 0,-35 0-15,-17 0 0,-18-18 218,-35 18-218,0-18-1,-1-17 1,1 35-16,0 0 15,-1-18-15,-16 1 16,16 17-16,-52-18 16,0 0-1,53 18-15,-18 0 16,-71 0 0,54 0-1,17 0-15,17 0 16,-34 0-16,17 0 31,18 0-31,17 0 16,-88 0-1,53 0 1,-17 0 0,52 0-16,-17 0 15,-18 0 1,0 0-1,18 0-15,-1 0 16,-34 0 0,52 0-16,-17 0 15,0 0 1,-18 18-16,-18 0 16,36-1-1,-53-17 1,70 0-1,1 0 1,-19 0 0,19 0-1,-1 0 1,0 0 0,54 0 77,34 18-77,-35-18 0,18 0-16,-17 0 15,17 0-15,-18 0 16,212 0 15,-177 0-31,1 0 0,-18 0 16,35 0-16,-35 0 15,17 0-15,72 0 16,-19 0 0,-52 0-16,-18 0 15,-1 0-15,19 0 0,-18 0 16,35 0-1,-35 0-15,-18 0 16,-17 0-16,35 0 16,-36 0-1,1 0-15,0 0 0,-1 0 16,1 0 0,0 0-16,-1 0 15,-17 18 110,0 17-109,0-17 15,0-1-15,-35-17 46,17 36-31,1-36-31,-1 17 32,18 1-1,0-1-15,0 1 15,0 0 188,0-1-204,-18 1-15,-34 0 31,16-18-15,19 0 0,-19 0-1,19 0-15,-1 0 16,-35 0 0,-35 0-1,0 0 16,17 0-15,-52 0 0,35 0-1,-71 0 1,35 0 0,-34 0-1,34 0 1,18 0-1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0:00.4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7020 5786 0,'0'-35'234,"-17"-283"-203,-1 36 1,-17 176-17,35 35-15,-18-17 16,0 0 0,1 53-1,17 17 1,0 1-16,0-1 15,35 53 48,71 89-32,-71-89-31,194 212 31,-87-88-15,-54-36 0,35 18-1,-87-106 1,-19 1 0,1-19-16,-1 19 15,-17-19 1,-17-17-1,-18 0 1,17 0-16,-70-17 16,-53-36-1,-53 35 1,-142 18 0,178 0 15,-72 0 0,213 0-31,-1 0 16,0 0-1,1 0-15,70-18 63,88-17-48,-71 0-15,1 17 16,194-123 0,-195 106-16,54-18 15,-72 35 1,19-17-16,-18 17 0,-18 1 16,-17-18-16,35 17 15,-18 0 1,-35 1 15,18 17-15,-18 17 15,-36 36-15,1-35-16,0 17 15,-18 18-15,18-18 0,-18 36 16,-53 70-1,71-88-15,-36 17 16,36-17-16,0-17 16,17 34-16,-17-35 0,-18 1 15,35-1-15,0 0 16,1-17-16,17 0 16,-53 34-1,35-34 1,1 0 15,17-36 750,0 0-609</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12.3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17039 8291 0,'141'0'219,"36"0"-204,299 0 1,-300 0 0,36 0-1,158 0 1,-264 0-16,35 0 15,-35 0-15,229 0 16,-52 0 0,-1 0-1,123 0 1,-158-36 0,159 1-1,-141 0 16,35-1-15,-106 19 0,105-18-1,-105 17 1,18 0 0,-88 1-16,70-19 15,-18 19 1,-88 17-16,53 0 15,-35 0 1,106 0 0,-89 0-1,-17 0 1,-53 0 0,0 0-16,123 0 31,-123 0-31,71 0 15,-1 0 1,18 0 0,-88 0-16,35 0 15,124 0 1,-141 0-16,87 0 16,1-18-1,70 0 1,-70 18-1,-35 0 1,-54 0-16,54 0 16,17 18-1,-88-18 1,17 0-16,142 71 16,-89-54-1,36 19 16,-53-1-15,264 18 0,89 0-1,-124-36 1,-229-17-16,88 36 16,-88-36-1,-36 0-15,-17 0 16,0 0-16,35 0 15,-52 0-15,-1 0 16,88 0 0,-87 0-1,-1 0-15,71 0 16,-71 0 0,36 0 15,-36 0-31,0 0 0,1 17 15,34-17 1,-52 18 0,-1 17-1,-34-17-15,-71-1 0,-1 36 16,-52 0 0,-35 0-1,-18 0 1,0-18-1,106-17-15,17-18 16,-17 0-16,17 35 16,-370-35-1,265 0 1,0 0-16,17 0 16,18-17-16,-159-19 31,141 19-16,-70-19 1,158 36-16,-17 0 16,-124 0-1,107-17 1,34-1-16,18 18 16,0 0-16,0 0 15,18-17-15,-89 17 16,72-18-16,-19 18 15,-194 0 1,107 0 0,17 0-16,-1-18 15,-246-35 1,335 53 0,-88 0-16,35 0 31,1 0-31,16 0 0,-16 0 15,-178 0 1,36 0 0,142 0-16,16 0 0,19 0 15,-54 0 1,-70 0 0,141 0-16,1 0 15,-37 0-15,-16 0 16,34 0-16,-17 36 15,17-36-15,-158 17 16,-36 19 0,71-19-1,-35 18 1,35-17 0,53-18-1,88 0 1,-53 0-1,-17 0 1,-36 0 0,35 0-1,19 0 1,-19 0 0,36 0-1,-88 0 1,70 0-1,-71 0 1,71 0 0,-17 0-1,70 0 1,-88 0-16,35 0 16,53 0-1,-70 0 1,52 0-1,36-18 1,17 18-16,1-17 0,-1 17 16,-17 0-1,35-18 17,17 1-17,19 17-15,-1 0 16,18-18-16,106 0 15,-54 18-15,19-17 16,17 17-16,-35-36 0,17 36 16,142 0-1,-124 0 1,-35 0 15,-53 0-31,0 0 0,17 0 0,-17 0 16,0 36-1,0-36-15,18 0 0,-1 0 16,106 0 0,89 0-1,-159 0-15,35 0 0,-35 0 16,17 0-16,-17 0 16,-35 0-16,35 0 0,-1 0 15,160-18 1,-124 0-16,18 18 15,229-35 1,-247 35 0,-18 0-16,266 0 15,-284 0 1,1 0-16,194 0 16,-88 0-1,123 0 16,-265 0-31,36 0 16,0 0-16,-18 0 16,-17 0-16,52 0 15,-17 0 1,-53 0-16,18 0 16,70 0-1,-88 0-15,0 0 16,141 0-1,-142 0-15,37 0 16,87 0 0,-141 0-1,18 0-15,18 0 16,17 0 0,-53 0-1,18 0 16,-35 0 1,-1 0-17,1 0 48</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15.5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7497 9314 0,'70'0'218,"195"0"-202,-71 0 0,141 0-1,-88 0 1,70-18 0,-123 18-16,124 0 15,-36-35 16,-141 35-31,159-18 16,-71 0 0,-123-17-16,123 35 15,-17 0 1,159-17 0,-125-19-1,-16 36 1,105-35-1,-176 35 1,52-18 0,-34 1-1,34 17 17,-87 0-32,17-36 31,-53 36-31,-17 0 0,-18 0 15,88 0 1,-88 0-16,35 0 16,71 0-1,-18 0 1,547 0 0,-477 0-16,-34 0 15,-1 0-15,-35 0 16,-35 0-16,123 0 15,-52 0 1,-89 0-16,106 0 16,-124 0-16,-34 0 15,105 0 17,-106 0-32,0 36 0,-17-36 15,17 17-15,1 1 16,-1 0-16,0-1 15,36 1 1,-54 0-16,54-1 16,-18-17-1,-18 18-15,36-1 16,-18 1 0,17-18-1,-35 0-15,36 0 16,-36 0-1,1 0-15,-1 0 16</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21.2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17251 9243 0,'247'0'234,"35"0"-218,-141 0-1,-35 0 1,-53 0-16,70 0 16,-17 0-1,18 0 1,-36 18-1,-71-18 1,1 17-16,35 1 16,-35-18-1,-18 18-15,0-1 16,17-17 0,-34 0 62,-19 0-63,19 0-15,-36 0 16,-35 0 0,-1 0-1,-122 0 1,34 0-1,-158 0 1,194 0-16,-35 0 16,-1-35-16,-87 0 15,105 35 1,-88-53-16,18 53 16,123-18-1,-70 18-15,-265-35 31,282 17-31,18 18 16,0-35-16,-1 35 0,37 0 16,-19 0-16,-17 0 15,-212 0 1,230 18-16,-18-18 16,35 17-16,-18-17 15,19 18-15,-160 17 16,53-17-1,89-1-15,17-17 16,18 0-16,-71 36 16,89-19-16,-72-17 15,37 0 1,-72 0 15,36 0-31,35 0 31,53 0-31,-70 0 16,17 0 0,71 0-16,-18 0 15,-71 0 1,54 18-16,17-18 16,18 0-16,-18 0 0,17 0 15,-52 18 1,-18-1-1,36-17-15,17 18 16,18-18-16,-18 0 0,0 18 16,18-18-16,-71 17 15,0 1 1,71-18 0,-18 17-16,17-17 0,-17 0 15,18 0-15,-71 36 31,-35-19-15,35-17 0,-70 0-1,141 0-15,-18 0 16,0 18-16,-18-18 0,18 0 16,-52 18-1,-19-18 1,-35 0-1,89 0 1,35 0-16,17 0 0,-17 0 16,-54 0-1,54 0 1,18 0-16,-1 0 16,0 0-1,18 17 16,53 1 1,141 17-17,-70-17-15,-18-18 16,264 18 0,-141 34-1,142 1 1,-160-35-1,36 17 1,-106 1-16,0-36 16,-17 17-16,52 18 15,406 36 1,-440-71 0,16 18-16,124-18 31,-176 0-31,159 0 15,-18 0 1,-88-36-16,-18 19 0,0 17 16,18-18-16,-18-17 15,0 35-15,18-18 0,-18 18 16,176-35 0,-140 35-16,122-18 15,19 18 1,-106 0-1,-89 0-15,-17 0 16,35 0-16,71 0 16,17 0-1,-106 36 1,-17-36-16,-35 0 0,17 17 16,177-17 15,-212 0-31,17 0 15,-17 0-15,0 0 16,141 0 0,-141 0-16,0 0 15,123 0 1,-88-17 0,36-19-1,-18 1 1,35-18-1,-106 35 1,36 18-16,-18-17 16,-1-1-16,125-35 15,-124 36 1,17 17-16,89-71 16,-35 36-1,-89 35 1,0-18-1,0 18-15,1-18 0,-1 18 16,0-17 0,-17 17-16,-1 0 15,19 0 1,-1-1023 15,-35 2011-15,0-1024-1,0-17 1,0 0 0,-18 18-1,18 0 1,0 17-16,-17-17 16,17 17-16,0 1 15,-36-19 16,1 36-15,0 0-16,-36 0 16,-140 0-1,105 18-15,-18 17 16,-175 18 0,157 0-1,19-35 1,70-1-16,-18-17 15,1 18-15,17-18 0,0 18 16,-35-18-16,17 0 16,18 0-16,-105 0 15,87 0 1,1 0-16,17 0 0,-88-18 16,88 18-1,-88 0 1,-1 0-1,-16 0 1,87 0-16,-35 0 0,-17 0 16,-18 0-16,0 0 15,-36 0 1,89 0-16,35 0 0,-35 0 16,-18 0-1,-88 0 1,123 0-16,-17 0 15,35 0-15,-35 0 16,-18 0-16,-70 0 16,88 0-1,-18 0-15,35 0 16,-87 0-16,-19 0 16,-87 0 15,175 0-31,-16 0 15,-37 0-15,1-35 16,-229 35 0,264 0-16,0 0 15,36 0-15,-1 0 0,-17 0 16,-53 0 0,-88 0-1,87 35 1,-52-17-1,71-1 1,-1 1 0,-52-988-1,88 1993 1,35-1005 0,18-18-16,-18 17 15,-194 71 16,194-70-31,18-18 0,-18 18 16,-18-1 0,54 1-16,-1-18 15,0 0 1,1 0-16,-1 0 31,36 0 0,52 0-15,-17 0 0,18 0-16,-18 0 0,88 18 15,-18-18 1,54 35 15,-72-35-31,54 35 31,-106-35-31,0 0 16,106 35 0,-71-17-16,-35-18 15,17 0-15,1 35 16,-18-35-16,0 18 0,-18-18 16,18 0-16,17 18 15,36-18 1,88 0-1,-53 0 1,71 0 0,-141-36-1,17 36-15,-35-17 16,35 17-16,141 0 16,-176 0-1,35 0-15,106-18 31,-141 18-31,36-18 16,-37 18-16,54 0 16,18 0-1,-71 0-15,0 0 16,0 0-16,70 0 16,0 0-1,71 0 1,-105 0-16,-36 0 15,0 0-15,70 0 16,0 0 0,-70 0-1,36 0-15,-36 0 16,-1 0-16,19 0 0,88 0 31,-36 0-15,-70 0-16,0 0 15,0 0-15,0 0 0,0 18 16,53-18 0,-1 0-1,-34 0-15,-18 0 16,0 0-16,53 0 16,-36 0-16,-17 0 15,0-18-15,18 1 16,-36 17-16,18 0 15,35-18 1,-35 18 0,0 0-1,0 0 1,-18 0 15,-17 0-31,17 0 31,-17 0-31,-1 0 0,1 0 16,-1 0 0,1 0-1,35 0 1,-18 0 0,1 0-1,-1 0 1,-17 0-1,-1 0 1,1 0 0,-36 0 124,-35-17-124,18 17-16,-53-18 16,52 18-16,1 0 15,-53 0 1,-106 0-1,-18 0 1,-317 0 0,141 0-1,18-18 1,193 18 0,-52 0 15,17 0-16,-88 0 1,-88 0 0,89-35-1,52 35 1,-89-18 0,160 18-1,-88 0 1,105 0-1,-106 0 1,106 0 0,1 0-1,105 0-15,-71 0 16,1 0 0,52 0-1,-52 0 1,-1 0-1,1 0 1,35 0 0,35 0-1,35 0-15,-17-17 16,-18 17 0,35 0-1,-35 0 1,36 0-16,-1 0 15,0 0 1,1 0 0,17-18 109,0 0-110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19.4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4957 0,'53'0'234,"106"35"-202,-88-35-17,17 0 1,-53 0-16,36 0 15,-1 0 1,1 0 0,-18 0-1,-18 0 1,36 0 0,-54 0-1,19 0 1,-19 18-16,18-18 15,1 17 1,-19-17-16,19 0 16,17 0 15,-1 0-15,-16 0-1,-1 0-15,-17 0 16,35 0-1,-18 0 1,-18 0-16,1 0 16,17 0-16,36 0 15,-18 0 1,-18 0 0,0 0-16,-17 0 15,17 0-15,36 0 16,-1 0-1,1 0 1,-36 0 0,18 0 15,-35 0-31,35 0 16,-18 0-1,-17 0-15,-1 0 0,19 0 16,-19 0-16,1 0 15,-18 18-15,35-18 16,36 18 0,-54-18-16,1 0 15,0 0 1,-1 0-16,19 17 16,-1-17-1,-18 0 1,36 0-1,-35 0 1,0 0 15,-1 0-31,1 0 0,0 0 16,-18 18-16,17-18 16,1 0-1,-1 0-15,19 0 0,-19 0 16,1 18-16,0-18 15,35 0 1,-36 0-16,18 17 16,-17-17-16,0 0 15,35 0 1,0 0 0,-18 0-1,18 0 1,-36 0-1,1 0-15,0 0 0,-1 0 16,19 0 15,17 0 1,-1 0-17,-16 0-15,-19 0 16,36 0-1,-17 18 1,17-18 0,-1 0-1,-16 18 1,-19-18-16,19 0 16,17 0-1,-18 17 1,18-17-1,-36 0 1,1 0-16,17 0 16,-17 0-16,35 18 31,-36-18-31,1 0 16,53 17-1,-54-17-15,1 0 16,17 18-16,0-18 0,-17 0 15,17 0 1,-17 18-16,35-18 16,0 0-1,-35 0-15,-1 0 16,1 0-16,35 0 16,-36 0-1,54 0 1,-18 0-1,17 0 1,1 0 0,-18 0 15,-18 0-31,18 0 16,18 0-1,-36 0-15,0 0 16,71 0-1,-88 0-15,17 0 0,0 0 16,0 0 0,1 0-16,-1 0 15,-17 0-15,52 0 16,1 17 0,-36-17-1,53 18 1,-52-18-1,-19 0-15,1 0 0,52 0 16,-17 0 0,18 0 15,-18 0-15,17 0-1,-34 0-15,17 0 16,-18 0-1,0 0-15,18 0 16,18 0 0,-36 0-16,0 0 15,53 0 1,-17 0 0,17 0-1,-53 0 1,-17 0-16,0 0 15,17 0-15,-18 0 0,54-18 16,-18 1 15,-18 17-31,1-18 0,34 18 32,-52 0-32,17 0 0,18 0 15,17 0 1,-34 0-16,-1-18 0,0 18 15,36 0 1,17 0 0,-53 0-16,18 0 15,53-17 1,-71 17-16,1 0 16,105 0-1,-106 0-15,18 0 16,123 0-1,-87 0 1,105 0 15,-142 0-31,178 17 32,-124 1-17,17 17 1,-70-35-16,53 0 15,17 0 1,-70 0-16,0-17 16,-18 17-16,89-18 15,-89 0-15,18 18 16,71-35 0,-54 35-1,-35-17-15,54-1 16,16 0-1,1 1 17,-35-1-32,17 18 31,-53 0-31,1 0 0,-19 0 16,54 0-1,-36 0-15,0 0 16,53 0-1,-17 0 1,0-18 0,-54 18-16,19 0 15,52 0 1,-53 0 0,0 0-1,-17 0-15,70 0 16,-70 0-1,17 0-15,53 0 16,-35 0 0,-35 0-1,-1 0 1,54 0 0,-53 0-1,123 0 1,-88 0-16,0 0 15,17-17-15,-17 17 0,0 0 16,88-18 0,88 0-1,-35 18 1,36-35 0,-124 35-1,52 0-15,1 0 16,-88 0-1,17 0-15,-18 0 0,89 0 16,0 0 0,35 0 15,-88 0-15,105 0-1,-140 0 1,-18 0-1,-18 0-15,-17 0 0,17 0 16,0 0-16,1 0 16,69 0-1,-69 0 1,34 0 0,-34 0-16,-1 0 15,0 0-15,18 0 16,35 0-1,-17 0 1,17 0 15,-53-18-31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24.5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14534 8273 0,'53'-18'235,"18"1"-220,-1-1 1,89 18 0,-18 0-1,89 18 1,-125-1-1,-34 1 1,-36 0-16,18-18 16,0 17-1,-53 1-15,53 0 16,-18 17 0,1 0 15,-19-35-16,19 18 1,-36-1-16,17-17 16,-17 36-1,-70-19 32,-71 19-31,-1-36-1,-52 0 1,89 0 0,-125-18-1,107 18 1,17-18 15,53 1-31,0 17 0,-35-18 31,53 0-31,-1 1 16,1-1 0,17 18-1,71 35 63,71 18-62,-1-17 0,54 16-1,-72-34 1,-16 0 0,-54-18-1,0 0-15,1 0 16,16 0-1,1 0 1,-35 0 0,0 0-1,-1 0-15,19-18 16,-1 0 0,-35 1-16,17-1 15,19 18 1,-19-17-16,1 17 15,-18-18 1,0 0 0,18 18-16,-1-17 31,1-1 0,0 18-15,-1 0 15,1-18-15,-18 1-16,18 17 15,17-18 1,-18 0 0,1 18-1,0 0 1,-1 0 15,36 0-15,-53 18-1,18-18-15,0 18 32,-18-1 14,0 1-14,0 17-17,-18-17 1,-17 17 0,-18-17-1,-18 35 1,1-18-1,-36 0 1,70-35 0,1 18-16,-18-18 15,-35 0 1,35 0 0,-35 0 15,-18 0 0,71 0-15,17 0-16,-17 0 31,53 0 31,70 35-46,0-35 0,35 0-1,-70 0 1,0 0-16,0 0 0,18 0 16,70-35 15,-123 35-31,17 0 31,0-18-15,0 18 15,-35-17 0,0-19-15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27.8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12841 7462 0,'0'-18'250,"0"0"-234,0 1 0,0-1-1,0 0 1,18 18-1,35-17 1,-36 17-16,36-18 16,18 0-1,17 18 1,18 0 0,-53 0-1,17 0 16,-52 0-15,17 0 0,-17 18-1,-18 0 1,0-1-16,-18-17 0,1 18 16,-19 17-1,1-35-15,-71 18 16,18 0-1,0-18 1,-18 0 0,71 0-1,-1 0-15,19 0 16,-19-18 0,19 18-16,-1-18 15,1-17 16,17 17-15,52 1 0,-16 17-16,-1-18 15,0 18-15,18 0 16,53 0 0,-71 0-16,1 0 15,34 53 1,-35-35-1,18 35 1,-35-18 0,-18 71-1,-18-71 1,-17 0-16,17 1 16,18-19-16,-105 71 31,87-88-31,-17 18 15,-18 0-15,18-1 16,-54 1 0,54-18-16,-36 0 15,36-35 1,0-1-16,35 1 16,-35-71-1,35 18 1,17 0-1,1 70 1,0-17-16,52-18 16,36 0-1,-71 35 1,18 1-16,-18-1 0,36 1 16,-53 17-16,52 0 15,89 0 16,-124 17-31,-17-17 0,17 18 16,-17 17 0,-1-17-16,1 35 15,-18-18 1,0 0-16,0-17 16,-18 52-1,-17-52-15,17 0 16,-17 17-16,35-17 15,-35-1-15,0-17 16,17 18-16,-17 0 0,-1-18 16,-69 0-1,52 0 1,35-18-16,-70-53 31,17-17-31,18 35 31,36 18-31,17-18 32,0-18-17,35 54-15,-17-18 16,-1-1-16,54 1 0,-36 17 16,36-17-1,70 0 1,-106 17-16,36 18 15,17 0 1,35 0 0,-70 35-1,-35 36 1,-18 0 0,0-1-1,-18-35-15,-35 71 31,-17 18-15,-1-71-16,-70 52 16,-35-16-1,35-54 1,-1-35 0,72 0-16,35-18 15,-1 1-15,-34-54 16,-1 1-1,54-1-15,-1 36 16,0-18-16,18 17 16,-35 1-16,35-18 15,0 36 1,0-1-16,0 0 0,18 1 16,105-71 15,-70 70-16,-18 18-15,1 0 16,17 0 0,-18 0-1,18 53 1,-36-36 0,19 1-1,-19 0-15,-17-1 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33.5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7585 10513 0,'123'0'203,"89"18"-187,-142-18 0,-17 17-16,18-17 0,17 0 15,-17 18-15,17-18 16,18 0-16,194 0 31,-159 0-31,123 0 31,-105 0-15,17 0 0,-17 0-1,53 0 1,-142 0-16,-17 0 16,124 0-1,-54 0 1,36 0-1,-89 0 1,19 0 0,-54 0-16,0 0 15,0 0-15,36 0 16,-53 0 0,-1 0-16,19 0 0,34 0 15,-17 0 16,-18 0-31,-17 0 0,0 0 16,34 0 0,-16 0-16,34 0 15,-34 18 1,-1-18-16,0 0 0,0 0 16,54 0-1,-19 17 1,-35-17-16,18 0 15,-17 0-15,70 0 16,-89 0-16,54 0 16,-36 0-16,-17 0 15,52 0-15,18 0 16,-35 0 0,-17 0-16,16 0 0,-16 0 15,140 18 16,-105 0-31,-36-18 16,18 0-16,0 0 0,-18 17 16,53-17-1,-52 18-15,16-18 16,-16 0-16,70 17 16,-53-17-1,-18 0-15,35 0 16,-52 0-16,53 0 15,-1 0-15,-52 0 16,105 0 0,-88 0-1,1 0-15,34 0 16,-34 0-16,16 0 16,-16 0-1,-1 0-15,36 0 31,-36 0-31,-17 0 16,17 0-16,35 0 16,1 0-1,-53 0-15,17 0 0,0 0 16,53 0 0,71 0-1,-106 0 1,0 0-16,-18 0 0,18 0 15,0 0-15,53 0 16,-18 0 0,-35 0-1,-18 0-15,71 0 16,-71 0 0,1 0-16,34 0 15,-17 0 16,-18 0-31,-17 0 16,35 0 0,-18 0-1,0 0 1,-17 0 0,17 0-1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38.1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15416 10689 0,'212'-17'234,"441"-54"-202,-424 36-17,71 35 1,-88 0-1,-1 0 1,-87 0-16,52 0 16,18-18-1,-70 18 1,34 0 0,-34 0-1,87 0 1,-52 0-1,106 0 1,-106 0 0,70 0-1,-35 0 1,-35 0 15,-89 0-31,89 0 16,0 0-1,-71 0-15,88 0 16,-17 0 0,0 0-1,-71 0-15,71 0 16,-1 0 0,-87 0-16,17 0 15,106 0 1,-123 0-16,-1 0 15,1 0-15,88 0 16,-1 0 0,-69 0-16,87 0 15,36 0 1,70 0 0,88 0-1,-140 0 16,316-17-15,54-19 0,-212 1-1,-229 18-15,53 17 16,-54-18 0,-69 0-16,69 1 15,-52-19 1,71 36-16,-89 0 15,-18 0 1,-34 0 0,69 0-1,-69 0 1,-1 0-16,-17 0 16,34 0-16,19 0 31,-36 0-31,1 0 15,-1 0-15,-18 0 0,19 0 16,34 0 0,-52 0-16,53 0 15,-19 0 1,-16 0-16,-1 0 16,71 0-1,-71 0 1,71 0-1,-53 0 1,-18-17 0,-52 17-1,-213-53 1,54 35 0,-1 18-16,89-17 15,-53 17 16,-35-1006-15,-371 2012 0,124-1006-1,105 0 1,230 0-16,17 0 16,-123 0-1,141 0-15,-88 0 16,-17 0-1,16 0 1,72 0-16,17 0 16,-18 0-16,-52-18 15,-1 0 1,72 18 0,-1 0-16,17 0 0,-87-17 31,70 17-31,0 0 0,0 0 15,18-18-15,0 18 16,-1 0-16,-52 0 16,18 0-1,17 0-15,-18 0 16,-123 0 0,88 0-1,-88 0 1,124 0-16,-1 0 15,18 0-15,0 18 16,-123-18 0,123 0-1,-18 0-15,1 0 16,17 0-16,0 0 0,-53 0 16,36 0-1,17 0-15,0 0 16,0 0-16,18 0 15,-54 0-15,36 0 16,-141 0 0,71 0-1,-71 17 1,53-17 0,0 0-1,88 0-15,-88 18 16,17-18-1,54 0-15,17 0 16,-18 0-16,-52 18 16,-18-18-1,105 0 1,-17 0-16,-35 0 16,-88 17 15,123 1-31,18-18 15,-142 17 1,142-17-16,-18 0 16,18 0-16,-18 0 15,-106 18 1,71-18 0,-36 0-1,72 0-15,16 0 16,-17 0-16,18 0 15,-106 0 1,70 35-16,36-35 16,-18 0-1,18 0-15,0 0 0,-71 0 16,70 0 0,-16 18-16,-72 0 15,54-18 1,34 0-1,-105 17 1,88-17-16,18 0 16,0 0-16,-36 0 15,-17 0 1,17 0 0,-70 0-1,53 0 1,-88 0-1,140 0-15,-17 0 16,18 0 0,0 0-16,-71 0 15,71 0 1,-18 0-16,-71 0 16,72 0-1,16 0-15,-105 0 31,71 0-15,-54 0 0,54 0-1,-36-17 1,70-1-16,1 18 16,-71-18-1,-35-17 1,35 17-1,-70 1 1,141-1 0,-18 18-16,-35-17 15,-53-19 17,35 36-32,-18-35 31,36 35-16,-18-18 1,71 18-16,-18 0 0,18 0 16,-18 0-16,17 0 15,-105 0 1,106 0-16,-18 0 16,-88 18-1,-53 35 1,124-35-16,17-18 15,-141 35 1,88-18 0,-53 1-1,106-18 1,0 0 0,-211 0 15,211 0-31,17 0 15,-17-18-15,18 18 16,-71-17 0,71 17-16,0 0 15,0 0-15,-1 0 0,-17 0 16,-17 0 0,34 0-16,1 0 15,0 0-15,-36 0 16,36 0-1,17 0-15,-17 0 16,18 0-16,-36 0 16,-18 0-1,18 0 1,18 17 0,0-17-16,-36 0 31,18 18-16,18-18-15,0 0 0,-1 18 16,-34-18 0,34 17-16,1-17 15,-88 18 1,87-18-16,1 18 16,0-18-16,-36 17 15,1 1 1,34-18-16,-52 18 15,18-1 1,34-17-16,19 0 16,-54 0-1,36 0 1,17 0-16,-17 0 16,17 0-16,-35 0 15,-17 0 16,52 0-15,-52 0 0,52-17-1,-35 17 1,18 0-16,-36 0 16,36 0-1,0 0-15,0 0 16,-1 0-16,-52 0 15,18 0 1,34 0-16,1 17 16,0-17-16,-36 18 15,36-18 1,-18 17-16,-53 1 16,71-18-1,0 18 1,-1-18-16,1 17 0,0-17 15,-1 36-15,19-36 16,-19 0-16,1 0 0,0 0 16,-36-18-1,36 18-15,-18-18 16,-106-52 0,107 52-16,-1 1 15,-18-19-15,18-17 16,0 18-16,-70-18 15,-54-35 1,89 35 0,18 18-1,34 17 1,-17 0-16,0 1 31,36 17-31,-1-18 0,1 18 31,-1 0-31,18 18 79,0 17-64,18-35 16,-1 18-15,1-18 15</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41.4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7708 11324 0,'18'0'219,"70"0"-203,0 0-1,18 36 1,-18-36 0,0 0-1,-17 17-15,17-17 16,53 0-1,-17 0 1,70 0 0,-53 0-1,53-35 1,-53 35 0,-17 0 15,-54 0-31,54-18 15,105-17 1,-70 35 0,-36 0-1,-35 0-15,53 0 16,-17 0 0,-54 18-16,1-18 15,-18 17-15,88-17 16,-35 0-1,-18 0-15,18 0 16,35 0 0,0 0-1,18 0 1,-36 0 0,36 0 15,-35 0-16,34 0 1,-34 0 0,70-35-1,-88 35 1,17-17 0,-88 17-16,18 0 15,18 0 1,-36 0-16,53 0 15,-17 0 1,-1 0 0,-34 0-16,34 0 15,-17 0 1,0 0 0,-18 0-1,1 0 16,-19 0-15,1 0 0,0 0-1,-18-18 157</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52.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11307 12259 0,'35'-17'250,"18"-1"-234,-18 0 0,-106 36 46,-246 0-46,141 35-16,-212-18 15,17-17 1,36-1 0,229-17-1,0 0 1,89 0-16,-36 0 16,-18-17 15,36 17-31,-36-18 15,-52 18 1,35-18 0,35 18-16,-18-17 15,1 17 1,52 0-16,-53 0 31,36 0-15,18 0-16,17-18 15,-36 18 1,19 0-16,-19-18 16,19 18-1,-1 0 1,-17 0 15,-18 0-15,35-17-1,-17-1 1,-18 0 0,35 18-1,-17-17 1,17-1-16,-17 18 16,18-17-1,-1 17 1,-53 0-1,71-18-15,-17 18 16,-36 0 0,35 0-1,1 0-15,-1 0 16,0 0-16,1 0 47,-19 0-32,19 0 1,-1-18 0,-17 18-1,-18 0 1,35 0-16,1 0 16,-19 0-1,19 0 1,-1 0-1,0 0 1,71 36 156,-17 16-156,-36-34-16,17 0 15,1-1 16,17 1-15,-17-18 0,17 18-1,0-18 1,36 0 15,-18 0-31,17 0 31,-52 0-31,17 0 16,36 0 0,-54 0-16,1 0 15,35 0 1,0 0 0,0 0-1,-18 0 1,36 17-1,-36-17 1,18 18 0,0-18-1,0 18 1,0-18 0,0 0 15,-36 0-31,18 0 31,-17 0-15,0 0-1,-18 17 17,-53-17 14,35 0-30,-158 18 0,88-1-1,-1-17 1,-52 0 0,53 0-1,-53 36 16,35-19-15,18-17 0,35 0-1,18 0 1,17 0-16,-17 0 16,17 0-1,1 0 1,105 0 156,-35 0-157,35 0 1,106 0 0,-71 36-1,89-36 1,-71 17-1,53-17 1,-70 0 0,17 0-1,-88 0-15,88 0 16,0 18 15,-88-18-31,70 0 0,1 0 31,-71 0-31,0 0 16,105 0 0,-105 0-16,-17 0 15,-1 0-15,35 0 16,-17 0 0,-17 0-16,52 0 15,35 0 1,-70 0-16,88-35 15,18-1 1,-18 1 0,-88 35-1,35-18-15,-17 18 16,387-70 0,-281 35-1,17 17-15,-18-17 0,1 35 16,-19-18-1,19 18-15,70 0 16,-53-18 0,-124 18-16,18-17 15,106 17 1,-141 0-16,0 0 16,124-18-1,-71 18 1,52 0-1,-122 0 1,-19 0-16,19 0 0,-1 0 16,71 0-1,-71 0 1,0 0-16,18 0 31,-35 0-15,17 0-1,-17 0 17,-71 0 155,17 0-171,1 0-16,-71 0 15,-35-17 1,71 17-16,-124 0 16,-53 0-1,0 0 1,-88 0 0,105 0-1,-70 17 1,124-17-1,-36 0 1,54 0 0,34 0-1,71 0-15,-88 0 16,18 0 0,52 0-1,1 0 1,-107 0-1,124 0-15,-35 0 16,17 0 0,1 0-1,52 0-15,-17 0 16,-18 0 0,35 0-16,1 0 15,-1 0 1,1 0-16,-1 0 31,0 0-15,36 0 31,17 0-32,159 0 16,71 18-15,-18-18 0,123 35-1,-123-35 1,71 0 0,-160 0-16,125 0 15,-36 0 1,-142 0-16,19 0 15,158 0 1,-176 0 0,-18 0-16,-35 0 15,35 0-15,-35 0 0,18 18 16,123-1 0,-124 1 15,18 17-16,-70-35-15,0 18 16,17-18-16,-17 0 16,17 18-16,0-18 15,-17 0 1,17 0 15,-17 0 63,17 17-78,-17 1 15,52-1-16,-52-17 1,17 0 0,-17 0 15,-36-35 78,-35-18-77,18 36-17,0-19 16,-18 19-15,-53-19 0,35 19-1,-17-1 1,-18 1 0,36 17-1,52 0-15,-52 0 16,34 0-16,-70 0 15,54 0 1,-19 17-16,-70 1 16,88-1-1,0-17-15,-88 36 32,53-19-32,0 1 31,52-18-16,1 0 1,17 0 0,1 0-1,-1 0-15,0 0 32,1 0-17</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1:54.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13247 12277 0,'-159'-35'250,"-194"-89"-218,0 1-1,195 87-16,17 1 1,-71 0 0,124 17-16,53 18 15,-36-17-15,-17-1 16,17 18 0,-35 0-1,36 0 1,17 0-1,-18 0 1,18 0 0,-17 0-1,35 0 1,-18 0-16,0-18 0,17 18 16,-210 0 15,104 0-16,-69 0 1,87 18 0,-34 0-1,122-1-15,1-17 16,-36 18 0,36-18-16,0 18 15,-18-18-15,-18 17 16,36-17-16,-35 18 15,-54 17 1,89-35-16,0 18 16,-18-18-1,-18 17-15,1 1 16,17-18 0,17 0-16,-87 18 31,88-18-31,-18 0 15,-53 17 1,71-17-16,-1 0 16,-87 18-1,70-18 1,-35 0 0,52 0-16,1 0 15,0 0-15,0 0 0,17 0 16,0 0-16,-35 0 15,0 0 1,36 0-16,-18 0 16,-54 18-1,36-1 1,-52-17 0,69 0 15,-34 18-16,52-18 1,-17 0 0,17 0-1,1 0 1,-1 0 0,18 18 140,0-1-156,0 1 15,0-1 1,0 1-16,18 0 0,-1-18 16,18 53-1,1-36-15,-36 1 0,35 0 16,71 17 0,0 0-1,-36-17-15,54-18 16,34 0-1,-69 0-15,16 0 16,266-36 0,-142-16-1,124-19 1,-141 53 0,88 1 15,-106 17-16,0 0 1,-106 0 0,-18 0-1,-34 0-15,-1 0 16,0 17-16,-17-17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2:05.5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17745 13177 0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2:39.4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14323 1976 0,'88'-18'219,"265"-52"-188,-124 17-15,159 53 0,-123 17-1,211 36 1,-194-35 0,18 0-1,-159-18-15,106 0 16,18 0-1,-142-18-15,-17 0 16,264-52 0,-158 17-1,17 18 1,-70 35 15,70 0-15,-105 0-1,17 17 1,-53 1 0,0-1-1,-52-17-15,-1 18 0,0 0 16,18-1 0,-35-17-16,-18 18 15,17-18-15,1 18 16,-18-1 15,-35-17-15,-18 0-1,0 0-15,-176 18 16,88-18 0,-36 0-1,-35 0-15,36 35 0,-36-35 16,1 0-16,-54 18 15,-476 52 1,318-52 0,-230 70-1,283-35 1,52 0 0,160-35-16,17-18 15,35 17-15,-18 19 16,-140-19-1,176-17-15,35 18 16,0-18-16,-36 18 16,54-18-1,0 17-15,0-17 0,-1 0 16,19 0 0,-1 0-16,0 0 31,1 0-16,17 18-15,-18-18 0,18 17 16,18 1 15,35 0-15,88-1 0,476-17-1,-335-53-15,1 18 16,34 0-16,212-18 15,-88 35 1,-88-17 0,176 17-1,-123-17 1,123 18 0,-159-19 15,19 36-16,-195 0 1,141-35 0,-141 35-1,17-35 1,-158 17-16,106 0 16,-35 18-1,-72-17-15,1 17 16,-17-18-16,17 18 15,17 0-15,18-17 16,36-19 0,-36 19-1,71-1 17,-124 18-32,0 0 0,1 0 15,16 0 1,-34 0-16,0 0 0,17 0 15,18 0 1,-18 0-16,-17 0 0,17 0 16,18 0-1,53 0 1,-18 0 0,-17 18-1,-54-18-15,19 0 16,-19 0-16,19 0 15,-19 0-15,54 0 16,-36 0 0,0 0 15,-17 17-31,-53 1 47,-54 0-32,19-18-15,-54 35 16,-52-18 0,-18 19-1,-318 34 1,160-70 0,-230 71-1,229-71 1,-53 35-1,247-17 1,54 17 0,69-35-1,19 0-15,-19 0 16,19 0 15,317 0 0,282 18-15,-335-18-16,0 0 16,-1 0-16,37-18 15,458 0 1,-212-17 0,141-18-1,-158 36 1,-54-19-1,-246 36-15,-36-17 16,1-19-16,17 19 16,317-54-1,-387 71 1,-54-35 0,-17 17-16,18 18 0,-36 0 15,35-17 1,-34-1-16,-1 18 31,-17 0-15,-1 0-16,-52 0 62,17 0-46,1 0-16,-1 0 15,0 0-15,1 0 16,-54 0 0,1 0-1,-142 0 17,-670-53-1,-70 0-16,387 18 1,-70 35 0,335 0-1,53 0 1,177 0-16,-36 0 0,-18 17 16,-87-17-1,-18 0 1,123 0-16,-88 18 15,35 0 1,88-18-16,-17 0 16,35 17-16,-53 1 15,36-18 1,-18 18-16,35-1 16,17-17-1,1 18 1,0 0-1,0-18 1,-1 0 0,107 0 31,176 0-32,-106-36-15,71 36 16,52-17-16,230-36 15,-212 17-15,1 1 16,-1 18-16,212-19 16,-230 19-1,-17 17-15,-35-36 16,-36 19-16,1-19 0,17 19 16,423-18 15,-511 35-31,35 0 15,0 0-15,0 0 0,0 0 16,124 0 0,-89 0-1,89 0 1,-106 0 0,35 0-1,-124 0-15,71 17 16,0 1-1,-70-18 1,-36 17-16,36-17 16,-18 0-1,-36 18 1,19-18 15,-36 18-15,0-1-1,-36 19 17,-52 17-17,53-36-15,-18 18 16,-53 18 0,-88 18-1,88-36-15,-17-17 16,-18 35-16,-265-36 15,18 19 1,212-36 0,-1 0-16,-370-18 15,159 0 1,-194-34 15,194 16-15,71 36-1,228-17-15,37 17 0,-19-18 16,36 18-16,17 0 16,0 0-16,-17 0 15,18 0 1,-1 0 0,53 0 15,177 0-16,-71 0 1,53 35-16,53-17 16,35 17-16,0 18 0,283-18 15,-71-35 1,-247 0 0,176-17-16,18-36 31,-300 35-31,159-17 15,-71 17 1,-158 18-16,17-17 16,-18 17-16,-17 0 0,18 0 15,-18 0-15,-18 0 16,0 0-16,1 0 16,17 0-1,-36 0-15,1 0 16,0 0-1,-1 0 1,-17 17 47,-141 19-32,71-36-31,-1 0 0,-17 0 0,-18 0 15,0 0 1,-35 0-16,0 0 0,0 0 16,-106 0-1,88 0-15,18 17 0,35-17 16,-88 18 0,88-18-16,53 35 15,-123-17 1,105-18-1,1 0 1,52 0 15,71 17 1,106 19-1,-89-36-31,36 0 15,18 17-15,-18-17 16,-1 18-16,19-18 0,-18 35 16,0-35-16,-18 0 15,18 18-15,-53-18 0,35 17 16,18-17 0,-54 0-16,19 0 15,-36 0 1,1 0-16,-19 0 15,-17 18 17,-141 0-17,-18-1 1,-246 36 15,34-35-15,54 17-1,211-35-15,-70 18 16,34-1 0,107-17-16,0 0 15,-36 0 1,54 0 0,-19 0-1,19 0 1,-1 0 109,-35 0-94,-53-35-15,0 0-16,-88-18 15,0 0-15,-370-106 16,-406-17 0,688 123-16,35 35 15,-265-35 1,-17 1-1,388 52 1,-18-36-16,-264 36 16,158 0-1,-158 0 17,176 0-32,53-17 31,106-1-31,17 18 0,1-18 15,-36 18 1,53 0-16,-71-17 16,19 17-1,-72 0 1,54 0 0,-18 0-1,88 0-15,-88 0 16,-1 0-1,90 0-15,-19 0 16,-17 0-16,17 0 16,-52 17-16,-36 1 15,88-18 1,-123 18-16,36-18 31,87 0-31,-17 0 0,17 0 16,-52 0-1,52 0-15,18 0 16,-17 0-16,17 0 0,0 0 16,-53 0-1,-70 0 1,88 0 0,-1 0-1,54 0 1,-18 0-16,-17 0 15,34 0-15,-34 0 16,-18-18 0,52 0-1,1 18-15,-71-17 16,71 17 0,0-18-1,-1 18-15,19 0 0,-36 0 31,18 0-15,17 0 0,0-18-1,1 18 1,-1 0 0,36 0 46,35 0-46,0 0-1,-18 0-15,0 0 0,53 0 16,-35 0 0,0 0-16,141-17 31,-123 17-31,-18 0 15,52-18 1,-87 18-16,17 0 31,-17 0-15,0 0-16,-36 0 31,-17 0-15,17 0-16,-105 18 15,-36-1 1,71 1 0,-18 17-16,18-17 0,-53 17 15,17-17 17,89 0-32,-36-1 0,36-17 0,17 18 15,-52-1 16,70 1-15,0 0-16,0-1 16,70 1-1,-17-18-15,0 0 16,35 18-16,106-1 16,18 1-1,-106-18-15,17 18 16,-52-18-1,-18 0 1,-53 17 15,-18-17 1,0 18-32,-17 0 0,0-1 0,-18 1 15,18-1-15,-142 89 31,54-53-15,-1 35 0,89-70-16,0 0 15,17 17-15,1-17 0,-1-18 16,0 52 0,18-34-16,0 0 15,0-1-15,18-17 16,17 18-16,18-18 15,229-35 1,36-53 0,-230 70-1,-35 0-15,18-17 32,-54 35-32,1-18 15,-36 1 16,-229 34-15,-70-17 0,-1 18-1,159 0-15,-17-18 16,0 0 0,123 0-16,17 0 15,19 0-15,-18 0 16,17 0-1,88-53 17,72-35-1,-54 52-31,0-17 0,159-35 31,-18 0-15,-141 53-1,-17-1 1,-53 19 0,17 17-1,-35 17 17,-35 1-17,-18 17 1,-18-17-1,36 0 1,17-18 0,1 0-16,34-18 31,124-35 0,18-18-15,159-52-1,-177 70-15,53 0 0,141-17 16,-229 34 0,0 36-16,52 0 15,-87 0 1,-36 0-16,-17 0 16,-18 18-1,-36 35 1,-16-18-16,-90 36 15,-104 52 1,122-35-16,18-52 16,-105 52-1,140-53 1,36-17 0,123-53 30,106-54-30,-35 36-16,35-35 16,476-159-1,-300 124 1,54-1 0,-318 71-1,-36 36 1,-52 17-16,-1 0 15,1 0-15,0 0 16,-18 17 0,-18 19-1,0-1 1,1-17-16,-1-1 16,-70 89 15,70-88-31,-17 17 0,35-17 15,-18-1 1,1 1-16,17 0 0,17-18 31,124-18-15,1 0 0,52-17-1,-124 17-15,54-17 16,-54 17-1,-52 18 1,17-17-16,-17 17 0,-1 0 16,-34 17 15,-36 36 0,18-35-31,-54 70 16,19-35-1,-18 0 1,35 0 0,35-35-16,0-18 15,18 17 1,18-17 0,70-17-1,-35-1-15,0 0 16,35-17-16,36 0 15,-1-1-15,-52-16 0,17 34 16,0 0-16,-35 1 16,0-1-16,35 0 15,-53 1 1,-17 17 0,0 0-16,-1 0 31,-34 0-16,-36 53 1,18 0 0,-18-1-1,35-52-15,0 0 16,1 18 0,17 0-1,17-18 1,107-36-1,17 1 1,176-106 0,-87 88-1,-54 18 17,-123 17-32,0 18 0,-18-17 15,1 17-15,-19 0 16,36 0-1,-53 17 1,0 1 0,0 17-16,0-17 0,0 17 15,-18 18 1,1-18-16,-1 1 16,1-1-1,-1-18-15,18 1 16,18 0-1,34-18 1,90-18 15,-90 0-31,37-17 0,228-53 32,-246 88-32,-1-18 15,-17 1-15,0-1 16,0 18-1,-53 18 17,-18 52-17,-34-34-15,16-1 16,19 0-16,-19 36 16,1-54-16,17 19 15,1-36-15,-1 35 16,0 0-1,107-35 17,-1-53-17,-35 36 1,70-54-16,1 36 31,-71 17-31,-18-17 16,53 0-1,-70 17-15,-1 18 16,1 0-16,-18-18 0,18 18 31,-1 0-15,-17 18 15,0 0-15,0-1-1,0 1 1,36-18 31,34 0-31,1 0 15,35 0-16,-71 0-15,0 0 0,-17 0 16,-1 0-16,1 0 16,17 0-1,1 53 1,-19-18 0,-17 0-1,0-17-15,0 17 16,0 36-1,-17-71 1,17 17-16,0 1 16,0 0-16,0-1 15,0 1 1,17-18 0,1 0-1,52 0 1,-34 0-16,-1 0 15,71 0 1,-71 0-16,-17 0 16,-1 0-1,19 0 1,-19 0 0,1 0-1,0 0 63,-18-18-31,17 1-31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2:43.4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7514 1694 0,'353'-18'203,"-212"18"-187,265 18-1,-36-1 1,-105 1 0,-1 0 15,-140-1-16,-36 1 1,-35-18-16,35 0 16,0 0-1,-35 0-15,88 0 16,-17 0 0,-1 0-1,71 0 1,-53 0-1,53 0 1,-70 0 0,105 0-1,-70 35 1,106-35 15,-89 0-15,-17 0-1,-71 0-15,18 0 16,123 0 0,-88 18-1,53-18 1,-88 17 0,35-17-1,-70 18 1,-1 17-1,-34-35 1,-1 0 0,-18 0 15,-17 18 47,0 0-47,-17-18-15,17 17-16,-35-17 16,17 18-16,0 0 15,-17-1-15,-36 18 16,18-35-16,-70 36 15,-71-1 1,88 0 0,-53-17-16,-387 70 31,228-53-31,-229 54 31,247-72-15,-35 36-1,229-53-15,1 18 0,-1-18 16,-88 35 0,106-17-16,-18-18 0,18 0 15,-18 0-15,35 0 16,-88 0 0,-52 0-1,123 0-15,-71 0 16,18 0-1,17-18 1,36 0 0,35-17-16,0 35 0,-17 0 15,34-18-15,-17 18 16,1-17-16,-72-1 31,53 18-31,19 0 16,-90-17-1,90 17-15,-19 0 16,36 0-16,17 0 16,-123 0-1,123 0-15,1-18 16,-54 18 0,36 0-1,-18 0 1,35 0-1,1 0 1,-1-18 0,18 1-1,35-19 1,36 19 0,17-19 15,-53 19-31,53-1 0,18 1 15,212-36 1,-89 0 0,-70 17-1,-89 36-15,-17 0 16,18-17-16,35 17 16,17 0-1,-70 0-15,0-18 16,35 18-16,18-17 15,-18 17-15,71 0 16,-35 0 0,-36 0-1,-18 0-15,36 0 0,88 0 16,-18 0 15,-70 0-31,88 0 16,18 0-1,-106 0-15,17-18 0,18 18 16,106 0 0,-123 0-16,123-35 15,-88 35 1,-54 0 0,-16 0-16,52 0 15,-35 0 1,-54 0-16,19 0 15,-18 17-15,17-17 16,1 0-16,35 0 16,0 0-1,-71 0 1,0 0 15,-17 0-31,0 0 0,-1 0 0,1 0 31,-1 0-15,-34 0 15,-18 0-15,-1 0-16,1 0 16,-18 0-16,-18 0 0,-17 0 15,-194 53 1,-371 35-1,195-17 1,17-18 0,264-18-16,-158-17 15,53 35 17,159-36-32,-18-17 0,52 0 15,-16 0-15,-284 0 31,160 0-15,35-17 0,106-1-16,17 18 0,18-18 15,-17 18-15,17 0 16,0-35-16,0 35 0,18 0 16,-89 0-1,36 0 1,53 0-16,0 0 15,17 0-15,-53 0 16,-17 0 0,35 0-1,36 0 1,-1 0-16,0 0 31,1 0-31,-1 0 31,0 0-31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24.1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6403 6086 0,'35'0'235,"583"-53"-204,-513 53-31,178-18 16,-142 1 15,17-19-15,-16 36-1,34 0 1,-53 0-1,19 0 1,-90 0-16,1 0 0,18 0 16,-18 0-16,0 0 15,0 0-15,-18 0 16,106 0 0,-70 0-1,-36 0-15,88 0 16,-34 0-1,34 0 17,-88 0-32,1 0 15,-1 0-15,0 0 16,89 0 0,-89 0-16,-17 0 15,17 0-15,35 18 16,1-18-1,-1 18-15,-52-18 16,70 17 0,-17-17-1,-1 0 1,-34 0 0,-1 0-16,36 0 15,-36 0 1,0 0-16,0 0 0,36 0 15,-36 0 1,1 0-16,-1 18 16,0-18-1,0 0-15,1 0 0,-1 0 16,18 0 0,35 0-1,-70 0-15,17 0 16,18 0-1,17 0 1,-52 0-16,17 0 16,53 0-1,-52 0 1,-19 0-16,72 0 16,-54 0-1,-17 0-15,70 17 16,18-17-1,-36 18 1,54 0 15,-89-1-31,0-17 16,0 18-16,1-18 16,17 18-16,-18-18 0,0 0 15,53 17 1,-35-17-16,-17 18 0,16-18 15,-16 0-15,-1 0 16,71 18 0,-36-18-1,19 17 1,-54-17-16,35 0 16,1 0-1,-36 0-15,1 0 16,69 0-1,-52 0 1,-17 18 0,-1-18-16,18 0 15,-18 0-15,0 0 0,1 17 16,-1-17 0,0 0-16,36 0 15,17 0 1,-53 0-16,0 0 0,1 0 15,34 0 1,-34 0-16,-1 0 16,18 0-16,17 0 15,-34 0-15,-19 0 16,107 0 0,-71 0-1,70 0 1,-70-1005-1,18 2010 17,-1-1005-32,-17 0 31,-18 0-31,-17 0 0,17 0 16,1 0-1,-1 0-15,0 0 0,0 0 16,1 0-16,-1 0 15,88-17 1,-52 17 0,-36 0-16,0 0 15,54 0 1,17 0 0,-54 0-1,-16 0-15,-1-18 16,0 18-16,36 0 15,-36 0 1,18 0-16,18 0 31,52 0 1,-70 0-17,-35 0-15,52 0 16,1-17-1,-18 17-15,70-18 16,-17 0 0,-71 18-16,36 0 15,70 0 1,-106 0-16,0 0 16,1 0-16,17 0 15,-18-17-15,18 17 16,-36 0-1,1 0-15,53-18 16,-36 18 15,-17 0-31,-18-18 16,35 18 0,0-17-1,0 17 1,36-18-1,-36 18 1,1 0 0,-19 0-16,89-18 15,70 1 1,-35 17-16,-35 0 16,300-53-1,-265 53 1,-17-18-16,-19 18 0,107 0 15,-53 0 1,-71 0 0,-17 0-16,17 0 0,71 0 31,-1 0-15,-34 0-1,35 0 1,-124 0-16,0 0 0,0 0 15,36 0 1,-36 0-16,-17 0 16,-1 0-16,54 0 15,0 0 1,17 0 0,-53 0-1,-17 0-15,17 0 0,36 0 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3:38.6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16069 0,'177'0'188,"-89"0"-173,53-17 1,18-1 0,-89 18-16,89-18 15,35 18 1,-106 0-16,-17 0 16,140 0-1,-52 0 1,17 0-1,-87 18 1,-1 0 0,-71-18-1,19 0 17,-19 0-17,-52 0 32,17 0-31,-17 0-16,-88 0 15,-1 0 1,36 0-16,-159 0 16,0 0-1,-88 0 1,141-36-1,35 36 1,-35 0 0,71 0-1,-18 0 17,70 0-17,-17 0 1,53 0-1,-1 0 1,19 18 0,34 0 15,36-1-15,18 19-1,140-1 1,-69-17-16,-1 17 15,17-18 1,19 19-16,-1-19 0,230 19 16,123-36 15,-176 0-31,17-18 31,-193 18-31,-36-18 0,70 18 16,248-53-1,-194 18-15,17-18 16,441-53 0,-300 36-1,124-18 1,-247-1 0,53 54-1,-159 18 1,-71-19-1,-34 36 1,-19 0-16,-17 0 0,88 0 16,-88 0-16,70 18 15,-34 0 1,-36-18 0,-18 17-1,0-17-15,0 18 0,-17-18 16,35 0-1,-18 17 1,-105-17 62,-107 0-62,107 0-16,-142 0 15,-123 18 1,194-18 0,-36 0-16,-299 18 15,300-18 1,-1 0-16,-458 53 31,247-53-15,-17 35-1,228-35-15,1 18 0,-36-18 16,18 35-16,-159-17 16,-17 34-1,17 37 1,159-72-16,53 19 16,-18 16-16,-105-16 15,105 17 1,-17-36-1,87 1 1,19-18 0,52 0 15,1 0-15,-1 0-16,0 0 15,36 0 16,35 0-15,-18 0-16,-17 0 0,52 0 16,89 18-1,-88-18-15,35 17 16,334 18 0,-298-35-16,-19 18 15,-17-18-15,106 0 16,17 18-1,-123-18-15,0 0 16,17 0 0,18 0-16,-35 0 0,176 0 15,159 0 1,-159 0 15,124-36-15,-124 19-1,230-36 1,-177 0 0,-18 35-1,-123-17-15,195 35 16,-1 0 0,-212 0-16,0 0 15,1 0-15,-1 0 16,18-18-16,88 18 15,-141-35-15,1 35 16,-19-17-16,106-1 16,-123 18-1,0 0-15,194-53 32,-177 53-32,-17 0 15,124 0 1,-142 0-16,-35 0 15,35 0-15,-53 0 0,18 0 16,35 0 0,0 0-1,-52 0-15,-1 0 0,0 0 16,36 0 0,-18 0-16,-18 0 15,0 0-15,-17 0 16,52 18-1,-34-18 1,-19 0-16,19 0 0,-1 0 16,-17 0-1,52 0-15,-17 0 32,-18 0-32,-17 0 0,0 0 15,17 0-15,0 0 16,0 0-16,1 0 15,-1 0-15,53 0 16,-17-18 0,-18 18-16,-18 0 0,18-18 15,53 1 1,-18-1 0,-53 18-16,0-18 15,18 18-15,-17-17 0,87-1 31,1 18-15,-89 0 0,0 0-16,71 0 15,-35 0 1,52 0 15,-88 0-31,18 0 16,-18 0-16,54 0 15,-19 0 1,-34 0-16,-1 0 16,-18 0-16,19 0 15,-19 0 1,1 0-16,17 0 16,-17 0-1,0 0 1,34 0-1,-34 0 1,17 0 0,1 0 15,-19 0-31,1 0 31,0 18-15,-1-18-1,1 0-15,-18 17 47,0 1-15,0 0-17,-18-1 1,1 1-1,-1-18 1,0 0-16,-35 18 16,36-1-1,17 1-15,-71 0 32,18-1-17,0 18 1,18-35-1,-18 18 1,0 0 0,0-1-1,18-17-15,17 0 16,1 18-16,-19 0 16,19-18-16,-18 0 15,-1 0 1,1 17-16,17-17 15,1 0-15,-19 0 16,19 0-16,-18 0 16,-1 0-1,19 0-15,-19 0 0,-17 0 16,-17 0 15,17 0-15,0 0-1,35 0-15,-17 0 0,17 0 16,-34 0-16,16 0 16,-34 0-1,-36 0 1,71 0-16,-18 0 16,-71 0-1,18 0 1,-17 0-1,52 0 1,54 0-16,-54-17 16,18 17-16,0 0 0,-70 0 15,17 0 1,53 0 0,-70 0-1,-1 0 1,36 0-16,35 0 0,18 0 15,-71 0 1,53 0-16,-18 0 16,19 0-16,-54 0 15,-18 0 1,-35 0 0,89 0-1,17 0-15,0 0 0,0 0 16,0 0-16,-35 0 15,-18-18 1,71 18 0,-71 0-16,-17-18 15,17 18 17,-71-53-32,72 53 31,-89-35-16,35 18 1,-176-1 0,70 18-1,-88-35 1,230 35 0,17 0-16,-106 0 15,-17 0 1,159 0-16,17 0 15,-36 0-15,-69 0 16,87 0 0,1 0-16,-1 17 0,-17-17 15,-265 71 17,194-36-17,18-17 1,53-18-16,35 35 0,18-35 15,-36 18 1,54-18-16,-1 0 0,0 0 16,-17 0-1,17 0 1,1 0 0,-1 0 124</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3:45.0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5309 13565 0,'71'17'234,"176"89"-202,-177-88-32,124 52 15,-17-17 17,-107-35-32,424 52 15,-370-52 1,52-18-1,18 0 1,-88 0-16,-53 0 16,35-18-16,-35 18 0,18-17 15,-1 17-15,-17 0 16,0 0-16,0 0 16,0 0-16,70 0 15,-17 0 1,-53 0-16,18 0 15,-19 0-15,54 0 16,-70 0 0,52 0-16,-53 0 15,18 0-15,70 0 32,1 0-17,-71 0-15,-18 0 16,106 0-1,-70 0-15,-36-18 16,106 0 0,-88 18-16,-18 0 15,18 0-15,18-35 16,-36 35-16,71 0 16,-18 0-1,-35-17 1,-18 17-16,36 0 0,-18-18 15,0 18-15,0-18 16,17 18-16,89-17 16,-106-1-1,70 18 1,-17-18-16,35 1 31,-88-1-31,35 18 0,-35 0 16,106-35-1,-71 17-15,-35 18 16,194-17 0,-176 17-16,-18 0 15,35 0-15,-18 0 0,19 0 16,69 0 0,-105 0-16,18 0 15,176 0 1,-194 0-16,35 0 15,123 0 1,-158 0 0,0 0-16,0 0 15,88 17-15,-17 1 32,-71-18-32,0 0 15,141 53 1,-106-53-16,-35 0 15,17 0-15,54 0 16,17 0 0,-88 0-16,17 0 0,124 0 31,-52 0-15,-72 0-16,1-36 15,-18 36-15,17 0 16,124-35-1,-123 35-15,-36 0 16,35-17-16,19 17 16,34 0-1,-52 0 1,-54 0-16,54 0 16,-36 0-16,0 0 15,54 17 1,-19 1-1,-52-18-15,0 0 16,34 0 0,-16 0-1,-36 17 1,17-17-16,36 18 31,-17-18-15,-36 18-16,52-18 15,-16 0 1,-1 0 0,-17 0-16,-1 0 0,54 0 15,-18 0 17,0 0-32,-18 0 0,0 0 0,0 0 15,1 0-15,-1 0 16,18 0-1,0 0 1,17 0 0,-34 0-16,-19 0 0,1 0 15,17 0 1,18 0 0,-18 0-1,-17 0 1,0 0-16,-1 0 15,1 0-15,0 0 16,17 0 0,-17 0-1,-1 0-15,1 0 16,0 0 15,-1 0-15,1 0-1,-1 0 1,1 0 0,17 17-1,-17-17 1,17 0 0,-17 0-16,0 0 15,-1 0-15,1 0 16,17 0-1,-17 0 1,17 0-16,0 0 16,1 0-1,-19 0-15,18 0 16,-17 0 15,0 0-31,-1 0 16,1 0-1,0 0 1,-18-17 109,-18-1-109,-35-17-1,35 17 17,1 18-32,-36-35 15,-18 35 1,-17 0-1,-18-35 1,18 17 0,-124 18-1,71 0 1,-53 0 0,53 0-1,18 0 1,70 0-16,-71 0 15,19 0 1,-19 0 0,-35 0-1,36 0 17,-1 0-17,36 0 1,-88 0-1,70-18 1,-18-17 0,72 35-16,-37-18 15,-34 1 1,70 17-16,-53-18 16,-17 18-1,70 0-15,0 0 16,0 0-16,0 0 15,18 0-15,-36 0 16,18 0-16,0 0 0,-53 0 16,-17 0-1,70 0 1,0 0-16,18 0 16,-53 0-1,35 0-15,18 0 16,-36 0-16,-17-17 15,0-1 1,35 18-16,17-18 16,-69 18-1,34 0 1,18 0 0,18 0-1,-71 0 1,18 0-1,-53 0 1,17 0 0,18 0 15,53 0-31,-35 0 0,18 0 0,-124 18 31,105-18-31,19 0 16,-195 35-1,177-35-15,35 0 16,0 0-16,-88 0 16,35 0-1,71 0-15,-53 0 16,0 18 0,17-18-16,36 0 15,-53 0 1,17 0-16,53 0 15,-17 0 1,0 17-16,0-17 0,-36 0 16,36 0-1,-18 0-15,-88 18 16,123-18 0,-52 0-1,-72 18 1,54-18-1,-70 0 1,52 0 0,18 0-1,-1 0-15,72 0 16,-54 0-16,18 0 0,0 0 16,-35 0-16,-35 0 15,-1 0 1,54 0-16,-1-18 15,-141 18 1,142 0 0,17 0-16,-141 0 15,141 0 1,-18 0-16,18 0 16,18 0-1,-159 0 1,124 0-16,17 0 15,-36 0-15,19 0 0,-18 0 16,17 0-16,-17 0 16,17 0-16,-87 0 15,-1 0 1,71 0-16,17 0 16,-158-18-1,88 18 1,-71-35-1,106-970 1,36 2010 0,34-1005-1,1 0-15,-35 0 16,-1 0 15,53 18-15,-52-1-1,17 19 1,18 17 0,-1-36-1,19 19 1,-1-19-16,0 1 16,1-1-1,-1-17-15,18 18 31,0 0-15,0-1 0,18 1 15,-1-18 0,1 0-15,0 0-1,-1 18 1,-17-1 0,18-17-1,0 0 1,-1 0-16,1 0 31,17 0-15,1 0-1,34 0 1,-52 0 0,70 0 15,-18 0-31,1 0 31,-36 0-31,18 0 16,88 0-1,-53-17-15,-35 17 16,0-18-16,0 18 0,18-18 16,-18 18-16,35-17 15,-35 17-15,0 0 0,17 0 16,71-18 0,-88 0-16,18 18 15,-1 0-15,72-17 16,-90-18-16,1 35 15,124-18 1,-124 0 0,17 18-16,-17-17 15,0 17-15,123-18 16,-123 18 0,71-18-1,-1 18 1,18-17-1,-88 17-15,71 0 16,-1-18 0,-52 18-16,-18-18 15,0 1-15,88-18 16,-88 35-16,88-1024 16,0 2012-1,-35-1005 1,123-19-1,-123 19 1,70-1 15,-35 0-31,-35 18 32,-18 0-32,-17 0 15,141 0 1,-124 18-16,0 0 0,-35-1 15,88 1 1,0 17 0,53 18-1,-53-18 1,-17-17 0,-54-18-16,-17 18 15,-17-18-15,52 17 16,-53-17-16,18 0 15</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35:08.4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5115 17780 0,'265'36'266,"17"17"-251,-141-18 1,-17-35 0,-54 17-16,54-17 15,17 0 1,-88 0-16,88 0 15,0 0 1,-18-35 0,-52 18-16,70-1 31,-35 18-15,-53 0-16,0-18 15,105 18 1,-105 0-16,0 0 15,71 0 1,-71 0-16,-18 0 16,36 0-16,-36 18 0,18-18 15,53 18 1,70-1 0,-123 1-1,17-18-15,36 35 16,71-17-1,-89-1 1,88 1 0,-70 0 15,35 17-15,-53-35-1,1 0 1,-36 0-16,35 0 15,0 0 1,-53 0-16,18 0 16,123 0-1,-140 0-15,17 0 16,141 0 0,-141 0-1,35 0-15,71 0 16,-18 0-1,-35 0 1,-18 0 0,-18 0-16,54-18 0,493-35 47,-529 53-47,18-17 15,0 17-15,88-18 16,18 18-1,-54 0 1,-69 0-16,34 0 16,18 0-1,-53 0-15,18 18 16,35-1 0,0-17-1,18 0 1,-35 0-1,34 0 1,-17 0 0,18 0 15,-35 0-15,52 36-1,-70-19 1,-18-17-1,-17 18-15,17 0 16,0-18 0,-53 17-16,18-17 15,106 53 1,-88-53 0,17 18-1,18-18 1,-36 17-1,-17-17 1,-18 0-16,1 18 0,-1-18 16,124 35-1,-53-17 17,88 0-17,-124-18-15,-35 17 16,18-17-16,-17 0 0,-1 0 15,53 0 1,18 0 0,-53 0-16,17 0 0,-17 0 15,18 0 1,-36 0 0,18 0-1,-18-17 1,-17 17-1,0 0 1,-1 0 0,36 0-16,18 0 31,-36 0-31,0 0 16,36 0-1,-36-18-15,0 18 0,1 0 16,69-18-1,-69 1-15,52 17 16,0-18-16,18 0 16,0 18-16,17-35 15,-17 17-15,-18 1 0,-17 17 16,105-18 0,-123 1-1,-18 17-15,36 0 0,17 0 16,-35 0-1,18 0 1,-36 0 0,0-18-16,0 18 0,1 0 15,87-35 17,-88 35-32,1-18 15,-1-17 1,-35 17-16,-18 0 31,18-34-15,18 52-16,-18-18 15,18 0 1,-1 1 0,1 17-1,0 0-15,-1 0 16,-52 0-1,17 0 1,1 0-16,-19 0 0,-34 0 16,-36 0 15,18 0-15,-36 0-1,36 0 1,-35-18-1,52 0-15,-88 18 16,18-17 0,53-1-16,0 0 15,0 1 1,17 17 0,18 0-16,18 0 15,-36-18-15,54 18 16,-160-18-1,160 18 1,-19 0 0,1 0-1,18 0-15,-19 0 0,36-17 16,-229 17 15,176 0-15,18 0-16,-18 0 15,18 0-15,-18 0 16,0 0 0,35 0-16,-17 0 0,0 0 15,-36 0 1,-70 0 0,53 0-1,-71 0 1,71 0-1,0 0 1,52 0 0,-17 0-16,18 0 0,-53 0 15,-89 0 17,72 17-17,-19-17 1,71 0-16,-17 18 0,-19-18 15,19 0-15,-36 0 16,18 18-16,-88-18 16,17 0-1,71 0-15,35 0 16,-53 0-16,18 0 16,17 0-16,-105 0 15,-89 0 1,71 17-1,35-17 1,71 0-16,-71 0 16,54 36 15,52-36-31,-71 0 0,18 17 31,-52-17-15,69 0-1,36 0-15,-35 0 16,18 0 0,-1 0-1,18 0-15,18 18 16,0-18-16,-53 18 16,-36-18-1,36 17 1,-36 1-1,71-18 1,1 0-16,-19 0 0,53 0 16,-193 0 15,105 0-31,-71 0 31,72 0-15,-1 0-1,88 0-15,-88 0 16,18 0 0,35 0-16,18 0 15,-18 18-15,0-18 16,-35 17-16,35-17 0,0 18 16,-88-1-1,88-17 1,18 0-16,-124 18 15,18 0 1,0 17 15,88-35-31,0 18 0,-18-18 0,1 0 16,-177 17 15,176-17-31,1 0 16,17 0-16,-35 0 15,17 0-15,-88 0 16,1 0 0,69 0-16,19 0 15,17 0-15,-18-17 0,18 17 16,1 0-16,-37-18 16,19 18-1,-36 0 1,18-35-1,17 35 1,36 0 0,-36 0-1,1 0-15,35 0 32,-1-18-32,19 18 0,-19 0 0,1 0 15,0 0 1,0 0-16,-1 0 0,1 0 15,-18 0 1,-53 0 0,36 0-1,17 0 1,17-18-16,1 18 16,0 0-16,0 0 15,-124-17 1,88-1-1,-52 18 17,88 0-32,-1 0 0,-52 0 31,53 0-31,17 0 0,-17 0 0,-71 0 31,36 0-15,34 0-16,1 0 15,17 0 1,-35 0 0,36 0-16,-18-1005 15,-18 2010 1,35-1005 0,-17 0-1,17 0 1,0 0-1,18-17 1,0-1 47,36 18-32,17-18-16,-18 1 1,35-1 0,-52 18-16,17-18 15,-17 18-15,35-17 16,17-1 0,1 0-16,-36 18 15,18-17-15,-18 17 16,1 0-16,-1 0 0,53 0 15,-17 0 1,-36 0 0,0 0-1,36 0-15,17 0 32,-53 0-32,36 0 15,17 0 1,-35 0-16,0 0 15,-18 0-15,36 0 16,-18 0-16,17 0 0,-17 0 16,35 0-16,53 0 15,-70 0-15,-18 0 16,35 0-16,-17 0 16,17 0-16,-18 0 15,19 0-15,69 0 16,-52 0-16,-18 0 15,-17 17-15,123-17 16,-123 0 0,17 0-16,-18 18 15,36-18-15,-35 0 16,35 0-16,-54 0 16,19 0-16,17 0 0,-17 0 15,17 0-15,-35 0 16,17 0-16,36 0 0,-18 0 15,71 0 1,0 0 0,-89 0-16,19 0 15,-36-18-15,35 18 0,-18-17 16,36 17-16,-35 0 16,35-18-16,-36 18 15,265-53 1,-194 36-1,-70 17 1,17 0-16,124-18 16,-142 18-1,19 0 1,-19 0-16,18 0 0,-35 0 16,53 0-16,-53 0 15,53 0-15,-18 0 16,141 0-1,-123-18-15,-18 18 16,36 0-16,211-17 16,18-19-1,299-17 1,-334 53 0,17 0-1,-229 0 1,0 0-16,88 0 15,-88 0 1,-36 0-16,-17 0 0,88 0 16,-88 18-1,18-18-15,-18 0 16,52 18 0,54-1-1,-53-17 1,-36 0-1,-34 36-15,17-36 0,-18 0 16,88 0 0,-70 0-16,0 0 15,0 0-15,0 0 16,-18 0-16,71 0 16,35 0-1,-88 0 1,0 0-16,0 0 0,18 0 15,123 0 1,-177 0 0,19 0-16,-1 0 15,35 0 17,-52 0-32,0 0 15,-1 0 16,-52 17 63,-88 36-63,70-53-31,-141 71 16,-53-36 0,88-17 15,-17-18-15,123 0-16,0 0 15,-71 0 1,-87 0-1,-1 0 1,-123 0 0,194 0-1,52 0 1,54 0 0,-18 0-16,-53 0 15,36 0 1,35 0-1,-1 0 17,19 0-32,-1 0 31,71 0 47,-18 0-62,18 0-16,106-18 15,141-17 1,-71 17 0,-17 18-1,-89 0 1,36 0-1,-36 0 1,-17 0 0,-70 0-1,52 0 1,0 0 0,18 0-1,-53 0 1,-36 0-1,1 0-15,17 0 16,1 0 0,-19 0-16,1 0 15,-1 18 1,1-18 0,0 0-16,-1 0 31,1 0-16,-36 0 126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27.0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20197 5962 0,'123'0'203,"-88"18"-187,18-18-16,53 18 15,18-1 1,-89-17-16,35 18 16,1-18-1,-18 0-15,17 0 16,1 0-1,-36 0 1,-17 0 0,17 0-1,0 0 1,-17 0 0,35 0-1,-35 17 1,34-17-1,-16 0 1,17 18 0,-18-18-1,36 0 1,-54 0 0,36 0-1,-18 0-15,18 0 16,0 0-1,-18 0 1,36 0-16,17 0 16,18 0 15,-35 0-15,17 0-1,18-18 1,-36 18-1,1-17 1,-1 17 0,-17 0-1,35-18 1,-52 18 0,70 0-1,-18-17 1,-18 17-1,-34 0-15,34 0 16,18-18 15,-52 18-31,-1 0 16,71 0 0,-36 0-1,54 0 1,-54 0-1,18 0 1,-17 0 0,35 18-1,-36-18 1,19 17 0,-54-17-16,35 0 15,19 0 1,52 0-1,-35 0 1,-18 0 15,141 0 1,-194 0-32,54 0 15,-1 0 1,18 0-1,35-17 1,-106 17-16,18 0 16,-18 0-16,36 0 15,-1 0 1,-34 0-16,52 0 16,-18 0-1,19 0 1,-19 0-1,18 0 1,-52 17 0,-1-17-16,71 18 31,-71-18-31,0 0 16,18 0-16,18 0 15,-1 0 1,-35 0-16,36 0 15,0 0 1,-18 0 0,105 0-1,-87 0 1,52 0 0,-34 0-1,52 0 1,-53 0-1,0 0 1,-17 0 0,-36 0-16,0 0 15,18 0 1,-18 0-16,1 0 0,-1 0 16,18 0-1,-18 0-15,-17 0 16,52 0-1,-34 0 1,-1 0 0,0 0-1,0 0 1,-17 0 0,17 0-1,-17 0-15,0 0 16,17 0-1,-18 0 1,19 0 15,-19 0-31,1 0 16,17 0 0,1 0-16,17 0 31,-36 0 0,1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30.7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6509 6597 0,'335'0'234,"159"71"-202,-388-18-32,123-36 15,-35 19 1,-35-19 0,52-17-1,-70 0 1,1-35-1,-90 17-15,1 18 16,36 0-16,-36-1023 0,35 2029 16,-35-1024-16,88 18 15,18 0 1,-89 0 0,-17 0-16,194 0 15,-71 18 1,-88-18-1,54 0-15,16 35 16,-105-17 0,35-18-16,-35 0 15,18 17-15,17-17 16,71 18 0,53 17-1,-124-17-15,-18 17 16,71-17-1,106 17 1,-194-35-16,0 0 16,159 35-1,-142-35-15,-17 18 16,36-18-16,16 18 16,-16 17-1,52-35 1,-53 0-1,0 0 17,-53 18-32,36-18 0,-36 0 31,0 0-31,-17 0 0,17 0 16,1 0-1,-1 0 1,0 0-1,-17 0-15,-1 0 16,1 0 0,0 0 15,-1 0-15,-17-18 15,0-35 0,-17 18-31,17-1 0,-36-17 31,36 18-31,0 18 0,0-1 16,-17 0 0,-1 1-1,1 17-15,-36-36 31,-18 19-15,53 17-16,-17 0 16,-18 0-16,18 0 15,-18 0-15,-88-1006 16,-18 1994 0,-17-988-1,-106-18 1,70 18-1,-53 0 1,195 0 0,-36 0-16,18 0 15,-18 0 1,-247 0 0,230 0-16,17 0 15,-141 0 1,194 0-16,0 0 15,18 0-15,-1 0 0,1 0 16,-18 0 0,36 0-1,-19 0 1,19 0-16,34-17 31,36-1-15,-35 18-1,17 0-15,0 0 0,248 0 32,-213 0-17,18 0-15,18 0 16,141 0 0,106 0-1,-124 0 1,124 0-1,-265-17-15,18 17 16,0 0-16,-18 0 16,-17 0-16,17 0 15,-35-18-15,70 18 16,-70 0-16,0 0 16,18 0-16,52 0 15,18 0 1,-88 0-1,0 0-15,0 0 0,53 0 32,-88 0-17,-1 0-15,36 0 32,-35 0-32,-1 0 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41.6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11553 10054 0,'230'-17'250,"211"-1"-235,-177-35 1,-34 36-1,-125 17-15,1-36 16,300 19 15,-300 17-31,123 0 16,-17 0 0,52 0-1,-70 0 1,-35 0-1,-106 0-15,88-18 16,-35 18 0,88-18-1,-88-17 1,17 18 0,89-1-1,-88 0 1,70 1-1,-89 17 1,19 0 15,-71 0-31,105 0 16,-87 0 0,-18 0-16,0 0 15,123 0 1,-140 0-16,16 0 0,-16 0 15,70 0 1,-18 0 0,35 0-1,-70 0-15,-18 0 16,36 0 0,-36 0-16,18 0 0,35 17 15,-35 1 1,-17-18-16,16 0 0,54 18 15,-17-1 17,-54 1-32,18-18 0,123 17 31,-123 1-31,0-18 16,123 53-1,-52-35 1,35-1-1,-89 1-15,-35-18 16,18 18-16,-17-18 16,-19 0-16,36 0 15,-18 0 1,-17 0-16,0 17 16,-18 1-1,-71-1006 16,-35 2029-15,53-1041 0,-17 0-16,-18 0 0,35 0 15,-53 0 1,18 0-16,-71 0 16,-17 0-1,-36 0 1,106 0-16,-70 0 0,17 0 15,-123 0 1,141 0-16,-1 0 16,1 0-16,-159 0 15,54 0 1,140 0-16,-35 0 16,35 0-16,-159 17 15,-70 1 1,106 17-1,-71-17 17,124-18-32,-19 18 31,125-18-31,-1 17 16,1-17-16,17 0 15,-141 0 1,106 18-16,35-18 15,-35 18-15,17-18 16,-158 35 0,123-35-1,-35 0 1,70 0 0,-17 0-1,35 0 1,35 0 15,1 0-31,-1 0 31,71 17 16,0 1-31,88-18-1,282 0 1,-176 0-16,0 0 16,0 0-16,-35 0 15,493 35 1,-493-35-16,17 0 16,-52 0-1,35 0-15,-36 0 0,0 0 16,1 18-16,-36-18 15,0 0-15,300 35 16,-141 1 15,35-1-15,-106-18 0,-52 1-1,-54 0-15,-52-18 0,52 35 16,-17-35-16,-36 0 0,36 0 15,88 0 1,18-18 0,-124 1-16,18 17 15,0 0-15,88-18 16,18-17 0,-71 35-1,0-18 1,-53 1-1,-17 17-15,17-36 0,70 36 32,-52-17-32,-35 17 0,17-18 15,159 0 1,-124 18-16,-17-35 0,0 35 16,18-18-16,-19 18 15,54-17 1,35-18-1,0 35 1,424-53 0,-407 17-16,-34 36 15,123-17 1,-195 17-16,107-18 16,-18-17-1,-106 35 1,-35-18-16,0 18 0,88 0 15,106-18 17,-229 18-32,17 0 0,36-17 31,-36 17-31,0 0 0,0 0 16,1 0-1,70 0 1,-71 0-16,0 0 15,0 0-15,-17 0 16,70 0 0,-17 0-1,-18-18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45.3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25171 10019 0,'88'0'203,"53"0"-187,-18-17-16,89 17 15,17 0 1,-158 0-16,88 0 15,35 0 1,-35 0 0,105 17-1,-123 1 1,18-1 0,-36 19-1,-17-36 1,-53 0-1,18 0-15,-18 0 0,0 0 16,176 0 15,-159 0-31,-34 0 16,52 0-16,18-18 16,-36 0-16,-17 18 15,53-17 1,0-1-1,-71 18-15,-17 0 16,-1 0-16,19 0 16,-19 0-1,1 0 17,-36 18 30,-35-18-31,-17 0 1,35 0-17,-1 0-15,-87 0 16,-36 0-1,-88 0 1,-317 0 0,211 17-1,-194 36 1,230-17 0,-177 34-1,353-52 1,0-18-16,-18 35 15,53-35-15,0 18 16,-158 17-16,70-35 16,88 0-1,-53 0 1,0-18 0,71 1-1,-88-1 1,70 18-1,-88-17 1,141 17-16,-35-18 16,35 18-16,-18 0 15,1 0-15,-1 0 16,-17 0-16,-18 0 16,35 0-16,-34 0 0,-178 0 15,-16 0 1,-142 35-1,158-17 1,-158 35 15,300-36-31,-17-17 16,-54 36 0,88-19-16,19-17 0,-19 18 15,53-18-15,-17 18 16,35-18-16,-17 35 15,-107-18 1,54 1 0,-36-18-1,36 0 1,-36 0 0,106 0-1,-17 0-15,-36 0 16,-71 0-1,71 0 1,-35 0 15,71 0-31,17 0 16,-159 0 0,159 0-16,0 18 15,-35-18-15,18 0 16,-124 0-1,123 0-15,0 0 16,36 0-16,-35 0 16,-54 0-1,54 0 1,-36 0 0,71-18-1,-18 18 1,35 0-1,0 0 17,18-18-32,0 1 47,0-1-32,18 18-15,35-17 16,106-36-1,70-18 1,335-88 0,-158 53-1,106-17 1,-177 70 0,141 0-1,-264 53 1,-18 0-1,-124 0 1,18 0-16,-17 0 16,88 0-16,-18 0 31,-88 0-31,0 0 0,17-1005 16,36 2010-1,-71-1005-15,54 0 16,-1 0-1,-35 0-15,70 0 16,-17 0 0,17 0-1,-70 0-15,0 0 16,0 0-16,71 0 16,-1 0-1,-52 0 1,-54 0-1,1 0-15,17 0 16,-17 0-16,17 0 31,-17 0-15,-89-17 46,-123-19-46,106 36-16,-18 0 16,-35 0-16,-35 0 15,-1 0-15,-246 36 16,194-1 0,17-18-16,0-17 0,71 18 15,-18 17-15,-70 1 16,159-1-1,-160-17-15,36 17 32,71 0-32,52-17 0,-140 17 31,122-17-15,1-1-1,71-17 1,-19 0-1,54 0 32,88 0-31,-18 0-16,-35-17 16,88-1-16,141-17 15,371 17 1,-442-17-1,72 35-15,211 0 16,317-18 15,-564-17-31,-71 17 16,36 18-16,123-35 16,-17 17-1,17 1 1,-159 17-16,1 0 0,-1-36 15,194 19 1,-229 17-16,159-53 16,-70 0-1,-1 18 1,-159 35 0,-17 0-16,-17 0 15,-1 0-15,0 0 16,1 0-16,-19 0 0,18 0 15,1 0 1,-1 0 15,-17 0-15,-36 0 0,-17 0-1,-1 0-15,-69 17 16,-37 1-1,-122 35 1,88-35-16,-18 17 16,-18 18-16,-35 0 0,18-18 15,17 18-15,-229 0 16,18 53 0,193-53-16,-17-18 15,36-18-15,17 36 16,53-17-16,-18-19 15,-35 1 1,70 0 0,54-18-16,34 17 15,-16-17-15,16 18 16,-17-18-16,18 0 0,-18 0 16,36 0-1,-19 0 1,19 0-16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4-20T16:26:47.8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6526 10831 0,'89'0'172,"52"0"-157,159-18 1,-18 18-1,-141 0-15,0 0 0,18 0 16,123 0 0,-106 0-16,265 35 15,-53-35 1,-211 18-16,-71-18 16,52 35-16,54-35 15,123 0 1,-123-17-1,17-1 1,-123 18 0,17-18-16,-17 18 15,-35 0-15,17 0 16,106 0 0,-35 0-1,-89 0-15,19 0 16,-19 0-16,-17 0 0,35 0 15,-35 0-15,0 0 16,-18 0-16,1 0 16,52 0-1,-71 0 1,1 0 0,0 0-1,-18-35 48,-36 17-48,-210-70 17,-37 35-17,89 18-15,-17 17 16,-513-70-1,513 70-15,-1-17 16,0 35-16,-176-17 16,-17 17-1,193 0-15,36 0 16,-406 52 0,88 1-1,229 0 1,71-35-1,-18 0 1,71-1 15,53-17-15,53 0-16,-1 0 0,1 0 16,18 0-16,-19 0 0,1 0 15,17 0 1,-17 0-16,17 0 15,1 0-15,-1 0 0,1 0 32,-1 0-17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01" name="Google Shape;101;p1:notes"/>
          <p:cNvSpPr>
            <a:spLocks noGrp="1" noRot="1" noChangeAspect="1"/>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2" name="Google Shape;102;p1:notes"/>
          <p:cNvSpPr txBox="1">
            <a:spLocks noGrp="1"/>
          </p:cNvSpPr>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176" name="Google Shape;176;p10:notes"/>
          <p:cNvSpPr>
            <a:spLocks noGrp="1" noRot="1" noChangeAspect="1"/>
          </p:cNvSpPr>
          <p:nvPr>
            <p:ph type="sldImg" idx="2"/>
          </p:nvPr>
        </p:nvSpPr>
        <p:spPr>
          <a:xfrm>
            <a:off x="373063" y="696913"/>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183" name="Google Shape;183;p11:notes"/>
          <p:cNvSpPr>
            <a:spLocks noGrp="1" noRot="1" noChangeAspect="1"/>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192" name="Google Shape;192;p12:notes"/>
          <p:cNvSpPr>
            <a:spLocks noGrp="1" noRot="1" noChangeAspect="1"/>
          </p:cNvSpPr>
          <p:nvPr>
            <p:ph type="sldImg" idx="2"/>
          </p:nvPr>
        </p:nvSpPr>
        <p:spPr>
          <a:xfrm>
            <a:off x="373063" y="696913"/>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09" name="Google Shape;109;p2:notes"/>
          <p:cNvSpPr>
            <a:spLocks noGrp="1" noRot="1" noChangeAspect="1"/>
          </p:cNvSpPr>
          <p:nvPr>
            <p:ph type="sldImg" idx="2"/>
          </p:nvPr>
        </p:nvSpPr>
        <p:spPr>
          <a:xfrm>
            <a:off x="1116012" y="703262"/>
            <a:ext cx="4630800" cy="3473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0" name="Google Shape;110;p2:notes"/>
          <p:cNvSpPr txBox="1">
            <a:spLocks noGrp="1"/>
          </p:cNvSpPr>
          <p:nvPr>
            <p:ph type="body" idx="1"/>
          </p:nvPr>
        </p:nvSpPr>
        <p:spPr>
          <a:xfrm>
            <a:off x="914400" y="4416425"/>
            <a:ext cx="5029200" cy="418470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18" name="Google Shape;118;p3:notes"/>
          <p:cNvSpPr>
            <a:spLocks noGrp="1" noRot="1" noChangeAspect="1"/>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9" name="Google Shape;119;p3:notes"/>
          <p:cNvSpPr txBox="1">
            <a:spLocks noGrp="1"/>
          </p:cNvSpPr>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26" name="Google Shape;126;p4:notes"/>
          <p:cNvSpPr>
            <a:spLocks noGrp="1" noRot="1" noChangeAspect="1"/>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7" name="Google Shape;127;p4:notes"/>
          <p:cNvSpPr txBox="1">
            <a:spLocks noGrp="1"/>
          </p:cNvSpPr>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136" name="Google Shape;136;p5:notes"/>
          <p:cNvSpPr>
            <a:spLocks noGrp="1" noRot="1" noChangeAspect="1"/>
          </p:cNvSpPr>
          <p:nvPr>
            <p:ph type="sldImg" idx="2"/>
          </p:nvPr>
        </p:nvSpPr>
        <p:spPr>
          <a:xfrm>
            <a:off x="373063" y="696913"/>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144" name="Google Shape;144;p6:notes"/>
          <p:cNvSpPr>
            <a:spLocks noGrp="1" noRot="1" noChangeAspect="1"/>
          </p:cNvSpPr>
          <p:nvPr>
            <p:ph type="sldImg" idx="2"/>
          </p:nvPr>
        </p:nvSpPr>
        <p:spPr>
          <a:xfrm>
            <a:off x="373063" y="696913"/>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373063" y="696913"/>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152" name="Google Shape;152;p7: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a:spLocks noGrp="1" noRot="1" noChangeAspect="1"/>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8:notes"/>
          <p:cNvSpPr txBox="1">
            <a:spLocks noGrp="1"/>
          </p:cNvSpPr>
          <p:nvPr>
            <p:ph type="body" idx="1"/>
          </p:nvPr>
        </p:nvSpPr>
        <p:spPr>
          <a:xfrm>
            <a:off x="927100" y="4422775"/>
            <a:ext cx="5100600" cy="4187700"/>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161" name="Google Shape;161;p8:notes"/>
          <p:cNvSpPr txBox="1">
            <a:spLocks noGrp="1"/>
          </p:cNvSpPr>
          <p:nvPr>
            <p:ph type="sldNum" idx="12"/>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169" name="Google Shape;169;p9:notes"/>
          <p:cNvSpPr>
            <a:spLocks noGrp="1" noRot="1" noChangeAspect="1"/>
          </p:cNvSpPr>
          <p:nvPr>
            <p:ph type="sldImg" idx="2"/>
          </p:nvPr>
        </p:nvSpPr>
        <p:spPr>
          <a:xfrm>
            <a:off x="373063" y="696913"/>
            <a:ext cx="6208712"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a:spLocks noGrp="1"/>
          </p:cNvSpPr>
          <p:nvPr>
            <p:ph type="pic" idx="2"/>
          </p:nvPr>
        </p:nvSpPr>
        <p:spPr>
          <a:xfrm>
            <a:off x="5183188" y="987425"/>
            <a:ext cx="6172200" cy="4873625"/>
          </a:xfrm>
          <a:prstGeom prst="rect">
            <a:avLst/>
          </a:prstGeom>
          <a:noFill/>
          <a:ln>
            <a:noFill/>
          </a:ln>
        </p:spPr>
      </p:sp>
      <p:sp>
        <p:nvSpPr>
          <p:cNvPr id="83" name="Google Shape;8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06400" y="381000"/>
            <a:ext cx="1120351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1400"/>
              <a:buFont typeface="Calibri"/>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06400" y="1371600"/>
            <a:ext cx="5537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Clr>
                <a:schemeClr val="dk1"/>
              </a:buClr>
              <a:buSzPts val="1080"/>
              <a:buChar char="■"/>
              <a:defRPr/>
            </a:lvl1pPr>
            <a:lvl2pPr marL="914400" lvl="1" indent="-291465" algn="l">
              <a:lnSpc>
                <a:spcPct val="100000"/>
              </a:lnSpc>
              <a:spcBef>
                <a:spcPts val="360"/>
              </a:spcBef>
              <a:spcAft>
                <a:spcPts val="0"/>
              </a:spcAft>
              <a:buClr>
                <a:schemeClr val="dk1"/>
              </a:buClr>
              <a:buSzPts val="990"/>
              <a:buChar char="■"/>
              <a:defRPr/>
            </a:lvl2pPr>
            <a:lvl3pPr marL="1371600" lvl="2" indent="-285750" algn="l">
              <a:lnSpc>
                <a:spcPct val="100000"/>
              </a:lnSpc>
              <a:spcBef>
                <a:spcPts val="360"/>
              </a:spcBef>
              <a:spcAft>
                <a:spcPts val="0"/>
              </a:spcAft>
              <a:buClr>
                <a:schemeClr val="dk1"/>
              </a:buClr>
              <a:buSzPts val="900"/>
              <a:buChar char="■"/>
              <a:defRPr/>
            </a:lvl3pPr>
            <a:lvl4pPr marL="1828800" lvl="3" indent="-291464" algn="l">
              <a:lnSpc>
                <a:spcPct val="100000"/>
              </a:lnSpc>
              <a:spcBef>
                <a:spcPts val="360"/>
              </a:spcBef>
              <a:spcAft>
                <a:spcPts val="0"/>
              </a:spcAft>
              <a:buClr>
                <a:schemeClr val="dk1"/>
              </a:buClr>
              <a:buSzPts val="990"/>
              <a:buChar char="■"/>
              <a:defRPr/>
            </a:lvl4pPr>
            <a:lvl5pPr marL="2286000" lvl="4" indent="-285750" algn="l">
              <a:lnSpc>
                <a:spcPct val="100000"/>
              </a:lnSpc>
              <a:spcBef>
                <a:spcPts val="360"/>
              </a:spcBef>
              <a:spcAft>
                <a:spcPts val="0"/>
              </a:spcAft>
              <a:buClr>
                <a:schemeClr val="dk1"/>
              </a:buClr>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body" idx="2"/>
          </p:nvPr>
        </p:nvSpPr>
        <p:spPr>
          <a:xfrm>
            <a:off x="6146800" y="1371600"/>
            <a:ext cx="5537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Clr>
                <a:schemeClr val="dk1"/>
              </a:buClr>
              <a:buSzPts val="1080"/>
              <a:buChar char="■"/>
              <a:defRPr/>
            </a:lvl1pPr>
            <a:lvl2pPr marL="914400" lvl="1" indent="-291465" algn="l">
              <a:lnSpc>
                <a:spcPct val="100000"/>
              </a:lnSpc>
              <a:spcBef>
                <a:spcPts val="360"/>
              </a:spcBef>
              <a:spcAft>
                <a:spcPts val="0"/>
              </a:spcAft>
              <a:buClr>
                <a:schemeClr val="dk1"/>
              </a:buClr>
              <a:buSzPts val="990"/>
              <a:buChar char="■"/>
              <a:defRPr/>
            </a:lvl2pPr>
            <a:lvl3pPr marL="1371600" lvl="2" indent="-285750" algn="l">
              <a:lnSpc>
                <a:spcPct val="100000"/>
              </a:lnSpc>
              <a:spcBef>
                <a:spcPts val="360"/>
              </a:spcBef>
              <a:spcAft>
                <a:spcPts val="0"/>
              </a:spcAft>
              <a:buClr>
                <a:schemeClr val="dk1"/>
              </a:buClr>
              <a:buSzPts val="900"/>
              <a:buChar char="■"/>
              <a:defRPr/>
            </a:lvl3pPr>
            <a:lvl4pPr marL="1828800" lvl="3" indent="-291464" algn="l">
              <a:lnSpc>
                <a:spcPct val="100000"/>
              </a:lnSpc>
              <a:spcBef>
                <a:spcPts val="360"/>
              </a:spcBef>
              <a:spcAft>
                <a:spcPts val="0"/>
              </a:spcAft>
              <a:buClr>
                <a:schemeClr val="dk1"/>
              </a:buClr>
              <a:buSzPts val="990"/>
              <a:buChar char="■"/>
              <a:defRPr/>
            </a:lvl4pPr>
            <a:lvl5pPr marL="2286000" lvl="4" indent="-285750" algn="l">
              <a:lnSpc>
                <a:spcPct val="100000"/>
              </a:lnSpc>
              <a:spcBef>
                <a:spcPts val="360"/>
              </a:spcBef>
              <a:spcAft>
                <a:spcPts val="0"/>
              </a:spcAft>
              <a:buClr>
                <a:schemeClr val="dk1"/>
              </a:buClr>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06400" y="6477000"/>
            <a:ext cx="2540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3"/>
          <p:cNvSpPr txBox="1">
            <a:spLocks noGrp="1"/>
          </p:cNvSpPr>
          <p:nvPr>
            <p:ph type="ftr" idx="11"/>
          </p:nvPr>
        </p:nvSpPr>
        <p:spPr>
          <a:xfrm>
            <a:off x="4470400" y="6477000"/>
            <a:ext cx="38608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3"/>
          <p:cNvSpPr txBox="1">
            <a:spLocks noGrp="1"/>
          </p:cNvSpPr>
          <p:nvPr>
            <p:ph type="sldNum" idx="12"/>
          </p:nvPr>
        </p:nvSpPr>
        <p:spPr>
          <a:xfrm>
            <a:off x="9652000" y="6477000"/>
            <a:ext cx="2540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06400" y="381000"/>
            <a:ext cx="1120351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1400"/>
              <a:buFont typeface="Calibri"/>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06400" y="1371600"/>
            <a:ext cx="5537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Clr>
                <a:schemeClr val="dk1"/>
              </a:buClr>
              <a:buSzPts val="1080"/>
              <a:buChar char="■"/>
              <a:defRPr/>
            </a:lvl1pPr>
            <a:lvl2pPr marL="914400" lvl="1" indent="-291465" algn="l">
              <a:lnSpc>
                <a:spcPct val="100000"/>
              </a:lnSpc>
              <a:spcBef>
                <a:spcPts val="360"/>
              </a:spcBef>
              <a:spcAft>
                <a:spcPts val="0"/>
              </a:spcAft>
              <a:buClr>
                <a:schemeClr val="dk1"/>
              </a:buClr>
              <a:buSzPts val="990"/>
              <a:buChar char="■"/>
              <a:defRPr/>
            </a:lvl2pPr>
            <a:lvl3pPr marL="1371600" lvl="2" indent="-285750" algn="l">
              <a:lnSpc>
                <a:spcPct val="100000"/>
              </a:lnSpc>
              <a:spcBef>
                <a:spcPts val="360"/>
              </a:spcBef>
              <a:spcAft>
                <a:spcPts val="0"/>
              </a:spcAft>
              <a:buClr>
                <a:schemeClr val="dk1"/>
              </a:buClr>
              <a:buSzPts val="900"/>
              <a:buChar char="■"/>
              <a:defRPr/>
            </a:lvl3pPr>
            <a:lvl4pPr marL="1828800" lvl="3" indent="-291464" algn="l">
              <a:lnSpc>
                <a:spcPct val="100000"/>
              </a:lnSpc>
              <a:spcBef>
                <a:spcPts val="360"/>
              </a:spcBef>
              <a:spcAft>
                <a:spcPts val="0"/>
              </a:spcAft>
              <a:buClr>
                <a:schemeClr val="dk1"/>
              </a:buClr>
              <a:buSzPts val="990"/>
              <a:buChar char="■"/>
              <a:defRPr/>
            </a:lvl4pPr>
            <a:lvl5pPr marL="2286000" lvl="4" indent="-285750" algn="l">
              <a:lnSpc>
                <a:spcPct val="100000"/>
              </a:lnSpc>
              <a:spcBef>
                <a:spcPts val="360"/>
              </a:spcBef>
              <a:spcAft>
                <a:spcPts val="0"/>
              </a:spcAft>
              <a:buClr>
                <a:schemeClr val="dk1"/>
              </a:buClr>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body" idx="2"/>
          </p:nvPr>
        </p:nvSpPr>
        <p:spPr>
          <a:xfrm>
            <a:off x="6146800" y="1371600"/>
            <a:ext cx="55372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Clr>
                <a:schemeClr val="dk1"/>
              </a:buClr>
              <a:buSzPts val="1080"/>
              <a:buChar char="■"/>
              <a:defRPr/>
            </a:lvl1pPr>
            <a:lvl2pPr marL="914400" lvl="1" indent="-291465" algn="l">
              <a:lnSpc>
                <a:spcPct val="100000"/>
              </a:lnSpc>
              <a:spcBef>
                <a:spcPts val="360"/>
              </a:spcBef>
              <a:spcAft>
                <a:spcPts val="0"/>
              </a:spcAft>
              <a:buClr>
                <a:schemeClr val="dk1"/>
              </a:buClr>
              <a:buSzPts val="990"/>
              <a:buChar char="■"/>
              <a:defRPr/>
            </a:lvl2pPr>
            <a:lvl3pPr marL="1371600" lvl="2" indent="-285750" algn="l">
              <a:lnSpc>
                <a:spcPct val="100000"/>
              </a:lnSpc>
              <a:spcBef>
                <a:spcPts val="360"/>
              </a:spcBef>
              <a:spcAft>
                <a:spcPts val="0"/>
              </a:spcAft>
              <a:buClr>
                <a:schemeClr val="dk1"/>
              </a:buClr>
              <a:buSzPts val="900"/>
              <a:buChar char="■"/>
              <a:defRPr/>
            </a:lvl3pPr>
            <a:lvl4pPr marL="1828800" lvl="3" indent="-291464" algn="l">
              <a:lnSpc>
                <a:spcPct val="100000"/>
              </a:lnSpc>
              <a:spcBef>
                <a:spcPts val="360"/>
              </a:spcBef>
              <a:spcAft>
                <a:spcPts val="0"/>
              </a:spcAft>
              <a:buClr>
                <a:schemeClr val="dk1"/>
              </a:buClr>
              <a:buSzPts val="990"/>
              <a:buChar char="■"/>
              <a:defRPr/>
            </a:lvl4pPr>
            <a:lvl5pPr marL="2286000" lvl="4" indent="-285750" algn="l">
              <a:lnSpc>
                <a:spcPct val="100000"/>
              </a:lnSpc>
              <a:spcBef>
                <a:spcPts val="360"/>
              </a:spcBef>
              <a:spcAft>
                <a:spcPts val="0"/>
              </a:spcAft>
              <a:buClr>
                <a:schemeClr val="dk1"/>
              </a:buClr>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body" idx="3"/>
          </p:nvPr>
        </p:nvSpPr>
        <p:spPr>
          <a:xfrm>
            <a:off x="6146800" y="4000500"/>
            <a:ext cx="55372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Clr>
                <a:schemeClr val="dk1"/>
              </a:buClr>
              <a:buSzPts val="1080"/>
              <a:buChar char="■"/>
              <a:defRPr/>
            </a:lvl1pPr>
            <a:lvl2pPr marL="914400" lvl="1" indent="-291465" algn="l">
              <a:lnSpc>
                <a:spcPct val="100000"/>
              </a:lnSpc>
              <a:spcBef>
                <a:spcPts val="360"/>
              </a:spcBef>
              <a:spcAft>
                <a:spcPts val="0"/>
              </a:spcAft>
              <a:buClr>
                <a:schemeClr val="dk1"/>
              </a:buClr>
              <a:buSzPts val="990"/>
              <a:buChar char="■"/>
              <a:defRPr/>
            </a:lvl2pPr>
            <a:lvl3pPr marL="1371600" lvl="2" indent="-285750" algn="l">
              <a:lnSpc>
                <a:spcPct val="100000"/>
              </a:lnSpc>
              <a:spcBef>
                <a:spcPts val="360"/>
              </a:spcBef>
              <a:spcAft>
                <a:spcPts val="0"/>
              </a:spcAft>
              <a:buClr>
                <a:schemeClr val="dk1"/>
              </a:buClr>
              <a:buSzPts val="900"/>
              <a:buChar char="■"/>
              <a:defRPr/>
            </a:lvl3pPr>
            <a:lvl4pPr marL="1828800" lvl="3" indent="-291464" algn="l">
              <a:lnSpc>
                <a:spcPct val="100000"/>
              </a:lnSpc>
              <a:spcBef>
                <a:spcPts val="360"/>
              </a:spcBef>
              <a:spcAft>
                <a:spcPts val="0"/>
              </a:spcAft>
              <a:buClr>
                <a:schemeClr val="dk1"/>
              </a:buClr>
              <a:buSzPts val="990"/>
              <a:buChar char="■"/>
              <a:defRPr/>
            </a:lvl4pPr>
            <a:lvl5pPr marL="2286000" lvl="4" indent="-285750" algn="l">
              <a:lnSpc>
                <a:spcPct val="100000"/>
              </a:lnSpc>
              <a:spcBef>
                <a:spcPts val="360"/>
              </a:spcBef>
              <a:spcAft>
                <a:spcPts val="0"/>
              </a:spcAft>
              <a:buClr>
                <a:schemeClr val="dk1"/>
              </a:buClr>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06400" y="6477000"/>
            <a:ext cx="2540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4" name="Google Shape;34;p4"/>
          <p:cNvSpPr txBox="1">
            <a:spLocks noGrp="1"/>
          </p:cNvSpPr>
          <p:nvPr>
            <p:ph type="ftr" idx="11"/>
          </p:nvPr>
        </p:nvSpPr>
        <p:spPr>
          <a:xfrm>
            <a:off x="4470400" y="6477000"/>
            <a:ext cx="38608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888888"/>
              </a:buClr>
              <a:buSzPts val="1400"/>
              <a:buFont typeface="Calibri"/>
              <a:buNone/>
              <a:defRPr sz="1200"/>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4"/>
          <p:cNvSpPr txBox="1">
            <a:spLocks noGrp="1"/>
          </p:cNvSpPr>
          <p:nvPr>
            <p:ph type="sldNum" idx="12"/>
          </p:nvPr>
        </p:nvSpPr>
        <p:spPr>
          <a:xfrm>
            <a:off x="9652000" y="6477000"/>
            <a:ext cx="2540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customXml" Target="../ink/ink39.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customXml" Target="../ink/ink41.xml"/><Relationship Id="rId5" Type="http://schemas.openxmlformats.org/officeDocument/2006/relationships/image" Target="../media/image48.png"/><Relationship Id="rId4" Type="http://schemas.openxmlformats.org/officeDocument/2006/relationships/customXml" Target="../ink/ink40.xml"/><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4.png"/><Relationship Id="rId21" Type="http://schemas.openxmlformats.org/officeDocument/2006/relationships/image" Target="../media/image13.png"/><Relationship Id="rId34" Type="http://schemas.openxmlformats.org/officeDocument/2006/relationships/customXml" Target="../ink/ink16.xml"/><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8" Type="http://schemas.openxmlformats.org/officeDocument/2006/relationships/customXml" Target="../ink/ink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22.xml"/><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20.xml"/><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25.xml"/><Relationship Id="rId5" Type="http://schemas.openxmlformats.org/officeDocument/2006/relationships/image" Target="../media/image28.png"/><Relationship Id="rId4" Type="http://schemas.openxmlformats.org/officeDocument/2006/relationships/customXml" Target="../ink/ink24.xml"/><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32.xml"/><Relationship Id="rId18" Type="http://schemas.openxmlformats.org/officeDocument/2006/relationships/image" Target="../media/image39.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36.png"/><Relationship Id="rId17" Type="http://schemas.openxmlformats.org/officeDocument/2006/relationships/customXml" Target="../ink/ink34.xml"/><Relationship Id="rId2" Type="http://schemas.openxmlformats.org/officeDocument/2006/relationships/notesSlide" Target="../notesSlides/notesSlide9.xml"/><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customXml" Target="../ink/ink31.xml"/><Relationship Id="rId24" Type="http://schemas.openxmlformats.org/officeDocument/2006/relationships/image" Target="../media/image42.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10" Type="http://schemas.openxmlformats.org/officeDocument/2006/relationships/image" Target="../media/image35.png"/><Relationship Id="rId19" Type="http://schemas.openxmlformats.org/officeDocument/2006/relationships/customXml" Target="../ink/ink35.xml"/><Relationship Id="rId4" Type="http://schemas.openxmlformats.org/officeDocument/2006/relationships/image" Target="../media/image32.png"/><Relationship Id="rId9" Type="http://schemas.openxmlformats.org/officeDocument/2006/relationships/customXml" Target="../ink/ink30.xml"/><Relationship Id="rId14" Type="http://schemas.openxmlformats.org/officeDocument/2006/relationships/image" Target="../media/image37.png"/><Relationship Id="rId22"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a:t>
            </a:fld>
            <a:endParaRPr sz="1400" b="0" i="0" u="none" strike="noStrike" cap="none">
              <a:solidFill>
                <a:srgbClr val="000000"/>
              </a:solidFill>
              <a:latin typeface="Arial"/>
              <a:ea typeface="Arial"/>
              <a:cs typeface="Arial"/>
              <a:sym typeface="Arial"/>
            </a:endParaRPr>
          </a:p>
        </p:txBody>
      </p:sp>
      <p:sp>
        <p:nvSpPr>
          <p:cNvPr id="105" name="Google Shape;105;p15"/>
          <p:cNvSpPr txBox="1">
            <a:spLocks noGrp="1"/>
          </p:cNvSpPr>
          <p:nvPr>
            <p:ph type="title"/>
          </p:nvPr>
        </p:nvSpPr>
        <p:spPr>
          <a:xfrm>
            <a:off x="2057400" y="152400"/>
            <a:ext cx="8091487" cy="1066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a:buNone/>
            </a:pPr>
            <a:r>
              <a:rPr lang="en-US" sz="3200" b="1">
                <a:solidFill>
                  <a:schemeClr val="dk1"/>
                </a:solidFill>
                <a:latin typeface="Tahoma"/>
                <a:ea typeface="Tahoma"/>
                <a:cs typeface="Tahoma"/>
                <a:sym typeface="Tahoma"/>
              </a:rPr>
              <a:t>Methods for </a:t>
            </a:r>
            <a:r>
              <a:rPr lang="en-US" sz="3200" b="1" i="0" u="none">
                <a:solidFill>
                  <a:schemeClr val="dk1"/>
                </a:solidFill>
                <a:latin typeface="Tahoma"/>
                <a:ea typeface="Tahoma"/>
                <a:cs typeface="Tahoma"/>
                <a:sym typeface="Tahoma"/>
              </a:rPr>
              <a:t>Evaluating(assessin</a:t>
            </a:r>
            <a:r>
              <a:rPr lang="en-US" sz="3200" b="1">
                <a:solidFill>
                  <a:schemeClr val="dk1"/>
                </a:solidFill>
                <a:latin typeface="Tahoma"/>
                <a:ea typeface="Tahoma"/>
                <a:cs typeface="Tahoma"/>
                <a:sym typeface="Tahoma"/>
              </a:rPr>
              <a:t>g)</a:t>
            </a:r>
            <a:r>
              <a:rPr lang="en-US" sz="3200" b="1" i="0" u="none">
                <a:solidFill>
                  <a:schemeClr val="dk1"/>
                </a:solidFill>
                <a:latin typeface="Tahoma"/>
                <a:ea typeface="Tahoma"/>
                <a:cs typeface="Tahoma"/>
                <a:sym typeface="Tahoma"/>
              </a:rPr>
              <a:t> the Accuracy of a Classifier </a:t>
            </a:r>
            <a:endParaRPr sz="3200" b="1" i="0" u="none">
              <a:solidFill>
                <a:schemeClr val="dk1"/>
              </a:solidFill>
              <a:latin typeface="Tahoma"/>
              <a:ea typeface="Tahoma"/>
              <a:cs typeface="Tahoma"/>
              <a:sym typeface="Tahoma"/>
            </a:endParaRPr>
          </a:p>
        </p:txBody>
      </p:sp>
      <p:sp>
        <p:nvSpPr>
          <p:cNvPr id="106" name="Google Shape;106;p15"/>
          <p:cNvSpPr txBox="1">
            <a:spLocks noGrp="1"/>
          </p:cNvSpPr>
          <p:nvPr>
            <p:ph type="body" idx="1"/>
          </p:nvPr>
        </p:nvSpPr>
        <p:spPr>
          <a:xfrm>
            <a:off x="1828800" y="1752600"/>
            <a:ext cx="8839200" cy="5273700"/>
          </a:xfrm>
          <a:prstGeom prst="rect">
            <a:avLst/>
          </a:prstGeom>
          <a:noFill/>
          <a:ln>
            <a:noFill/>
          </a:ln>
        </p:spPr>
        <p:txBody>
          <a:bodyPr spcFirstLastPara="1" wrap="square" lIns="92075" tIns="46025" rIns="92075" bIns="46025" anchor="t" anchorCtr="0">
            <a:noAutofit/>
          </a:bodyPr>
          <a:lstStyle/>
          <a:p>
            <a:pPr marL="914400" lvl="1" indent="-304800" algn="l" rtl="0">
              <a:lnSpc>
                <a:spcPct val="90000"/>
              </a:lnSpc>
              <a:spcBef>
                <a:spcPts val="0"/>
              </a:spcBef>
              <a:spcAft>
                <a:spcPts val="0"/>
              </a:spcAft>
              <a:buClr>
                <a:schemeClr val="folHlink"/>
              </a:buClr>
              <a:buSzPts val="1200"/>
              <a:buChar char="■"/>
            </a:pPr>
            <a:r>
              <a:rPr lang="en-US" sz="2000" u="sng"/>
              <a:t>Holdout method</a:t>
            </a:r>
            <a:endParaRPr sz="2000" u="sng"/>
          </a:p>
          <a:p>
            <a:pPr marL="914400" lvl="1" indent="-304800" algn="l" rtl="0">
              <a:lnSpc>
                <a:spcPct val="90000"/>
              </a:lnSpc>
              <a:spcBef>
                <a:spcPts val="0"/>
              </a:spcBef>
              <a:spcAft>
                <a:spcPts val="0"/>
              </a:spcAft>
              <a:buClr>
                <a:schemeClr val="folHlink"/>
              </a:buClr>
              <a:buSzPts val="1200"/>
              <a:buChar char="■"/>
            </a:pPr>
            <a:r>
              <a:rPr lang="en-US" sz="2000" u="sng"/>
              <a:t>Random Subsampling</a:t>
            </a:r>
            <a:endParaRPr sz="2000" u="sng"/>
          </a:p>
          <a:p>
            <a:pPr marL="914400" lvl="1" indent="-304800" algn="l" rtl="0">
              <a:lnSpc>
                <a:spcPct val="90000"/>
              </a:lnSpc>
              <a:spcBef>
                <a:spcPts val="0"/>
              </a:spcBef>
              <a:spcAft>
                <a:spcPts val="0"/>
              </a:spcAft>
              <a:buClr>
                <a:schemeClr val="folHlink"/>
              </a:buClr>
              <a:buSzPts val="1200"/>
              <a:buChar char="■"/>
            </a:pPr>
            <a:r>
              <a:rPr lang="en-US" sz="2000" u="sng"/>
              <a:t>Cross Validation</a:t>
            </a:r>
            <a:endParaRPr sz="2000" u="sng"/>
          </a:p>
          <a:p>
            <a:pPr marL="914400" lvl="1" indent="-304800" algn="l" rtl="0">
              <a:lnSpc>
                <a:spcPct val="90000"/>
              </a:lnSpc>
              <a:spcBef>
                <a:spcPts val="0"/>
              </a:spcBef>
              <a:spcAft>
                <a:spcPts val="0"/>
              </a:spcAft>
              <a:buClr>
                <a:schemeClr val="folHlink"/>
              </a:buClr>
              <a:buSzPts val="1200"/>
              <a:buChar char="■"/>
            </a:pPr>
            <a:r>
              <a:rPr lang="en-US" sz="2000" u="sng"/>
              <a:t>Bootstrap method</a:t>
            </a:r>
            <a:endParaRPr sz="2000" u="sng"/>
          </a:p>
          <a:p>
            <a:pPr marL="914400" lvl="0" indent="0" algn="l" rtl="0">
              <a:lnSpc>
                <a:spcPct val="90000"/>
              </a:lnSpc>
              <a:spcBef>
                <a:spcPts val="0"/>
              </a:spcBef>
              <a:spcAft>
                <a:spcPts val="0"/>
              </a:spcAft>
              <a:buClr>
                <a:schemeClr val="dk1"/>
              </a:buClr>
              <a:buSzPts val="2000"/>
              <a:buNone/>
            </a:pPr>
            <a:endParaRPr sz="2000" u="sng"/>
          </a:p>
          <a:p>
            <a:pPr marL="457200" lvl="0" indent="0" algn="l" rtl="0">
              <a:lnSpc>
                <a:spcPct val="90000"/>
              </a:lnSpc>
              <a:spcBef>
                <a:spcPts val="0"/>
              </a:spcBef>
              <a:spcAft>
                <a:spcPts val="0"/>
              </a:spcAft>
              <a:buClr>
                <a:schemeClr val="dk1"/>
              </a:buClr>
              <a:buSzPts val="2000"/>
              <a:buNone/>
            </a:pPr>
            <a:endParaRPr sz="2000" u="sng"/>
          </a:p>
          <a:p>
            <a:pPr marL="1371600" lvl="0" indent="0" algn="l" rtl="0">
              <a:lnSpc>
                <a:spcPct val="100000"/>
              </a:lnSpc>
              <a:spcBef>
                <a:spcPts val="400"/>
              </a:spcBef>
              <a:spcAft>
                <a:spcPts val="0"/>
              </a:spcAft>
              <a:buClr>
                <a:schemeClr val="dk1"/>
              </a:buClr>
              <a:buSzPts val="2000"/>
              <a:buNone/>
            </a:pPr>
            <a:endParaRPr sz="2000" u="sng"/>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10</a:t>
            </a:fld>
            <a:endParaRPr sz="1400" b="0" i="0" u="none" strike="noStrike" cap="none">
              <a:solidFill>
                <a:srgbClr val="000000"/>
              </a:solidFill>
              <a:latin typeface="Arial"/>
              <a:ea typeface="Arial"/>
              <a:cs typeface="Arial"/>
              <a:sym typeface="Arial"/>
            </a:endParaRPr>
          </a:p>
        </p:txBody>
      </p:sp>
      <p:sp>
        <p:nvSpPr>
          <p:cNvPr id="179" name="Google Shape;179;p24"/>
          <p:cNvSpPr txBox="1">
            <a:spLocks noGrp="1"/>
          </p:cNvSpPr>
          <p:nvPr>
            <p:ph type="title"/>
          </p:nvPr>
        </p:nvSpPr>
        <p:spPr>
          <a:xfrm>
            <a:off x="1524000" y="381000"/>
            <a:ext cx="91440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a:buNone/>
            </a:pPr>
            <a:r>
              <a:rPr lang="en-US" sz="3600" b="1" i="0" u="none">
                <a:solidFill>
                  <a:schemeClr val="dk2"/>
                </a:solidFill>
                <a:latin typeface="Tahoma"/>
                <a:ea typeface="Tahoma"/>
                <a:cs typeface="Tahoma"/>
                <a:sym typeface="Tahoma"/>
              </a:rPr>
              <a:t>Adaboost (Adaptive Boosting)</a:t>
            </a:r>
            <a:endParaRPr sz="3600" b="1" i="0" u="none">
              <a:solidFill>
                <a:schemeClr val="dk2"/>
              </a:solidFill>
              <a:latin typeface="Tahoma"/>
              <a:ea typeface="Tahoma"/>
              <a:cs typeface="Tahoma"/>
              <a:sym typeface="Tahoma"/>
            </a:endParaRPr>
          </a:p>
        </p:txBody>
      </p:sp>
      <p:sp>
        <p:nvSpPr>
          <p:cNvPr id="180" name="Google Shape;180;p24"/>
          <p:cNvSpPr txBox="1">
            <a:spLocks noGrp="1"/>
          </p:cNvSpPr>
          <p:nvPr>
            <p:ph type="body" idx="1"/>
          </p:nvPr>
        </p:nvSpPr>
        <p:spPr>
          <a:xfrm>
            <a:off x="1828800" y="1371600"/>
            <a:ext cx="8915400" cy="55626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Given a set of </a:t>
            </a:r>
            <a:r>
              <a:rPr lang="en-US" sz="2000" b="0" i="1" u="none">
                <a:solidFill>
                  <a:schemeClr val="dk1"/>
                </a:solidFill>
                <a:latin typeface="Tahoma"/>
                <a:ea typeface="Tahoma"/>
                <a:cs typeface="Tahoma"/>
                <a:sym typeface="Tahoma"/>
              </a:rPr>
              <a:t>d</a:t>
            </a:r>
            <a:r>
              <a:rPr lang="en-US" sz="2000" b="0" i="0" u="none">
                <a:solidFill>
                  <a:schemeClr val="dk1"/>
                </a:solidFill>
                <a:latin typeface="Tahoma"/>
                <a:ea typeface="Tahoma"/>
                <a:cs typeface="Tahoma"/>
                <a:sym typeface="Tahoma"/>
              </a:rPr>
              <a:t> class-labeled tuples, (</a:t>
            </a:r>
            <a:r>
              <a:rPr lang="en-US" sz="2000" b="1" i="0" u="none">
                <a:solidFill>
                  <a:schemeClr val="dk1"/>
                </a:solidFill>
                <a:latin typeface="Tahoma"/>
                <a:ea typeface="Tahoma"/>
                <a:cs typeface="Tahoma"/>
                <a:sym typeface="Tahoma"/>
              </a:rPr>
              <a:t>X</a:t>
            </a:r>
            <a:r>
              <a:rPr lang="en-US" sz="2000" b="1"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y</a:t>
            </a:r>
            <a:r>
              <a:rPr lang="en-US" sz="2000" b="0" i="0" u="none" baseline="-25000">
                <a:solidFill>
                  <a:schemeClr val="dk1"/>
                </a:solidFill>
                <a:latin typeface="Tahoma"/>
                <a:ea typeface="Tahoma"/>
                <a:cs typeface="Tahoma"/>
                <a:sym typeface="Tahoma"/>
              </a:rPr>
              <a:t>1</a:t>
            </a:r>
            <a:r>
              <a:rPr lang="en-US" sz="2000" b="0" i="0" u="none">
                <a:solidFill>
                  <a:schemeClr val="dk1"/>
                </a:solidFill>
                <a:latin typeface="Tahoma"/>
                <a:ea typeface="Tahoma"/>
                <a:cs typeface="Tahoma"/>
                <a:sym typeface="Tahoma"/>
              </a:rPr>
              <a:t>), …, (</a:t>
            </a:r>
            <a:r>
              <a:rPr lang="en-US" sz="2000" b="1" i="0" u="none">
                <a:solidFill>
                  <a:schemeClr val="dk1"/>
                </a:solidFill>
                <a:latin typeface="Tahoma"/>
                <a:ea typeface="Tahoma"/>
                <a:cs typeface="Tahoma"/>
                <a:sym typeface="Tahoma"/>
              </a:rPr>
              <a:t>X</a:t>
            </a:r>
            <a:r>
              <a:rPr lang="en-US" sz="2000" b="1" i="0" u="none" baseline="-25000">
                <a:solidFill>
                  <a:schemeClr val="dk1"/>
                </a:solidFill>
                <a:latin typeface="Tahoma"/>
                <a:ea typeface="Tahoma"/>
                <a:cs typeface="Tahoma"/>
                <a:sym typeface="Tahoma"/>
              </a:rPr>
              <a:t>d</a:t>
            </a:r>
            <a:r>
              <a:rPr lang="en-US" sz="2000" b="0" i="0" u="none">
                <a:solidFill>
                  <a:schemeClr val="dk1"/>
                </a:solidFill>
                <a:latin typeface="Tahoma"/>
                <a:ea typeface="Tahoma"/>
                <a:cs typeface="Tahoma"/>
                <a:sym typeface="Tahoma"/>
              </a:rPr>
              <a:t>, y</a:t>
            </a:r>
            <a:r>
              <a:rPr lang="en-US" sz="2000" b="0" i="0" u="none" baseline="-25000">
                <a:solidFill>
                  <a:schemeClr val="dk1"/>
                </a:solidFill>
                <a:latin typeface="Tahoma"/>
                <a:ea typeface="Tahoma"/>
                <a:cs typeface="Tahoma"/>
                <a:sym typeface="Tahoma"/>
              </a:rPr>
              <a:t>d</a:t>
            </a:r>
            <a:r>
              <a:rPr lang="en-US" sz="2000" b="0" i="0" u="none">
                <a:solidFill>
                  <a:schemeClr val="dk1"/>
                </a:solidFill>
                <a:latin typeface="Tahoma"/>
                <a:ea typeface="Tahoma"/>
                <a:cs typeface="Tahoma"/>
                <a:sym typeface="Tahoma"/>
              </a:rPr>
              <a:t>)</a:t>
            </a:r>
            <a:endParaRPr sz="2000" b="0" i="0" u="none">
              <a:solidFill>
                <a:schemeClr val="dk1"/>
              </a:solidFill>
              <a:latin typeface="Tahoma"/>
              <a:ea typeface="Tahoma"/>
              <a:cs typeface="Tahoma"/>
              <a:sym typeface="Tahoma"/>
            </a:endParaRPr>
          </a:p>
          <a:p>
            <a:pPr marL="457200" lvl="0" indent="-4572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Initially, AdaBoost assigns each training tuple an equal weight of  (1/d)</a:t>
            </a:r>
            <a:endParaRPr sz="2000" b="0" i="0" u="none">
              <a:solidFill>
                <a:schemeClr val="dk1"/>
              </a:solidFill>
              <a:latin typeface="Tahoma"/>
              <a:ea typeface="Tahoma"/>
              <a:cs typeface="Tahoma"/>
              <a:sym typeface="Tahoma"/>
            </a:endParaRPr>
          </a:p>
          <a:p>
            <a:pPr marL="457200" lvl="0" indent="-4572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Generate k classifiers in k rounds.  At round i,</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Tuples from D are sampled (with replacement) to form a training set D</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of the same size d.</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Each tuple’s chance of being selected is based on its weight</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A classification model M</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is derived from D</a:t>
            </a:r>
            <a:r>
              <a:rPr lang="en-US" sz="2000" b="0" i="0" u="none" baseline="-25000">
                <a:solidFill>
                  <a:schemeClr val="dk1"/>
                </a:solidFill>
                <a:latin typeface="Tahoma"/>
                <a:ea typeface="Tahoma"/>
                <a:cs typeface="Tahoma"/>
                <a:sym typeface="Tahoma"/>
              </a:rPr>
              <a:t>i</a:t>
            </a:r>
            <a:endParaRPr sz="2000" b="0" i="0" u="none" baseline="-25000">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Its error rate is calculated using D</a:t>
            </a:r>
            <a:r>
              <a:rPr lang="en-US" sz="2000" b="0" i="0" u="none" baseline="-25000">
                <a:solidFill>
                  <a:schemeClr val="dk1"/>
                </a:solidFill>
                <a:latin typeface="Tahoma"/>
                <a:ea typeface="Tahoma"/>
                <a:cs typeface="Tahoma"/>
                <a:sym typeface="Tahoma"/>
              </a:rPr>
              <a:t>i </a:t>
            </a:r>
            <a:r>
              <a:rPr lang="en-US" sz="2000" b="0" i="0" u="none">
                <a:solidFill>
                  <a:schemeClr val="dk1"/>
                </a:solidFill>
                <a:latin typeface="Tahoma"/>
                <a:ea typeface="Tahoma"/>
                <a:cs typeface="Tahoma"/>
                <a:sym typeface="Tahoma"/>
              </a:rPr>
              <a:t>as a test set</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The weights of the training tuples are then adjusted according to how they were classified.</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If a tuple is misclassified, its weight is increased, o.w. it is decreased</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These weights will be used to generate the training samples for the classifier of the next round.</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The basic idea is that when we build a classifier, we want it to focus more on the misclassified tuples of the previous round.</a:t>
            </a:r>
            <a:endParaRPr sz="2000" b="0" i="0" u="none">
              <a:solidFill>
                <a:schemeClr val="dk1"/>
              </a:solidFill>
              <a:latin typeface="Tahoma"/>
              <a:ea typeface="Tahoma"/>
              <a:cs typeface="Tahoma"/>
              <a:sym typeface="Tahoma"/>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We build a series of classifiers that complement each other.</a:t>
            </a:r>
            <a:endParaRPr sz="2000" b="0" i="0" u="none">
              <a:solidFill>
                <a:schemeClr val="dk1"/>
              </a:solidFill>
              <a:latin typeface="Tahoma"/>
              <a:ea typeface="Tahoma"/>
              <a:cs typeface="Tahoma"/>
              <a:sym typeface="Tahoma"/>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4A5A54F-E16F-5680-9D8E-999A189C847D}"/>
                  </a:ext>
                </a:extLst>
              </p14:cNvPr>
              <p14:cNvContentPartPr/>
              <p14:nvPr/>
            </p14:nvContentPartPr>
            <p14:xfrm>
              <a:off x="4889520" y="432000"/>
              <a:ext cx="4743720" cy="470160"/>
            </p14:xfrm>
          </p:contentPart>
        </mc:Choice>
        <mc:Fallback>
          <p:pic>
            <p:nvPicPr>
              <p:cNvPr id="2" name="Ink 1">
                <a:extLst>
                  <a:ext uri="{FF2B5EF4-FFF2-40B4-BE49-F238E27FC236}">
                    <a16:creationId xmlns:a16="http://schemas.microsoft.com/office/drawing/2014/main" id="{64A5A54F-E16F-5680-9D8E-999A189C847D}"/>
                  </a:ext>
                </a:extLst>
              </p:cNvPr>
              <p:cNvPicPr/>
              <p:nvPr/>
            </p:nvPicPr>
            <p:blipFill>
              <a:blip r:embed="rId4"/>
              <a:stretch>
                <a:fillRect/>
              </a:stretch>
            </p:blipFill>
            <p:spPr>
              <a:xfrm>
                <a:off x="4873680" y="368640"/>
                <a:ext cx="477504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B79CC37-66D9-EE0B-8E55-BB17401A4042}"/>
                  </a:ext>
                </a:extLst>
              </p14:cNvPr>
              <p14:cNvContentPartPr/>
              <p14:nvPr/>
            </p14:nvContentPartPr>
            <p14:xfrm>
              <a:off x="2514600" y="603360"/>
              <a:ext cx="2190960" cy="305280"/>
            </p14:xfrm>
          </p:contentPart>
        </mc:Choice>
        <mc:Fallback>
          <p:pic>
            <p:nvPicPr>
              <p:cNvPr id="3" name="Ink 2">
                <a:extLst>
                  <a:ext uri="{FF2B5EF4-FFF2-40B4-BE49-F238E27FC236}">
                    <a16:creationId xmlns:a16="http://schemas.microsoft.com/office/drawing/2014/main" id="{8B79CC37-66D9-EE0B-8E55-BB17401A4042}"/>
                  </a:ext>
                </a:extLst>
              </p:cNvPr>
              <p:cNvPicPr/>
              <p:nvPr/>
            </p:nvPicPr>
            <p:blipFill>
              <a:blip r:embed="rId6"/>
              <a:stretch>
                <a:fillRect/>
              </a:stretch>
            </p:blipFill>
            <p:spPr>
              <a:xfrm>
                <a:off x="2498760" y="540000"/>
                <a:ext cx="2222280" cy="432000"/>
              </a:xfrm>
              <a:prstGeom prst="rect">
                <a:avLst/>
              </a:prstGeom>
            </p:spPr>
          </p:pic>
        </mc:Fallback>
      </mc:AlternateContent>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11</a:t>
            </a:fld>
            <a:endParaRPr sz="1400" b="0" i="0" u="none" strike="noStrike" cap="none">
              <a:solidFill>
                <a:srgbClr val="000000"/>
              </a:solidFill>
              <a:latin typeface="Arial"/>
              <a:ea typeface="Arial"/>
              <a:cs typeface="Arial"/>
              <a:sym typeface="Arial"/>
            </a:endParaRPr>
          </a:p>
        </p:txBody>
      </p:sp>
      <p:sp>
        <p:nvSpPr>
          <p:cNvPr id="186" name="Google Shape;186;p25"/>
          <p:cNvSpPr txBox="1">
            <a:spLocks noGrp="1"/>
          </p:cNvSpPr>
          <p:nvPr>
            <p:ph type="title"/>
          </p:nvPr>
        </p:nvSpPr>
        <p:spPr>
          <a:xfrm>
            <a:off x="1524000" y="381000"/>
            <a:ext cx="91440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a:buNone/>
            </a:pPr>
            <a:r>
              <a:rPr lang="en-US" sz="3600" b="1" i="0" u="none">
                <a:solidFill>
                  <a:schemeClr val="dk2"/>
                </a:solidFill>
                <a:latin typeface="Tahoma"/>
                <a:ea typeface="Tahoma"/>
                <a:cs typeface="Tahoma"/>
                <a:sym typeface="Tahoma"/>
              </a:rPr>
              <a:t>Adaboost (Adaptive Boosting)</a:t>
            </a:r>
            <a:endParaRPr sz="3600" b="1" i="0" u="none">
              <a:solidFill>
                <a:schemeClr val="dk2"/>
              </a:solidFill>
              <a:latin typeface="Tahoma"/>
              <a:ea typeface="Tahoma"/>
              <a:cs typeface="Tahoma"/>
              <a:sym typeface="Tahoma"/>
            </a:endParaRPr>
          </a:p>
        </p:txBody>
      </p:sp>
      <p:sp>
        <p:nvSpPr>
          <p:cNvPr id="187" name="Google Shape;187;p25"/>
          <p:cNvSpPr txBox="1">
            <a:spLocks noGrp="1"/>
          </p:cNvSpPr>
          <p:nvPr>
            <p:ph type="body" idx="1"/>
          </p:nvPr>
        </p:nvSpPr>
        <p:spPr>
          <a:xfrm>
            <a:off x="1422400" y="1250950"/>
            <a:ext cx="9347100" cy="5486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To compute the error rate of model </a:t>
            </a:r>
            <a:r>
              <a:rPr lang="en-US" sz="2000" b="0" i="1" u="none">
                <a:solidFill>
                  <a:schemeClr val="dk1"/>
                </a:solidFill>
                <a:latin typeface="Tahoma"/>
                <a:ea typeface="Tahoma"/>
                <a:cs typeface="Tahoma"/>
                <a:sym typeface="Tahoma"/>
              </a:rPr>
              <a:t>Mi </a:t>
            </a:r>
            <a:r>
              <a:rPr lang="en-US" sz="2000" b="0" i="0" u="none">
                <a:solidFill>
                  <a:schemeClr val="dk1"/>
                </a:solidFill>
                <a:latin typeface="Tahoma"/>
                <a:ea typeface="Tahoma"/>
                <a:cs typeface="Tahoma"/>
                <a:sym typeface="Tahoma"/>
              </a:rPr>
              <a:t>, we sum the weights of each of the tuples in </a:t>
            </a:r>
            <a:r>
              <a:rPr lang="en-US" sz="2000" b="0" i="1" u="none">
                <a:solidFill>
                  <a:schemeClr val="dk1"/>
                </a:solidFill>
                <a:latin typeface="Tahoma"/>
                <a:ea typeface="Tahoma"/>
                <a:cs typeface="Tahoma"/>
                <a:sym typeface="Tahoma"/>
              </a:rPr>
              <a:t>Di  </a:t>
            </a:r>
            <a:r>
              <a:rPr lang="en-US" sz="2000" b="0" i="0" u="none">
                <a:solidFill>
                  <a:schemeClr val="dk1"/>
                </a:solidFill>
                <a:latin typeface="Tahoma"/>
                <a:ea typeface="Tahoma"/>
                <a:cs typeface="Tahoma"/>
                <a:sym typeface="Tahoma"/>
              </a:rPr>
              <a:t>that </a:t>
            </a:r>
            <a:r>
              <a:rPr lang="en-US" sz="2000" b="0" i="1" u="none">
                <a:solidFill>
                  <a:schemeClr val="dk1"/>
                </a:solidFill>
                <a:latin typeface="Tahoma"/>
                <a:ea typeface="Tahoma"/>
                <a:cs typeface="Tahoma"/>
                <a:sym typeface="Tahoma"/>
              </a:rPr>
              <a:t>Mi </a:t>
            </a:r>
            <a:r>
              <a:rPr lang="en-US" sz="2000" b="0" i="0" u="none">
                <a:solidFill>
                  <a:schemeClr val="dk1"/>
                </a:solidFill>
                <a:latin typeface="Tahoma"/>
                <a:ea typeface="Tahoma"/>
                <a:cs typeface="Tahoma"/>
                <a:sym typeface="Tahoma"/>
              </a:rPr>
              <a:t>misclassified.</a:t>
            </a: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457200" lvl="0" indent="0" algn="l" rtl="0">
              <a:lnSpc>
                <a:spcPct val="100000"/>
              </a:lnSpc>
              <a:spcBef>
                <a:spcPts val="400"/>
              </a:spcBef>
              <a:spcAft>
                <a:spcPts val="0"/>
              </a:spcAft>
              <a:buClr>
                <a:schemeClr val="dk1"/>
              </a:buClr>
              <a:buSzPts val="1080"/>
              <a:buNone/>
            </a:pPr>
            <a:endParaRPr sz="2000"/>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error rate of </a:t>
            </a:r>
            <a:r>
              <a:rPr lang="en-US" sz="2000" b="0" i="1" u="none">
                <a:solidFill>
                  <a:schemeClr val="dk1"/>
                </a:solidFill>
                <a:latin typeface="Tahoma"/>
                <a:ea typeface="Tahoma"/>
                <a:cs typeface="Tahoma"/>
                <a:sym typeface="Tahoma"/>
              </a:rPr>
              <a:t>Mi </a:t>
            </a:r>
            <a:r>
              <a:rPr lang="en-US" sz="2000" b="0" i="0" u="none">
                <a:solidFill>
                  <a:schemeClr val="dk1"/>
                </a:solidFill>
                <a:latin typeface="Tahoma"/>
                <a:ea typeface="Tahoma"/>
                <a:cs typeface="Tahoma"/>
                <a:sym typeface="Tahoma"/>
              </a:rPr>
              <a:t>affects how the weights of the training tuples are updated. </a:t>
            </a: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If a tuple in round </a:t>
            </a:r>
            <a:r>
              <a:rPr lang="en-US" sz="2000" b="0" i="1" u="none">
                <a:solidFill>
                  <a:schemeClr val="dk1"/>
                </a:solidFill>
                <a:latin typeface="Tahoma"/>
                <a:ea typeface="Tahoma"/>
                <a:cs typeface="Tahoma"/>
                <a:sym typeface="Tahoma"/>
              </a:rPr>
              <a:t>i </a:t>
            </a:r>
            <a:r>
              <a:rPr lang="en-US" sz="2000" b="0" i="0" u="none">
                <a:solidFill>
                  <a:schemeClr val="dk1"/>
                </a:solidFill>
                <a:latin typeface="Tahoma"/>
                <a:ea typeface="Tahoma"/>
                <a:cs typeface="Tahoma"/>
                <a:sym typeface="Tahoma"/>
              </a:rPr>
              <a:t>was correctly classified, its weight is multiplied by  </a:t>
            </a:r>
            <a:r>
              <a:rPr lang="en-US" sz="2000" b="0" i="1" u="none">
                <a:solidFill>
                  <a:schemeClr val="dk1"/>
                </a:solidFill>
                <a:latin typeface="Tahoma"/>
                <a:ea typeface="Tahoma"/>
                <a:cs typeface="Tahoma"/>
                <a:sym typeface="Tahoma"/>
              </a:rPr>
              <a:t>error</a:t>
            </a:r>
            <a:r>
              <a:rPr lang="en-US" sz="2000" b="0" i="0" u="none">
                <a:solidFill>
                  <a:schemeClr val="dk1"/>
                </a:solidFill>
                <a:latin typeface="Tahoma"/>
                <a:ea typeface="Tahoma"/>
                <a:cs typeface="Tahoma"/>
                <a:sym typeface="Tahoma"/>
              </a:rPr>
              <a:t>(</a:t>
            </a:r>
            <a:r>
              <a:rPr lang="en-US" sz="2000" b="0" i="1" u="none">
                <a:solidFill>
                  <a:schemeClr val="dk1"/>
                </a:solidFill>
                <a:latin typeface="Tahoma"/>
                <a:ea typeface="Tahoma"/>
                <a:cs typeface="Tahoma"/>
                <a:sym typeface="Tahoma"/>
              </a:rPr>
              <a:t>Mi)</a:t>
            </a:r>
            <a:r>
              <a:rPr lang="en-US" sz="2000" b="0" i="0" u="none">
                <a:solidFill>
                  <a:schemeClr val="dk1"/>
                </a:solidFill>
                <a:latin typeface="Tahoma"/>
                <a:ea typeface="Tahoma"/>
                <a:cs typeface="Tahoma"/>
                <a:sym typeface="Tahoma"/>
              </a:rPr>
              <a:t>/(1-</a:t>
            </a:r>
            <a:r>
              <a:rPr lang="en-US" sz="2000" b="0" i="1" u="none">
                <a:solidFill>
                  <a:schemeClr val="dk1"/>
                </a:solidFill>
                <a:latin typeface="Tahoma"/>
                <a:ea typeface="Tahoma"/>
                <a:cs typeface="Tahoma"/>
                <a:sym typeface="Tahoma"/>
              </a:rPr>
              <a:t>error</a:t>
            </a:r>
            <a:r>
              <a:rPr lang="en-US" sz="2000" b="0" i="0" u="none">
                <a:solidFill>
                  <a:schemeClr val="dk1"/>
                </a:solidFill>
                <a:latin typeface="Tahoma"/>
                <a:ea typeface="Tahoma"/>
                <a:cs typeface="Tahoma"/>
                <a:sym typeface="Tahoma"/>
              </a:rPr>
              <a:t>(</a:t>
            </a:r>
            <a:r>
              <a:rPr lang="en-US" sz="2000" b="0" i="1" u="none">
                <a:solidFill>
                  <a:schemeClr val="dk1"/>
                </a:solidFill>
                <a:latin typeface="Tahoma"/>
                <a:ea typeface="Tahoma"/>
                <a:cs typeface="Tahoma"/>
                <a:sym typeface="Tahoma"/>
              </a:rPr>
              <a:t>Mi</a:t>
            </a:r>
            <a:r>
              <a:rPr lang="en-US" sz="2000" b="0" i="0" u="none">
                <a:solidFill>
                  <a:schemeClr val="dk1"/>
                </a:solidFill>
                <a:latin typeface="Tahoma"/>
                <a:ea typeface="Tahoma"/>
                <a:cs typeface="Tahoma"/>
                <a:sym typeface="Tahoma"/>
              </a:rPr>
              <a:t>). Once the weights of all the correctly classified tuples are updated, the weights for all tuples (including the misclassified ones) are normalized so that their sum remains the same as it was before. </a:t>
            </a: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To normalize a weight, we multiply it by the sum of the old weights, divided by the sum of the new weights. As a result, the weights of misclassified tuples are increased and the weights of correctly classified tuples are decreased</a:t>
            </a:r>
            <a:endParaRPr sz="2000" b="0" i="0" u="none">
              <a:solidFill>
                <a:schemeClr val="dk1"/>
              </a:solidFill>
              <a:latin typeface="Tahoma"/>
              <a:ea typeface="Tahoma"/>
              <a:cs typeface="Tahoma"/>
              <a:sym typeface="Tahoma"/>
            </a:endParaRPr>
          </a:p>
        </p:txBody>
      </p:sp>
      <p:pic>
        <p:nvPicPr>
          <p:cNvPr id="188" name="Google Shape;188;p25"/>
          <p:cNvPicPr preferRelativeResize="0">
            <a:picLocks noGrp="1"/>
          </p:cNvPicPr>
          <p:nvPr>
            <p:ph type="body" idx="1"/>
          </p:nvPr>
        </p:nvPicPr>
        <p:blipFill rotWithShape="1">
          <a:blip r:embed="rId3">
            <a:alphaModFix/>
          </a:blip>
          <a:srcRect/>
          <a:stretch/>
        </p:blipFill>
        <p:spPr>
          <a:xfrm>
            <a:off x="6858000" y="1676400"/>
            <a:ext cx="2514600" cy="638175"/>
          </a:xfrm>
          <a:prstGeom prst="rect">
            <a:avLst/>
          </a:prstGeom>
          <a:noFill/>
          <a:ln>
            <a:noFill/>
          </a:ln>
        </p:spPr>
      </p:pic>
      <p:pic>
        <p:nvPicPr>
          <p:cNvPr id="189" name="Google Shape;189;p25"/>
          <p:cNvPicPr preferRelativeResize="0"/>
          <p:nvPr/>
        </p:nvPicPr>
        <p:blipFill rotWithShape="1">
          <a:blip r:embed="rId4">
            <a:alphaModFix/>
          </a:blip>
          <a:srcRect/>
          <a:stretch/>
        </p:blipFill>
        <p:spPr>
          <a:xfrm>
            <a:off x="2286000" y="2278047"/>
            <a:ext cx="7391400" cy="1411975"/>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12</a:t>
            </a:fld>
            <a:endParaRPr sz="1400" b="0" i="0" u="none" strike="noStrike" cap="none">
              <a:solidFill>
                <a:srgbClr val="000000"/>
              </a:solidFill>
              <a:latin typeface="Arial"/>
              <a:ea typeface="Arial"/>
              <a:cs typeface="Arial"/>
              <a:sym typeface="Arial"/>
            </a:endParaRPr>
          </a:p>
        </p:txBody>
      </p:sp>
      <p:sp>
        <p:nvSpPr>
          <p:cNvPr id="195" name="Google Shape;195;p26"/>
          <p:cNvSpPr txBox="1">
            <a:spLocks noGrp="1"/>
          </p:cNvSpPr>
          <p:nvPr>
            <p:ph type="title"/>
          </p:nvPr>
        </p:nvSpPr>
        <p:spPr>
          <a:xfrm>
            <a:off x="1524000" y="533400"/>
            <a:ext cx="91440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Arial"/>
              <a:buNone/>
            </a:pPr>
            <a:r>
              <a:rPr lang="en-US" sz="2400" b="1" i="1" u="none">
                <a:solidFill>
                  <a:schemeClr val="dk2"/>
                </a:solidFill>
                <a:latin typeface="Arial"/>
                <a:ea typeface="Arial"/>
                <a:cs typeface="Arial"/>
                <a:sym typeface="Arial"/>
              </a:rPr>
              <a:t>Once boosting is complete, how is the ensemble of classifiers used to predict the class label of a tuple, </a:t>
            </a:r>
            <a:r>
              <a:rPr lang="en-US" sz="2400" b="1" i="1" u="none">
                <a:solidFill>
                  <a:schemeClr val="dk2"/>
                </a:solidFill>
                <a:latin typeface="Times"/>
                <a:ea typeface="Times"/>
                <a:cs typeface="Times"/>
                <a:sym typeface="Times"/>
              </a:rPr>
              <a:t>X</a:t>
            </a:r>
            <a:r>
              <a:rPr lang="en-US" sz="2400" b="1" i="1" u="none">
                <a:solidFill>
                  <a:schemeClr val="dk2"/>
                </a:solidFill>
                <a:latin typeface="Arial"/>
                <a:ea typeface="Arial"/>
                <a:cs typeface="Arial"/>
                <a:sym typeface="Arial"/>
              </a:rPr>
              <a:t>?”</a:t>
            </a:r>
            <a:endParaRPr sz="2400" b="1" i="1" u="none">
              <a:solidFill>
                <a:schemeClr val="dk2"/>
              </a:solidFill>
              <a:latin typeface="Arial"/>
              <a:ea typeface="Arial"/>
              <a:cs typeface="Arial"/>
              <a:sym typeface="Arial"/>
            </a:endParaRPr>
          </a:p>
        </p:txBody>
      </p:sp>
      <p:sp>
        <p:nvSpPr>
          <p:cNvPr id="196" name="Google Shape;196;p26"/>
          <p:cNvSpPr txBox="1">
            <a:spLocks noGrp="1"/>
          </p:cNvSpPr>
          <p:nvPr>
            <p:ph type="body" idx="1"/>
          </p:nvPr>
        </p:nvSpPr>
        <p:spPr>
          <a:xfrm>
            <a:off x="1422400" y="1327150"/>
            <a:ext cx="9347200" cy="5486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The boosting assigns a weight to each classifier’s vote, based on how well the classifier performed.</a:t>
            </a: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The lower a classifier’s error rate, the more accurate it is, and therefore, the higher its weight for voting should be. The weight of classifier </a:t>
            </a:r>
            <a:r>
              <a:rPr lang="en-US" sz="1800" b="0" i="1" u="none">
                <a:solidFill>
                  <a:schemeClr val="dk1"/>
                </a:solidFill>
                <a:latin typeface="Tahoma"/>
                <a:ea typeface="Tahoma"/>
                <a:cs typeface="Tahoma"/>
                <a:sym typeface="Tahoma"/>
              </a:rPr>
              <a:t>Mi </a:t>
            </a:r>
            <a:r>
              <a:rPr lang="en-US" sz="1800" b="0" i="0" u="none">
                <a:solidFill>
                  <a:schemeClr val="dk1"/>
                </a:solidFill>
                <a:latin typeface="Tahoma"/>
                <a:ea typeface="Tahoma"/>
                <a:cs typeface="Tahoma"/>
                <a:sym typeface="Tahoma"/>
              </a:rPr>
              <a:t>’s vote is</a:t>
            </a:r>
            <a:endParaRPr sz="1800" b="0" i="0" u="none">
              <a:solidFill>
                <a:schemeClr val="dk1"/>
              </a:solidFill>
              <a:latin typeface="Tahoma"/>
              <a:ea typeface="Tahoma"/>
              <a:cs typeface="Tahoma"/>
              <a:sym typeface="Tahoma"/>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For each class, </a:t>
            </a:r>
            <a:r>
              <a:rPr lang="en-US" sz="1800" b="0" i="1" u="none">
                <a:solidFill>
                  <a:schemeClr val="dk1"/>
                </a:solidFill>
                <a:latin typeface="Tahoma"/>
                <a:ea typeface="Tahoma"/>
                <a:cs typeface="Tahoma"/>
                <a:sym typeface="Tahoma"/>
              </a:rPr>
              <a:t>c</a:t>
            </a:r>
            <a:r>
              <a:rPr lang="en-US" sz="1800" b="0" i="0" u="none">
                <a:solidFill>
                  <a:schemeClr val="dk1"/>
                </a:solidFill>
                <a:latin typeface="Tahoma"/>
                <a:ea typeface="Tahoma"/>
                <a:cs typeface="Tahoma"/>
                <a:sym typeface="Tahoma"/>
              </a:rPr>
              <a:t>, we sum the weights of each classifier that assigned class </a:t>
            </a:r>
            <a:r>
              <a:rPr lang="en-US" sz="1800" b="0" i="1" u="none">
                <a:solidFill>
                  <a:schemeClr val="dk1"/>
                </a:solidFill>
                <a:latin typeface="Tahoma"/>
                <a:ea typeface="Tahoma"/>
                <a:cs typeface="Tahoma"/>
                <a:sym typeface="Tahoma"/>
              </a:rPr>
              <a:t>c </a:t>
            </a:r>
            <a:r>
              <a:rPr lang="en-US" sz="1800" b="0" i="0" u="none">
                <a:solidFill>
                  <a:schemeClr val="dk1"/>
                </a:solidFill>
                <a:latin typeface="Tahoma"/>
                <a:ea typeface="Tahoma"/>
                <a:cs typeface="Tahoma"/>
                <a:sym typeface="Tahoma"/>
              </a:rPr>
              <a:t>to </a:t>
            </a:r>
            <a:r>
              <a:rPr lang="en-US" sz="1800" b="1" i="1" u="none">
                <a:solidFill>
                  <a:schemeClr val="dk1"/>
                </a:solidFill>
                <a:latin typeface="Tahoma"/>
                <a:ea typeface="Tahoma"/>
                <a:cs typeface="Tahoma"/>
                <a:sym typeface="Tahoma"/>
              </a:rPr>
              <a:t>X</a:t>
            </a:r>
            <a:r>
              <a:rPr lang="en-US" sz="1800" b="0" i="0" u="none">
                <a:solidFill>
                  <a:schemeClr val="dk1"/>
                </a:solidFill>
                <a:latin typeface="Tahoma"/>
                <a:ea typeface="Tahoma"/>
                <a:cs typeface="Tahoma"/>
                <a:sym typeface="Tahoma"/>
              </a:rPr>
              <a:t>. The class with the highest sum is the “winner” and is returned as the class prediction for tuple </a:t>
            </a:r>
            <a:r>
              <a:rPr lang="en-US" sz="1800" b="1" i="1" u="none">
                <a:solidFill>
                  <a:schemeClr val="dk1"/>
                </a:solidFill>
                <a:latin typeface="Tahoma"/>
                <a:ea typeface="Tahoma"/>
                <a:cs typeface="Tahoma"/>
                <a:sym typeface="Tahoma"/>
              </a:rPr>
              <a:t>X</a:t>
            </a:r>
            <a:r>
              <a:rPr lang="en-US" sz="1800" b="0" i="0" u="none">
                <a:solidFill>
                  <a:schemeClr val="dk1"/>
                </a:solidFill>
                <a:latin typeface="Tahoma"/>
                <a:ea typeface="Tahoma"/>
                <a:cs typeface="Tahoma"/>
                <a:sym typeface="Tahoma"/>
              </a:rPr>
              <a:t>.</a:t>
            </a:r>
            <a:endParaRPr sz="1800" b="0" i="0" u="none">
              <a:solidFill>
                <a:schemeClr val="dk1"/>
              </a:solidFill>
              <a:latin typeface="Tahoma"/>
              <a:ea typeface="Tahoma"/>
              <a:cs typeface="Tahoma"/>
              <a:sym typeface="Tahoma"/>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rgbClr val="0070C0"/>
              </a:buClr>
              <a:buSzPts val="1200"/>
              <a:buNone/>
            </a:pPr>
            <a:r>
              <a:rPr lang="en-US" sz="2000" b="1" i="1" u="sng">
                <a:solidFill>
                  <a:srgbClr val="0070C0"/>
                </a:solidFill>
                <a:latin typeface="Tahoma"/>
                <a:ea typeface="Tahoma"/>
                <a:cs typeface="Tahoma"/>
                <a:sym typeface="Tahoma"/>
              </a:rPr>
              <a:t>Boosting Vs Bagging</a:t>
            </a:r>
            <a:endParaRPr sz="2000" b="1" i="1" u="sng">
              <a:solidFill>
                <a:srgbClr val="0070C0"/>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Boosting focuses on the misclassified tuples, it risks overfitting the resulting composite model to such data. Therefore, sometimes the resulting “boosted” model may be less accurate than a single model derived from the same data. </a:t>
            </a: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Bagging is less susceptible to model overfitting. </a:t>
            </a:r>
            <a:endParaRPr sz="1800" b="0" i="0" u="none">
              <a:solidFill>
                <a:schemeClr val="dk1"/>
              </a:solidFill>
              <a:latin typeface="Tahoma"/>
              <a:ea typeface="Tahoma"/>
              <a:cs typeface="Tahoma"/>
              <a:sym typeface="Tahoma"/>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While both can significantly improve accuracy in comparison to a single model, boosting tends to achieve greater accuracy.</a:t>
            </a:r>
            <a:endParaRPr sz="1800" b="0" i="0" u="none">
              <a:solidFill>
                <a:schemeClr val="dk1"/>
              </a:solidFill>
              <a:latin typeface="Tahoma"/>
              <a:ea typeface="Tahoma"/>
              <a:cs typeface="Tahoma"/>
              <a:sym typeface="Tahoma"/>
            </a:endParaRPr>
          </a:p>
        </p:txBody>
      </p:sp>
      <p:pic>
        <p:nvPicPr>
          <p:cNvPr id="197" name="Google Shape;197;p26"/>
          <p:cNvPicPr preferRelativeResize="0"/>
          <p:nvPr/>
        </p:nvPicPr>
        <p:blipFill rotWithShape="1">
          <a:blip r:embed="rId3">
            <a:alphaModFix/>
          </a:blip>
          <a:srcRect/>
          <a:stretch/>
        </p:blipFill>
        <p:spPr>
          <a:xfrm>
            <a:off x="7391400" y="2619375"/>
            <a:ext cx="1676400" cy="5810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62CE80E-6296-129F-FE19-BDECCA169FD1}"/>
                  </a:ext>
                </a:extLst>
              </p14:cNvPr>
              <p14:cNvContentPartPr/>
              <p14:nvPr/>
            </p14:nvContentPartPr>
            <p14:xfrm>
              <a:off x="1746360" y="5645160"/>
              <a:ext cx="4921560" cy="273600"/>
            </p14:xfrm>
          </p:contentPart>
        </mc:Choice>
        <mc:Fallback>
          <p:pic>
            <p:nvPicPr>
              <p:cNvPr id="2" name="Ink 1">
                <a:extLst>
                  <a:ext uri="{FF2B5EF4-FFF2-40B4-BE49-F238E27FC236}">
                    <a16:creationId xmlns:a16="http://schemas.microsoft.com/office/drawing/2014/main" id="{662CE80E-6296-129F-FE19-BDECCA169FD1}"/>
                  </a:ext>
                </a:extLst>
              </p:cNvPr>
              <p:cNvPicPr/>
              <p:nvPr/>
            </p:nvPicPr>
            <p:blipFill>
              <a:blip r:embed="rId5"/>
              <a:stretch>
                <a:fillRect/>
              </a:stretch>
            </p:blipFill>
            <p:spPr>
              <a:xfrm>
                <a:off x="1730520" y="5581800"/>
                <a:ext cx="495288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BBA9337-9500-6371-2219-0A5026D143E7}"/>
                  </a:ext>
                </a:extLst>
              </p14:cNvPr>
              <p14:cNvContentPartPr/>
              <p14:nvPr/>
            </p14:nvContentPartPr>
            <p14:xfrm>
              <a:off x="1860480" y="4464000"/>
              <a:ext cx="4388400" cy="552960"/>
            </p14:xfrm>
          </p:contentPart>
        </mc:Choice>
        <mc:Fallback>
          <p:pic>
            <p:nvPicPr>
              <p:cNvPr id="3" name="Ink 2">
                <a:extLst>
                  <a:ext uri="{FF2B5EF4-FFF2-40B4-BE49-F238E27FC236}">
                    <a16:creationId xmlns:a16="http://schemas.microsoft.com/office/drawing/2014/main" id="{FBBA9337-9500-6371-2219-0A5026D143E7}"/>
                  </a:ext>
                </a:extLst>
              </p:cNvPr>
              <p:cNvPicPr/>
              <p:nvPr/>
            </p:nvPicPr>
            <p:blipFill>
              <a:blip r:embed="rId7"/>
              <a:stretch>
                <a:fillRect/>
              </a:stretch>
            </p:blipFill>
            <p:spPr>
              <a:xfrm>
                <a:off x="1844640" y="4400640"/>
                <a:ext cx="4419720" cy="67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2E1AF8B1-8476-DFF7-FD75-7AC58D8C375A}"/>
                  </a:ext>
                </a:extLst>
              </p14:cNvPr>
              <p14:cNvContentPartPr/>
              <p14:nvPr/>
            </p14:nvContentPartPr>
            <p14:xfrm>
              <a:off x="1841400" y="6077160"/>
              <a:ext cx="4959720" cy="501840"/>
            </p14:xfrm>
          </p:contentPart>
        </mc:Choice>
        <mc:Fallback>
          <p:pic>
            <p:nvPicPr>
              <p:cNvPr id="4" name="Ink 3">
                <a:extLst>
                  <a:ext uri="{FF2B5EF4-FFF2-40B4-BE49-F238E27FC236}">
                    <a16:creationId xmlns:a16="http://schemas.microsoft.com/office/drawing/2014/main" id="{2E1AF8B1-8476-DFF7-FD75-7AC58D8C375A}"/>
                  </a:ext>
                </a:extLst>
              </p:cNvPr>
              <p:cNvPicPr/>
              <p:nvPr/>
            </p:nvPicPr>
            <p:blipFill>
              <a:blip r:embed="rId9"/>
              <a:stretch>
                <a:fillRect/>
              </a:stretch>
            </p:blipFill>
            <p:spPr>
              <a:xfrm>
                <a:off x="1825560" y="6013800"/>
                <a:ext cx="4991040" cy="628560"/>
              </a:xfrm>
              <a:prstGeom prst="rect">
                <a:avLst/>
              </a:prstGeom>
            </p:spPr>
          </p:pic>
        </mc:Fallback>
      </mc:AlternateContent>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2</a:t>
            </a:fld>
            <a:endParaRPr sz="1400" b="0" i="0" u="none" strike="noStrike" cap="none">
              <a:solidFill>
                <a:srgbClr val="000000"/>
              </a:solidFill>
              <a:latin typeface="Arial"/>
              <a:ea typeface="Arial"/>
              <a:cs typeface="Arial"/>
              <a:sym typeface="Arial"/>
            </a:endParaRPr>
          </a:p>
        </p:txBody>
      </p:sp>
      <p:sp>
        <p:nvSpPr>
          <p:cNvPr id="113" name="Google Shape;113;p16"/>
          <p:cNvSpPr txBox="1">
            <a:spLocks noGrp="1"/>
          </p:cNvSpPr>
          <p:nvPr>
            <p:ph type="title"/>
          </p:nvPr>
        </p:nvSpPr>
        <p:spPr>
          <a:xfrm>
            <a:off x="2057400" y="152400"/>
            <a:ext cx="8091600" cy="1066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a:buNone/>
            </a:pPr>
            <a:r>
              <a:rPr lang="en-US" sz="3200" b="1" i="0" u="none">
                <a:solidFill>
                  <a:schemeClr val="dk2"/>
                </a:solidFill>
                <a:latin typeface="Tahoma"/>
                <a:ea typeface="Tahoma"/>
                <a:cs typeface="Tahoma"/>
                <a:sym typeface="Tahoma"/>
              </a:rPr>
              <a:t>Evaluating(assessin</a:t>
            </a:r>
            <a:r>
              <a:rPr lang="en-US" sz="3200"/>
              <a:t>g)</a:t>
            </a:r>
            <a:r>
              <a:rPr lang="en-US" sz="3200" b="1" i="0" u="none">
                <a:solidFill>
                  <a:schemeClr val="dk2"/>
                </a:solidFill>
                <a:latin typeface="Tahoma"/>
                <a:ea typeface="Tahoma"/>
                <a:cs typeface="Tahoma"/>
                <a:sym typeface="Tahoma"/>
              </a:rPr>
              <a:t> the Accuracy of a Classifier </a:t>
            </a:r>
            <a:endParaRPr sz="3200" b="1" i="0" u="none">
              <a:solidFill>
                <a:schemeClr val="dk2"/>
              </a:solidFill>
              <a:latin typeface="Tahoma"/>
              <a:ea typeface="Tahoma"/>
              <a:cs typeface="Tahoma"/>
              <a:sym typeface="Tahoma"/>
            </a:endParaRPr>
          </a:p>
        </p:txBody>
      </p:sp>
      <p:sp>
        <p:nvSpPr>
          <p:cNvPr id="114" name="Google Shape;114;p16"/>
          <p:cNvSpPr txBox="1">
            <a:spLocks noGrp="1"/>
          </p:cNvSpPr>
          <p:nvPr>
            <p:ph type="body" idx="1"/>
          </p:nvPr>
        </p:nvSpPr>
        <p:spPr>
          <a:xfrm>
            <a:off x="1828800" y="1371600"/>
            <a:ext cx="8839200" cy="52737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Holdout method</a:t>
            </a:r>
            <a:endParaRPr sz="2000" b="0" i="0" u="sng">
              <a:solidFill>
                <a:schemeClr val="dk1"/>
              </a:solidFill>
              <a:latin typeface="Tahoma"/>
              <a:ea typeface="Tahoma"/>
              <a:cs typeface="Tahoma"/>
              <a:sym typeface="Tahoma"/>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Given data is randomly partitioned into two independent sets</a:t>
            </a:r>
            <a:endParaRPr sz="2000" b="0" i="0" u="none">
              <a:solidFill>
                <a:schemeClr val="dk1"/>
              </a:solidFill>
              <a:latin typeface="Tahoma"/>
              <a:ea typeface="Tahoma"/>
              <a:cs typeface="Tahoma"/>
              <a:sym typeface="Tahoma"/>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Training set (e.g., 2/3) for model construction</a:t>
            </a:r>
            <a:endParaRPr sz="2000" b="0" i="0" u="none">
              <a:solidFill>
                <a:schemeClr val="dk1"/>
              </a:solidFill>
              <a:latin typeface="Tahoma"/>
              <a:ea typeface="Tahoma"/>
              <a:cs typeface="Tahoma"/>
              <a:sym typeface="Tahoma"/>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Test set (e.g., 1/3) for accuracy estimation ---Pessimistic estimate</a:t>
            </a: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a:ea typeface="Tahoma"/>
              <a:cs typeface="Tahoma"/>
              <a:sym typeface="Tahoma"/>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Random subsampling: a variation of holdout</a:t>
            </a:r>
            <a:endParaRPr sz="2000" b="0" i="0" u="none">
              <a:solidFill>
                <a:schemeClr val="dk1"/>
              </a:solidFill>
              <a:latin typeface="Tahoma"/>
              <a:ea typeface="Tahoma"/>
              <a:cs typeface="Tahoma"/>
              <a:sym typeface="Tahoma"/>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Repeat holdout method k times, accuracy = avg. of the accuracies obtained from each iteration</a:t>
            </a:r>
            <a:endParaRPr sz="2000" b="0" i="0" u="none">
              <a:solidFill>
                <a:schemeClr val="dk1"/>
              </a:solidFill>
              <a:latin typeface="Tahoma"/>
              <a:ea typeface="Tahoma"/>
              <a:cs typeface="Tahoma"/>
              <a:sym typeface="Tahoma"/>
            </a:endParaRPr>
          </a:p>
        </p:txBody>
      </p:sp>
      <p:pic>
        <p:nvPicPr>
          <p:cNvPr id="115" name="Google Shape;115;p16"/>
          <p:cNvPicPr preferRelativeResize="0"/>
          <p:nvPr/>
        </p:nvPicPr>
        <p:blipFill rotWithShape="1">
          <a:blip r:embed="rId3">
            <a:alphaModFix/>
          </a:blip>
          <a:srcRect/>
          <a:stretch/>
        </p:blipFill>
        <p:spPr>
          <a:xfrm>
            <a:off x="3657600" y="2895600"/>
            <a:ext cx="4038598" cy="2285999"/>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3</a:t>
            </a:fld>
            <a:endParaRPr sz="1400" b="0" i="0" u="none" strike="noStrike" cap="none">
              <a:solidFill>
                <a:srgbClr val="000000"/>
              </a:solidFill>
              <a:latin typeface="Arial"/>
              <a:ea typeface="Arial"/>
              <a:cs typeface="Arial"/>
              <a:sym typeface="Arial"/>
            </a:endParaRPr>
          </a:p>
        </p:txBody>
      </p:sp>
      <p:sp>
        <p:nvSpPr>
          <p:cNvPr id="122" name="Google Shape;122;p17"/>
          <p:cNvSpPr txBox="1">
            <a:spLocks noGrp="1"/>
          </p:cNvSpPr>
          <p:nvPr>
            <p:ph type="title"/>
          </p:nvPr>
        </p:nvSpPr>
        <p:spPr>
          <a:xfrm>
            <a:off x="2057400" y="152400"/>
            <a:ext cx="8091487" cy="1066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a:buNone/>
            </a:pPr>
            <a:r>
              <a:rPr lang="en-US" sz="3200" b="1" i="0" u="none">
                <a:solidFill>
                  <a:schemeClr val="dk2"/>
                </a:solidFill>
                <a:latin typeface="Tahoma"/>
                <a:ea typeface="Tahoma"/>
                <a:cs typeface="Tahoma"/>
                <a:sym typeface="Tahoma"/>
              </a:rPr>
              <a:t>Evaluating the Accuracy of a Classifier </a:t>
            </a:r>
            <a:endParaRPr sz="3200" b="1" i="0" u="none">
              <a:solidFill>
                <a:schemeClr val="dk2"/>
              </a:solidFill>
              <a:latin typeface="Tahoma"/>
              <a:ea typeface="Tahoma"/>
              <a:cs typeface="Tahoma"/>
              <a:sym typeface="Tahoma"/>
            </a:endParaRPr>
          </a:p>
        </p:txBody>
      </p:sp>
      <p:sp>
        <p:nvSpPr>
          <p:cNvPr id="123" name="Google Shape;123;p17"/>
          <p:cNvSpPr txBox="1">
            <a:spLocks noGrp="1"/>
          </p:cNvSpPr>
          <p:nvPr>
            <p:ph type="body" idx="1"/>
          </p:nvPr>
        </p:nvSpPr>
        <p:spPr>
          <a:xfrm>
            <a:off x="1524000" y="1295400"/>
            <a:ext cx="9144000" cy="52737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Clr>
                <a:schemeClr val="dk1"/>
              </a:buClr>
              <a:buSzPts val="2000"/>
              <a:buNone/>
            </a:pPr>
            <a:r>
              <a:rPr lang="en-US" sz="2000" b="1" i="0" u="sng">
                <a:solidFill>
                  <a:schemeClr val="dk1"/>
                </a:solidFill>
              </a:rPr>
              <a:t>Cross-validation</a:t>
            </a:r>
            <a:r>
              <a:rPr lang="en-US" sz="2000" b="1" i="0" u="none">
                <a:solidFill>
                  <a:schemeClr val="dk1"/>
                </a:solidFill>
              </a:rPr>
              <a:t> (</a:t>
            </a:r>
            <a:r>
              <a:rPr lang="en-US" sz="2000" b="1" i="1" u="none">
                <a:solidFill>
                  <a:schemeClr val="dk1"/>
                </a:solidFill>
              </a:rPr>
              <a:t>k</a:t>
            </a:r>
            <a:r>
              <a:rPr lang="en-US" sz="2000" b="1" i="0" u="none">
                <a:solidFill>
                  <a:schemeClr val="dk1"/>
                </a:solidFill>
              </a:rPr>
              <a:t>-fold, where k = 10 is most popular)</a:t>
            </a:r>
            <a:endParaRPr sz="2000" b="1"/>
          </a:p>
          <a:p>
            <a:pPr marL="457200" lvl="0" indent="-342900" algn="l" rtl="0">
              <a:lnSpc>
                <a:spcPct val="100000"/>
              </a:lnSpc>
              <a:spcBef>
                <a:spcPts val="360"/>
              </a:spcBef>
              <a:spcAft>
                <a:spcPts val="0"/>
              </a:spcAft>
              <a:buClr>
                <a:schemeClr val="dk1"/>
              </a:buClr>
              <a:buSzPts val="1800"/>
              <a:buFont typeface="Tahoma"/>
              <a:buChar char="■"/>
            </a:pPr>
            <a:r>
              <a:rPr lang="en-US" sz="1800" b="0" i="0" u="none">
                <a:solidFill>
                  <a:schemeClr val="dk1"/>
                </a:solidFill>
                <a:latin typeface="Tahoma"/>
                <a:ea typeface="Tahoma"/>
                <a:cs typeface="Tahoma"/>
                <a:sym typeface="Tahoma"/>
              </a:rPr>
              <a:t>Randomly partition the initial data into </a:t>
            </a:r>
            <a:r>
              <a:rPr lang="en-US" sz="1800" b="0" i="1" u="none">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mutually exclusive</a:t>
            </a:r>
            <a:r>
              <a:rPr lang="en-US" sz="1800" b="0" i="0" u="none">
                <a:solidFill>
                  <a:schemeClr val="dk1"/>
                </a:solidFill>
                <a:latin typeface="Tahoma"/>
                <a:ea typeface="Tahoma"/>
                <a:cs typeface="Tahoma"/>
                <a:sym typeface="Tahoma"/>
              </a:rPr>
              <a:t> subsets or folds,D1 to Dk, each of approximately equal size.</a:t>
            </a:r>
            <a:endParaRPr sz="1800" b="0" i="0" u="none">
              <a:solidFill>
                <a:schemeClr val="dk1"/>
              </a:solidFill>
              <a:latin typeface="Tahoma"/>
              <a:ea typeface="Tahoma"/>
              <a:cs typeface="Tahoma"/>
              <a:sym typeface="Tahoma"/>
            </a:endParaRPr>
          </a:p>
          <a:p>
            <a:pPr marL="457200" lvl="0" indent="-342900" algn="l" rtl="0">
              <a:lnSpc>
                <a:spcPct val="100000"/>
              </a:lnSpc>
              <a:spcBef>
                <a:spcPts val="0"/>
              </a:spcBef>
              <a:spcAft>
                <a:spcPts val="0"/>
              </a:spcAft>
              <a:buClr>
                <a:schemeClr val="dk1"/>
              </a:buClr>
              <a:buSzPts val="1800"/>
              <a:buFont typeface="Tahoma"/>
              <a:buChar char="■"/>
            </a:pPr>
            <a:r>
              <a:rPr lang="en-US" sz="1800" b="0" i="0" u="none">
                <a:solidFill>
                  <a:schemeClr val="dk1"/>
                </a:solidFill>
                <a:latin typeface="Tahoma"/>
                <a:ea typeface="Tahoma"/>
                <a:cs typeface="Tahoma"/>
                <a:sym typeface="Tahoma"/>
              </a:rPr>
              <a:t>Perform training and testing k times.</a:t>
            </a:r>
            <a:endParaRPr sz="1800" b="0" i="0" u="none">
              <a:solidFill>
                <a:schemeClr val="dk1"/>
              </a:solidFill>
              <a:latin typeface="Tahoma"/>
              <a:ea typeface="Tahoma"/>
              <a:cs typeface="Tahoma"/>
              <a:sym typeface="Tahoma"/>
            </a:endParaRPr>
          </a:p>
          <a:p>
            <a:pPr marL="457200" lvl="0" indent="-342900" algn="l" rtl="0">
              <a:lnSpc>
                <a:spcPct val="100000"/>
              </a:lnSpc>
              <a:spcBef>
                <a:spcPts val="0"/>
              </a:spcBef>
              <a:spcAft>
                <a:spcPts val="0"/>
              </a:spcAft>
              <a:buClr>
                <a:schemeClr val="dk1"/>
              </a:buClr>
              <a:buSzPts val="1800"/>
              <a:buFont typeface="Tahoma"/>
              <a:buChar char="■"/>
            </a:pPr>
            <a:r>
              <a:rPr lang="en-US" sz="1800" b="0" i="0" u="none">
                <a:solidFill>
                  <a:schemeClr val="dk1"/>
                </a:solidFill>
                <a:latin typeface="Tahoma"/>
                <a:ea typeface="Tahoma"/>
                <a:cs typeface="Tahoma"/>
                <a:sym typeface="Tahoma"/>
              </a:rPr>
              <a:t>At </a:t>
            </a:r>
            <a:r>
              <a:rPr lang="en-US" sz="1800" b="0" i="1" u="none">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-th iteration, use D</a:t>
            </a:r>
            <a:r>
              <a:rPr lang="en-US" sz="1800" b="0" i="0" u="none" baseline="-25000">
                <a:solidFill>
                  <a:schemeClr val="dk1"/>
                </a:solidFill>
                <a:latin typeface="Tahoma"/>
                <a:ea typeface="Tahoma"/>
                <a:cs typeface="Tahoma"/>
                <a:sym typeface="Tahoma"/>
              </a:rPr>
              <a:t>i </a:t>
            </a:r>
            <a:r>
              <a:rPr lang="en-US" sz="1800" b="0" i="0" u="none">
                <a:solidFill>
                  <a:schemeClr val="dk1"/>
                </a:solidFill>
                <a:latin typeface="Tahoma"/>
                <a:ea typeface="Tahoma"/>
                <a:cs typeface="Tahoma"/>
                <a:sym typeface="Tahoma"/>
              </a:rPr>
              <a:t>as test set and others collectively as training set </a:t>
            </a:r>
            <a:endParaRPr sz="1800" b="0" i="0" u="none">
              <a:solidFill>
                <a:schemeClr val="dk1"/>
              </a:solidFill>
              <a:latin typeface="Tahoma"/>
              <a:ea typeface="Tahoma"/>
              <a:cs typeface="Tahoma"/>
              <a:sym typeface="Tahoma"/>
            </a:endParaRPr>
          </a:p>
          <a:p>
            <a:pPr marL="457200" lvl="0" indent="-342900" algn="l" rtl="0">
              <a:lnSpc>
                <a:spcPct val="100000"/>
              </a:lnSpc>
              <a:spcBef>
                <a:spcPts val="0"/>
              </a:spcBef>
              <a:spcAft>
                <a:spcPts val="0"/>
              </a:spcAft>
              <a:buClr>
                <a:schemeClr val="dk1"/>
              </a:buClr>
              <a:buSzPts val="1800"/>
              <a:buFont typeface="Tahoma"/>
              <a:buChar char="■"/>
            </a:pPr>
            <a:r>
              <a:rPr lang="en-US" sz="1800" b="0" i="0" u="none">
                <a:solidFill>
                  <a:schemeClr val="dk1"/>
                </a:solidFill>
                <a:latin typeface="Tahoma"/>
                <a:ea typeface="Tahoma"/>
                <a:cs typeface="Tahoma"/>
                <a:sym typeface="Tahoma"/>
              </a:rPr>
              <a:t>Unlike the holdout and random subsampling methods, here each sample is used the same number of times for training and once for testing.</a:t>
            </a:r>
            <a:endParaRPr sz="1800" b="0" i="0" u="none">
              <a:solidFill>
                <a:schemeClr val="dk1"/>
              </a:solidFill>
              <a:latin typeface="Tahoma"/>
              <a:ea typeface="Tahoma"/>
              <a:cs typeface="Tahoma"/>
              <a:sym typeface="Tahoma"/>
            </a:endParaRPr>
          </a:p>
          <a:p>
            <a:pPr marL="457200" lvl="0" indent="-342900" algn="l" rtl="0">
              <a:lnSpc>
                <a:spcPct val="100000"/>
              </a:lnSpc>
              <a:spcBef>
                <a:spcPts val="0"/>
              </a:spcBef>
              <a:spcAft>
                <a:spcPts val="0"/>
              </a:spcAft>
              <a:buClr>
                <a:srgbClr val="111111"/>
              </a:buClr>
              <a:buSzPts val="1800"/>
              <a:buFont typeface="Arial"/>
              <a:buChar char="■"/>
            </a:pPr>
            <a:r>
              <a:rPr lang="en-US" sz="1800">
                <a:solidFill>
                  <a:srgbClr val="111111"/>
                </a:solidFill>
                <a:highlight>
                  <a:srgbClr val="FEFEFE"/>
                </a:highlight>
                <a:latin typeface="Arial"/>
                <a:ea typeface="Arial"/>
                <a:cs typeface="Arial"/>
                <a:sym typeface="Arial"/>
              </a:rPr>
              <a:t>The results of each iteration are averaged, to find accuracy which  is used as a performance metric to compare the efficiency of different models.</a:t>
            </a:r>
            <a:endParaRPr sz="1800">
              <a:solidFill>
                <a:srgbClr val="111111"/>
              </a:solidFill>
              <a:highlight>
                <a:srgbClr val="FEFEFE"/>
              </a:highlight>
              <a:latin typeface="Arial"/>
              <a:ea typeface="Arial"/>
              <a:cs typeface="Arial"/>
              <a:sym typeface="Arial"/>
            </a:endParaRPr>
          </a:p>
          <a:p>
            <a:pPr marL="457200" lvl="0" indent="-342900" algn="l" rtl="0">
              <a:lnSpc>
                <a:spcPct val="100000"/>
              </a:lnSpc>
              <a:spcBef>
                <a:spcPts val="0"/>
              </a:spcBef>
              <a:spcAft>
                <a:spcPts val="0"/>
              </a:spcAft>
              <a:buClr>
                <a:srgbClr val="111111"/>
              </a:buClr>
              <a:buSzPts val="1800"/>
              <a:buFont typeface="Arial"/>
              <a:buChar char="■"/>
            </a:pPr>
            <a:r>
              <a:rPr lang="en-US" sz="1800">
                <a:solidFill>
                  <a:srgbClr val="111111"/>
                </a:solidFill>
                <a:highlight>
                  <a:srgbClr val="FEFEFE"/>
                </a:highlight>
                <a:latin typeface="Arial"/>
                <a:ea typeface="Arial"/>
                <a:cs typeface="Arial"/>
                <a:sym typeface="Arial"/>
              </a:rPr>
              <a:t>The k-fold cross-validation technique generally produces less biased models as every data point from the original dataset will appear in both the training and testing set. </a:t>
            </a:r>
            <a:endParaRPr sz="1800">
              <a:solidFill>
                <a:srgbClr val="111111"/>
              </a:solidFill>
              <a:highlight>
                <a:srgbClr val="FEFEFE"/>
              </a:highlight>
              <a:latin typeface="Arial"/>
              <a:ea typeface="Arial"/>
              <a:cs typeface="Arial"/>
              <a:sym typeface="Arial"/>
            </a:endParaRPr>
          </a:p>
          <a:p>
            <a:pPr marL="457200" lvl="0" indent="-342900" algn="l" rtl="0">
              <a:lnSpc>
                <a:spcPct val="100000"/>
              </a:lnSpc>
              <a:spcBef>
                <a:spcPts val="0"/>
              </a:spcBef>
              <a:spcAft>
                <a:spcPts val="0"/>
              </a:spcAft>
              <a:buClr>
                <a:srgbClr val="111111"/>
              </a:buClr>
              <a:buSzPts val="1800"/>
              <a:buFont typeface="Arial"/>
              <a:buChar char="■"/>
            </a:pPr>
            <a:r>
              <a:rPr lang="en-US" sz="1800">
                <a:solidFill>
                  <a:srgbClr val="111111"/>
                </a:solidFill>
                <a:highlight>
                  <a:srgbClr val="FEFEFE"/>
                </a:highlight>
                <a:latin typeface="Arial"/>
                <a:ea typeface="Arial"/>
                <a:cs typeface="Arial"/>
                <a:sym typeface="Arial"/>
              </a:rPr>
              <a:t>This method is optimal if you have a limited amount of data.</a:t>
            </a:r>
            <a:endParaRPr sz="1800">
              <a:solidFill>
                <a:srgbClr val="111111"/>
              </a:solidFill>
              <a:highlight>
                <a:srgbClr val="FEFEFE"/>
              </a:highlight>
              <a:latin typeface="Arial"/>
              <a:ea typeface="Arial"/>
              <a:cs typeface="Arial"/>
              <a:sym typeface="Arial"/>
            </a:endParaRPr>
          </a:p>
          <a:p>
            <a:pPr marL="742950" lvl="1" indent="-285750" algn="l" rtl="0">
              <a:lnSpc>
                <a:spcPct val="100000"/>
              </a:lnSpc>
              <a:spcBef>
                <a:spcPts val="360"/>
              </a:spcBef>
              <a:spcAft>
                <a:spcPts val="0"/>
              </a:spcAft>
              <a:buClr>
                <a:schemeClr val="dk1"/>
              </a:buClr>
              <a:buSzPts val="990"/>
              <a:buNone/>
            </a:pPr>
            <a:endParaRPr sz="1800" b="0" i="0" u="none">
              <a:solidFill>
                <a:schemeClr val="dk1"/>
              </a:solidFill>
              <a:latin typeface="Tahoma"/>
              <a:ea typeface="Tahoma"/>
              <a:cs typeface="Tahoma"/>
              <a:sym typeface="Tahoma"/>
            </a:endParaRPr>
          </a:p>
          <a:p>
            <a:pPr marL="0" lvl="0" indent="0" algn="l" rtl="0">
              <a:lnSpc>
                <a:spcPct val="100000"/>
              </a:lnSpc>
              <a:spcBef>
                <a:spcPts val="360"/>
              </a:spcBef>
              <a:spcAft>
                <a:spcPts val="0"/>
              </a:spcAft>
              <a:buClr>
                <a:schemeClr val="dk1"/>
              </a:buClr>
              <a:buSzPts val="1800"/>
              <a:buNone/>
            </a:pPr>
            <a:r>
              <a:rPr lang="en-US" sz="1800" b="1" i="0" u="sng">
                <a:solidFill>
                  <a:schemeClr val="dk1"/>
                </a:solidFill>
              </a:rPr>
              <a:t>Leave-one-out</a:t>
            </a:r>
            <a:r>
              <a:rPr lang="en-US" sz="1800" b="1" i="0" u="none">
                <a:solidFill>
                  <a:schemeClr val="dk1"/>
                </a:solidFill>
              </a:rPr>
              <a:t>:</a:t>
            </a:r>
            <a:r>
              <a:rPr lang="en-US" sz="1800" b="0" i="0" u="none">
                <a:solidFill>
                  <a:schemeClr val="dk1"/>
                </a:solidFill>
                <a:latin typeface="Tahoma"/>
                <a:ea typeface="Tahoma"/>
                <a:cs typeface="Tahoma"/>
                <a:sym typeface="Tahoma"/>
              </a:rPr>
              <a:t> A special </a:t>
            </a:r>
            <a:r>
              <a:rPr lang="en-US" sz="1800"/>
              <a:t>ca</a:t>
            </a:r>
            <a:r>
              <a:rPr lang="en-US" sz="1800" b="0" i="0" u="none">
                <a:solidFill>
                  <a:schemeClr val="dk1"/>
                </a:solidFill>
                <a:latin typeface="Tahoma"/>
                <a:ea typeface="Tahoma"/>
                <a:cs typeface="Tahoma"/>
                <a:sym typeface="Tahoma"/>
              </a:rPr>
              <a:t>se of k folds where k </a:t>
            </a:r>
            <a:r>
              <a:rPr lang="en-US" sz="1800"/>
              <a:t>is set to number</a:t>
            </a:r>
            <a:r>
              <a:rPr lang="en-US" sz="1800" b="0" i="0" u="none">
                <a:solidFill>
                  <a:schemeClr val="dk1"/>
                </a:solidFill>
                <a:latin typeface="Tahoma"/>
                <a:ea typeface="Tahoma"/>
                <a:cs typeface="Tahoma"/>
                <a:sym typeface="Tahoma"/>
              </a:rPr>
              <a:t> of initial tuples</a:t>
            </a:r>
            <a:r>
              <a:rPr lang="en-US" sz="1800"/>
              <a:t> i.e only one sample is left out at a time for test set.</a:t>
            </a:r>
            <a:endParaRPr sz="1800"/>
          </a:p>
          <a:p>
            <a:pPr marL="0" lvl="0" indent="0" algn="l" rtl="0">
              <a:lnSpc>
                <a:spcPct val="100000"/>
              </a:lnSpc>
              <a:spcBef>
                <a:spcPts val="360"/>
              </a:spcBef>
              <a:spcAft>
                <a:spcPts val="0"/>
              </a:spcAft>
              <a:buClr>
                <a:schemeClr val="dk1"/>
              </a:buClr>
              <a:buSzPts val="1800"/>
              <a:buNone/>
            </a:pPr>
            <a:r>
              <a:rPr lang="en-US" sz="1800" b="1" i="0" u="sng">
                <a:solidFill>
                  <a:schemeClr val="dk1"/>
                </a:solidFill>
              </a:rPr>
              <a:t>Stratified cross-validation</a:t>
            </a:r>
            <a:r>
              <a:rPr lang="en-US" sz="1800" b="0" i="0" u="none">
                <a:solidFill>
                  <a:schemeClr val="dk1"/>
                </a:solidFill>
                <a:latin typeface="Tahoma"/>
                <a:ea typeface="Tahoma"/>
                <a:cs typeface="Tahoma"/>
                <a:sym typeface="Tahoma"/>
              </a:rPr>
              <a:t>: folds are stratified so that class dist. in each fold is approx. the same as that in the initial data.</a:t>
            </a:r>
            <a:endParaRPr sz="1800" b="0" i="0" u="none">
              <a:solidFill>
                <a:schemeClr val="dk1"/>
              </a:solidFill>
              <a:latin typeface="Tahoma"/>
              <a:ea typeface="Tahoma"/>
              <a:cs typeface="Tahoma"/>
              <a:sym typeface="Tahoma"/>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4</a:t>
            </a:fld>
            <a:endParaRPr sz="1400" b="0" i="0" u="none" strike="noStrike" cap="none">
              <a:solidFill>
                <a:srgbClr val="000000"/>
              </a:solidFill>
              <a:latin typeface="Arial"/>
              <a:ea typeface="Arial"/>
              <a:cs typeface="Arial"/>
              <a:sym typeface="Arial"/>
            </a:endParaRPr>
          </a:p>
        </p:txBody>
      </p:sp>
      <p:sp>
        <p:nvSpPr>
          <p:cNvPr id="130" name="Google Shape;130;p18"/>
          <p:cNvSpPr txBox="1">
            <a:spLocks noGrp="1"/>
          </p:cNvSpPr>
          <p:nvPr>
            <p:ph type="title"/>
          </p:nvPr>
        </p:nvSpPr>
        <p:spPr>
          <a:xfrm>
            <a:off x="1828800" y="228600"/>
            <a:ext cx="8402637" cy="990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a:buNone/>
            </a:pPr>
            <a:r>
              <a:rPr lang="en-US" sz="3200" b="1" i="0" u="none">
                <a:solidFill>
                  <a:schemeClr val="dk2"/>
                </a:solidFill>
                <a:latin typeface="Tahoma"/>
                <a:ea typeface="Tahoma"/>
                <a:cs typeface="Tahoma"/>
                <a:sym typeface="Tahoma"/>
              </a:rPr>
              <a:t>Evaluating the Accuracy of a Classifier </a:t>
            </a:r>
            <a:endParaRPr sz="3200" b="1" i="0" u="none">
              <a:solidFill>
                <a:schemeClr val="dk2"/>
              </a:solidFill>
              <a:latin typeface="Tahoma"/>
              <a:ea typeface="Tahoma"/>
              <a:cs typeface="Tahoma"/>
              <a:sym typeface="Tahoma"/>
            </a:endParaRPr>
          </a:p>
        </p:txBody>
      </p:sp>
      <p:sp>
        <p:nvSpPr>
          <p:cNvPr id="131" name="Google Shape;131;p18"/>
          <p:cNvSpPr txBox="1">
            <a:spLocks noGrp="1"/>
          </p:cNvSpPr>
          <p:nvPr>
            <p:ph type="body" idx="1"/>
          </p:nvPr>
        </p:nvSpPr>
        <p:spPr>
          <a:xfrm>
            <a:off x="1828800" y="1249362"/>
            <a:ext cx="86106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080"/>
              <a:buFont typeface="Arial"/>
              <a:buChar char="■"/>
            </a:pPr>
            <a:r>
              <a:rPr lang="en-US" sz="1800" b="1" i="0" u="none">
                <a:solidFill>
                  <a:schemeClr val="dk1"/>
                </a:solidFill>
                <a:latin typeface="Arial"/>
                <a:ea typeface="Arial"/>
                <a:cs typeface="Arial"/>
                <a:sym typeface="Arial"/>
              </a:rPr>
              <a:t>Bootstrap</a:t>
            </a:r>
            <a:endParaRPr b="1">
              <a:latin typeface="Arial"/>
              <a:ea typeface="Arial"/>
              <a:cs typeface="Arial"/>
              <a:sym typeface="Arial"/>
            </a:endParaRPr>
          </a:p>
          <a:p>
            <a:pPr marL="742950" lvl="1" indent="-285750" algn="l" rtl="0">
              <a:lnSpc>
                <a:spcPct val="110000"/>
              </a:lnSpc>
              <a:spcBef>
                <a:spcPts val="360"/>
              </a:spcBef>
              <a:spcAft>
                <a:spcPts val="0"/>
              </a:spcAft>
              <a:buClr>
                <a:schemeClr val="hlink"/>
              </a:buClr>
              <a:buSzPts val="990"/>
              <a:buFont typeface="Arial"/>
              <a:buChar char="■"/>
            </a:pPr>
            <a:r>
              <a:rPr lang="en-US" sz="1800" i="0" u="none">
                <a:solidFill>
                  <a:schemeClr val="dk1"/>
                </a:solidFill>
                <a:latin typeface="Arial"/>
                <a:ea typeface="Arial"/>
                <a:cs typeface="Arial"/>
                <a:sym typeface="Arial"/>
              </a:rPr>
              <a:t>Works well with small data sets</a:t>
            </a:r>
            <a:endParaRPr>
              <a:latin typeface="Arial"/>
              <a:ea typeface="Arial"/>
              <a:cs typeface="Arial"/>
              <a:sym typeface="Arial"/>
            </a:endParaRPr>
          </a:p>
          <a:p>
            <a:pPr marL="742950" lvl="1" indent="-285750" algn="l" rtl="0">
              <a:lnSpc>
                <a:spcPct val="110000"/>
              </a:lnSpc>
              <a:spcBef>
                <a:spcPts val="360"/>
              </a:spcBef>
              <a:spcAft>
                <a:spcPts val="0"/>
              </a:spcAft>
              <a:buClr>
                <a:schemeClr val="hlink"/>
              </a:buClr>
              <a:buSzPts val="990"/>
              <a:buFont typeface="Arial"/>
              <a:buChar char="■"/>
            </a:pPr>
            <a:r>
              <a:rPr lang="en-US" sz="1800" i="0" u="none">
                <a:solidFill>
                  <a:schemeClr val="dk1"/>
                </a:solidFill>
                <a:latin typeface="Arial"/>
                <a:ea typeface="Arial"/>
                <a:cs typeface="Arial"/>
                <a:sym typeface="Arial"/>
              </a:rPr>
              <a:t>Samples the given training tuples uniformly </a:t>
            </a:r>
            <a:r>
              <a:rPr lang="en-US" sz="1800" i="1" u="none">
                <a:solidFill>
                  <a:schemeClr val="dk1"/>
                </a:solidFill>
                <a:latin typeface="Arial"/>
                <a:ea typeface="Arial"/>
                <a:cs typeface="Arial"/>
                <a:sym typeface="Arial"/>
              </a:rPr>
              <a:t>with replacement</a:t>
            </a:r>
            <a:endParaRPr>
              <a:latin typeface="Arial"/>
              <a:ea typeface="Arial"/>
              <a:cs typeface="Arial"/>
              <a:sym typeface="Arial"/>
            </a:endParaRPr>
          </a:p>
          <a:p>
            <a:pPr marL="1143000" lvl="2" indent="-228600" algn="l" rtl="0">
              <a:lnSpc>
                <a:spcPct val="110000"/>
              </a:lnSpc>
              <a:spcBef>
                <a:spcPts val="360"/>
              </a:spcBef>
              <a:spcAft>
                <a:spcPts val="0"/>
              </a:spcAft>
              <a:buClr>
                <a:schemeClr val="folHlink"/>
              </a:buClr>
              <a:buSzPts val="900"/>
              <a:buFont typeface="Arial"/>
              <a:buChar char="■"/>
            </a:pPr>
            <a:r>
              <a:rPr lang="en-US" sz="1800" i="0" u="none">
                <a:solidFill>
                  <a:schemeClr val="dk1"/>
                </a:solidFill>
                <a:latin typeface="Arial"/>
                <a:ea typeface="Arial"/>
                <a:cs typeface="Arial"/>
                <a:sym typeface="Arial"/>
              </a:rPr>
              <a:t>i.e., each time a tuple is selected, it is equally likely to be selected again and re-added to the training set</a:t>
            </a:r>
            <a:endParaRPr>
              <a:latin typeface="Arial"/>
              <a:ea typeface="Arial"/>
              <a:cs typeface="Arial"/>
              <a:sym typeface="Arial"/>
            </a:endParaRPr>
          </a:p>
          <a:p>
            <a:pPr marL="342900" lvl="0" indent="-342900" algn="l" rtl="0">
              <a:lnSpc>
                <a:spcPct val="110000"/>
              </a:lnSpc>
              <a:spcBef>
                <a:spcPts val="360"/>
              </a:spcBef>
              <a:spcAft>
                <a:spcPts val="0"/>
              </a:spcAft>
              <a:buClr>
                <a:schemeClr val="folHlink"/>
              </a:buClr>
              <a:buSzPts val="1080"/>
              <a:buFont typeface="Noto Sans Symbols"/>
              <a:buChar char="■"/>
            </a:pPr>
            <a:r>
              <a:rPr lang="en-US" sz="1800" i="0" u="none">
                <a:solidFill>
                  <a:schemeClr val="dk1"/>
                </a:solidFill>
                <a:latin typeface="Arial"/>
                <a:ea typeface="Arial"/>
                <a:cs typeface="Arial"/>
                <a:sym typeface="Arial"/>
              </a:rPr>
              <a:t>Several </a:t>
            </a:r>
            <a:r>
              <a:rPr lang="en-US" sz="1800">
                <a:latin typeface="Arial"/>
                <a:ea typeface="Arial"/>
                <a:cs typeface="Arial"/>
                <a:sym typeface="Arial"/>
              </a:rPr>
              <a:t>bootstrap</a:t>
            </a:r>
            <a:r>
              <a:rPr lang="en-US" sz="1800" i="0" u="none">
                <a:solidFill>
                  <a:schemeClr val="dk1"/>
                </a:solidFill>
                <a:latin typeface="Arial"/>
                <a:ea typeface="Arial"/>
                <a:cs typeface="Arial"/>
                <a:sym typeface="Arial"/>
              </a:rPr>
              <a:t> methods, and a common one is </a:t>
            </a:r>
            <a:r>
              <a:rPr lang="en-US" sz="1800" b="1" i="0" u="none">
                <a:solidFill>
                  <a:schemeClr val="dk1"/>
                </a:solidFill>
                <a:latin typeface="Arial"/>
                <a:ea typeface="Arial"/>
                <a:cs typeface="Arial"/>
                <a:sym typeface="Arial"/>
              </a:rPr>
              <a:t>.632 bootstrap</a:t>
            </a:r>
            <a:endParaRPr>
              <a:latin typeface="Arial"/>
              <a:ea typeface="Arial"/>
              <a:cs typeface="Arial"/>
              <a:sym typeface="Arial"/>
            </a:endParaRPr>
          </a:p>
          <a:p>
            <a:pPr marL="742950" lvl="1" indent="-285750" algn="l" rtl="0">
              <a:lnSpc>
                <a:spcPct val="110000"/>
              </a:lnSpc>
              <a:spcBef>
                <a:spcPts val="360"/>
              </a:spcBef>
              <a:spcAft>
                <a:spcPts val="0"/>
              </a:spcAft>
              <a:buClr>
                <a:schemeClr val="hlink"/>
              </a:buClr>
              <a:buSzPts val="990"/>
              <a:buFont typeface="Arial"/>
              <a:buChar char="■"/>
            </a:pPr>
            <a:r>
              <a:rPr lang="en-US" sz="1800" i="0" u="none">
                <a:solidFill>
                  <a:schemeClr val="dk1"/>
                </a:solidFill>
                <a:latin typeface="Arial"/>
                <a:ea typeface="Arial"/>
                <a:cs typeface="Arial"/>
                <a:sym typeface="Arial"/>
              </a:rPr>
              <a:t>Suppose we are given a data set of d tuples.  The data set is sampled d times, with replacement, resulting in a training set of d samples.  The data tuples that did not make it into the training set end up forming the test set.  On an average 63.2% of the original data will end up in the bootstrap sample, and the remaining 36.8% will form the test set </a:t>
            </a:r>
            <a:r>
              <a:rPr lang="en-US" sz="1800" i="0" u="none">
                <a:solidFill>
                  <a:srgbClr val="FF0000"/>
                </a:solidFill>
                <a:latin typeface="Arial"/>
                <a:ea typeface="Arial"/>
                <a:cs typeface="Arial"/>
                <a:sym typeface="Arial"/>
              </a:rPr>
              <a:t>(since (1 – 1/d)</a:t>
            </a:r>
            <a:r>
              <a:rPr lang="en-US" sz="1800" i="0" u="none" baseline="30000">
                <a:solidFill>
                  <a:srgbClr val="FF0000"/>
                </a:solidFill>
                <a:latin typeface="Arial"/>
                <a:ea typeface="Arial"/>
                <a:cs typeface="Arial"/>
                <a:sym typeface="Arial"/>
              </a:rPr>
              <a:t>d</a:t>
            </a:r>
            <a:r>
              <a:rPr lang="en-US" sz="1800" i="0" u="none">
                <a:solidFill>
                  <a:srgbClr val="FF0000"/>
                </a:solidFill>
                <a:latin typeface="Arial"/>
                <a:ea typeface="Arial"/>
                <a:cs typeface="Arial"/>
                <a:sym typeface="Arial"/>
              </a:rPr>
              <a:t> ≈ e</a:t>
            </a:r>
            <a:r>
              <a:rPr lang="en-US" sz="1800" i="0" u="none" baseline="30000">
                <a:solidFill>
                  <a:srgbClr val="FF0000"/>
                </a:solidFill>
                <a:latin typeface="Arial"/>
                <a:ea typeface="Arial"/>
                <a:cs typeface="Arial"/>
                <a:sym typeface="Arial"/>
              </a:rPr>
              <a:t>-1</a:t>
            </a:r>
            <a:r>
              <a:rPr lang="en-US" sz="1800" i="0" u="none">
                <a:solidFill>
                  <a:srgbClr val="FF0000"/>
                </a:solidFill>
                <a:latin typeface="Arial"/>
                <a:ea typeface="Arial"/>
                <a:cs typeface="Arial"/>
                <a:sym typeface="Arial"/>
              </a:rPr>
              <a:t> = 0.368)</a:t>
            </a:r>
            <a:endParaRPr>
              <a:latin typeface="Arial"/>
              <a:ea typeface="Arial"/>
              <a:cs typeface="Arial"/>
              <a:sym typeface="Arial"/>
            </a:endParaRPr>
          </a:p>
          <a:p>
            <a:pPr marL="742950" lvl="1" indent="-285750" algn="l" rtl="0">
              <a:lnSpc>
                <a:spcPct val="110000"/>
              </a:lnSpc>
              <a:spcBef>
                <a:spcPts val="360"/>
              </a:spcBef>
              <a:spcAft>
                <a:spcPts val="0"/>
              </a:spcAft>
              <a:buClr>
                <a:schemeClr val="hlink"/>
              </a:buClr>
              <a:buSzPts val="990"/>
              <a:buFont typeface="Arial"/>
              <a:buChar char="■"/>
            </a:pPr>
            <a:r>
              <a:rPr lang="en-US" sz="1800" i="0" u="none">
                <a:solidFill>
                  <a:schemeClr val="dk1"/>
                </a:solidFill>
                <a:latin typeface="Arial"/>
                <a:ea typeface="Arial"/>
                <a:cs typeface="Arial"/>
                <a:sym typeface="Arial"/>
              </a:rPr>
              <a:t>Repeat the sampling procedue k times, overall accuracy of the model:</a:t>
            </a:r>
            <a:endParaRPr>
              <a:latin typeface="Arial"/>
              <a:ea typeface="Arial"/>
              <a:cs typeface="Arial"/>
              <a:sym typeface="Arial"/>
            </a:endParaRPr>
          </a:p>
          <a:p>
            <a:pPr marL="342900" lvl="0" indent="-274320" algn="l" rtl="0">
              <a:lnSpc>
                <a:spcPct val="100000"/>
              </a:lnSpc>
              <a:spcBef>
                <a:spcPts val="360"/>
              </a:spcBef>
              <a:spcAft>
                <a:spcPts val="0"/>
              </a:spcAft>
              <a:buClr>
                <a:schemeClr val="dk1"/>
              </a:buClr>
              <a:buSzPts val="1080"/>
              <a:buNone/>
            </a:pPr>
            <a:endParaRPr sz="1800" i="0" u="none">
              <a:solidFill>
                <a:schemeClr val="dk1"/>
              </a:solidFill>
              <a:latin typeface="Arial"/>
              <a:ea typeface="Arial"/>
              <a:cs typeface="Arial"/>
              <a:sym typeface="Arial"/>
            </a:endParaRPr>
          </a:p>
        </p:txBody>
      </p:sp>
      <p:pic>
        <p:nvPicPr>
          <p:cNvPr id="132" name="Google Shape;132;p18"/>
          <p:cNvPicPr preferRelativeResize="0"/>
          <p:nvPr/>
        </p:nvPicPr>
        <p:blipFill rotWithShape="1">
          <a:blip r:embed="rId3">
            <a:alphaModFix/>
          </a:blip>
          <a:srcRect/>
          <a:stretch/>
        </p:blipFill>
        <p:spPr>
          <a:xfrm>
            <a:off x="3733800" y="5530850"/>
            <a:ext cx="4876800" cy="638175"/>
          </a:xfrm>
          <a:prstGeom prst="rect">
            <a:avLst/>
          </a:prstGeom>
          <a:noFill/>
          <a:ln>
            <a:noFill/>
          </a:ln>
        </p:spPr>
      </p:pic>
      <p:pic>
        <p:nvPicPr>
          <p:cNvPr id="133" name="Google Shape;133;p18"/>
          <p:cNvPicPr preferRelativeResize="0"/>
          <p:nvPr/>
        </p:nvPicPr>
        <p:blipFill rotWithShape="1">
          <a:blip r:embed="rId4">
            <a:alphaModFix/>
          </a:blip>
          <a:srcRect/>
          <a:stretch/>
        </p:blipFill>
        <p:spPr>
          <a:xfrm>
            <a:off x="2743200" y="6199187"/>
            <a:ext cx="7010400" cy="658812"/>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5</a:t>
            </a:fld>
            <a:endParaRPr sz="1400" b="0" i="0" u="none" strike="noStrike" cap="none">
              <a:solidFill>
                <a:srgbClr val="000000"/>
              </a:solidFill>
              <a:latin typeface="Arial"/>
              <a:ea typeface="Arial"/>
              <a:cs typeface="Arial"/>
              <a:sym typeface="Arial"/>
            </a:endParaRPr>
          </a:p>
        </p:txBody>
      </p:sp>
      <p:pic>
        <p:nvPicPr>
          <p:cNvPr id="139" name="Google Shape;139;p19"/>
          <p:cNvPicPr preferRelativeResize="0"/>
          <p:nvPr/>
        </p:nvPicPr>
        <p:blipFill rotWithShape="1">
          <a:blip r:embed="rId3">
            <a:alphaModFix/>
          </a:blip>
          <a:srcRect/>
          <a:stretch/>
        </p:blipFill>
        <p:spPr>
          <a:xfrm>
            <a:off x="3962400" y="4541837"/>
            <a:ext cx="4572000" cy="2163762"/>
          </a:xfrm>
          <a:prstGeom prst="rect">
            <a:avLst/>
          </a:prstGeom>
          <a:noFill/>
          <a:ln>
            <a:noFill/>
          </a:ln>
        </p:spPr>
      </p:pic>
      <p:sp>
        <p:nvSpPr>
          <p:cNvPr id="140" name="Google Shape;140;p19"/>
          <p:cNvSpPr txBox="1">
            <a:spLocks noGrp="1"/>
          </p:cNvSpPr>
          <p:nvPr>
            <p:ph type="title"/>
          </p:nvPr>
        </p:nvSpPr>
        <p:spPr>
          <a:xfrm>
            <a:off x="1447800" y="304800"/>
            <a:ext cx="93726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Tahoma"/>
              <a:buNone/>
            </a:pPr>
            <a:r>
              <a:rPr lang="en-US" sz="3200" b="1" i="0" u="none">
                <a:solidFill>
                  <a:schemeClr val="dk2"/>
                </a:solidFill>
                <a:latin typeface="Tahoma"/>
                <a:ea typeface="Tahoma"/>
                <a:cs typeface="Tahoma"/>
                <a:sym typeface="Tahoma"/>
              </a:rPr>
              <a:t>Ensemble Methods: Improving the Accuracy</a:t>
            </a:r>
            <a:endParaRPr sz="3200" b="1" i="0" u="none">
              <a:solidFill>
                <a:schemeClr val="dk2"/>
              </a:solidFill>
              <a:latin typeface="Tahoma"/>
              <a:ea typeface="Tahoma"/>
              <a:cs typeface="Tahoma"/>
              <a:sym typeface="Tahoma"/>
            </a:endParaRPr>
          </a:p>
        </p:txBody>
      </p:sp>
      <p:sp>
        <p:nvSpPr>
          <p:cNvPr id="141" name="Google Shape;141;p19"/>
          <p:cNvSpPr txBox="1">
            <a:spLocks noGrp="1"/>
          </p:cNvSpPr>
          <p:nvPr>
            <p:ph type="body" idx="1"/>
          </p:nvPr>
        </p:nvSpPr>
        <p:spPr>
          <a:xfrm>
            <a:off x="1524000" y="1295400"/>
            <a:ext cx="9024300" cy="274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Ensemble methods</a:t>
            </a:r>
            <a:endParaRPr sz="1800" b="0" i="0" u="none">
              <a:solidFill>
                <a:schemeClr val="dk1"/>
              </a:solidFill>
              <a:latin typeface="Tahoma"/>
              <a:ea typeface="Tahoma"/>
              <a:cs typeface="Tahoma"/>
              <a:sym typeface="Tahoma"/>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Use a combination of models to increase accuracy</a:t>
            </a:r>
            <a:endParaRPr sz="1800" b="0" i="0" u="none">
              <a:solidFill>
                <a:schemeClr val="dk1"/>
              </a:solidFill>
              <a:latin typeface="Tahoma"/>
              <a:ea typeface="Tahoma"/>
              <a:cs typeface="Tahoma"/>
              <a:sym typeface="Tahoma"/>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Combine a series of k learned models, M</a:t>
            </a:r>
            <a:r>
              <a:rPr lang="en-US" sz="1800" b="0" i="0" u="none" baseline="-25000">
                <a:solidFill>
                  <a:schemeClr val="dk1"/>
                </a:solidFill>
                <a:latin typeface="Tahoma"/>
                <a:ea typeface="Tahoma"/>
                <a:cs typeface="Tahoma"/>
                <a:sym typeface="Tahoma"/>
              </a:rPr>
              <a:t>1</a:t>
            </a:r>
            <a:r>
              <a:rPr lang="en-US" sz="1800" b="0" i="0" u="none">
                <a:solidFill>
                  <a:schemeClr val="dk1"/>
                </a:solidFill>
                <a:latin typeface="Tahoma"/>
                <a:ea typeface="Tahoma"/>
                <a:cs typeface="Tahoma"/>
                <a:sym typeface="Tahoma"/>
              </a:rPr>
              <a:t>, M</a:t>
            </a:r>
            <a:r>
              <a:rPr lang="en-US" sz="1800" b="0" i="0" u="none" baseline="-25000">
                <a:solidFill>
                  <a:schemeClr val="dk1"/>
                </a:solidFill>
                <a:latin typeface="Tahoma"/>
                <a:ea typeface="Tahoma"/>
                <a:cs typeface="Tahoma"/>
                <a:sym typeface="Tahoma"/>
              </a:rPr>
              <a:t>2</a:t>
            </a:r>
            <a:r>
              <a:rPr lang="en-US" sz="1800" b="0" i="0" u="none">
                <a:solidFill>
                  <a:schemeClr val="dk1"/>
                </a:solidFill>
                <a:latin typeface="Tahoma"/>
                <a:ea typeface="Tahoma"/>
                <a:cs typeface="Tahoma"/>
                <a:sym typeface="Tahoma"/>
              </a:rPr>
              <a:t>, …, M</a:t>
            </a:r>
            <a:r>
              <a:rPr lang="en-US" sz="1800" b="0" i="0" u="none" baseline="-25000">
                <a:solidFill>
                  <a:schemeClr val="dk1"/>
                </a:solidFill>
                <a:latin typeface="Tahoma"/>
                <a:ea typeface="Tahoma"/>
                <a:cs typeface="Tahoma"/>
                <a:sym typeface="Tahoma"/>
              </a:rPr>
              <a:t>k</a:t>
            </a:r>
            <a:r>
              <a:rPr lang="en-US" sz="1800" b="0" i="0" u="none">
                <a:solidFill>
                  <a:schemeClr val="dk1"/>
                </a:solidFill>
                <a:latin typeface="Tahoma"/>
                <a:ea typeface="Tahoma"/>
                <a:cs typeface="Tahoma"/>
                <a:sym typeface="Tahoma"/>
              </a:rPr>
              <a:t>, with the aim of creating an improved model M*</a:t>
            </a:r>
            <a:endParaRPr sz="1800" b="0" i="0" u="none">
              <a:solidFill>
                <a:schemeClr val="dk1"/>
              </a:solidFill>
              <a:latin typeface="Tahoma"/>
              <a:ea typeface="Tahoma"/>
              <a:cs typeface="Tahoma"/>
              <a:sym typeface="Tahoma"/>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 A given data set, </a:t>
            </a:r>
            <a:r>
              <a:rPr lang="en-US" sz="1800" b="0" i="1" u="none">
                <a:solidFill>
                  <a:schemeClr val="dk1"/>
                </a:solidFill>
                <a:latin typeface="Tahoma"/>
                <a:ea typeface="Tahoma"/>
                <a:cs typeface="Tahoma"/>
                <a:sym typeface="Tahoma"/>
              </a:rPr>
              <a:t>D</a:t>
            </a:r>
            <a:r>
              <a:rPr lang="en-US" sz="1800" b="0" i="0" u="none">
                <a:solidFill>
                  <a:schemeClr val="dk1"/>
                </a:solidFill>
                <a:latin typeface="Tahoma"/>
                <a:ea typeface="Tahoma"/>
                <a:cs typeface="Tahoma"/>
                <a:sym typeface="Tahoma"/>
              </a:rPr>
              <a:t>, is used to create </a:t>
            </a:r>
            <a:r>
              <a:rPr lang="en-US" sz="1800" b="0" i="1" u="none">
                <a:solidFill>
                  <a:schemeClr val="dk1"/>
                </a:solidFill>
                <a:latin typeface="Tahoma"/>
                <a:ea typeface="Tahoma"/>
                <a:cs typeface="Tahoma"/>
                <a:sym typeface="Tahoma"/>
              </a:rPr>
              <a:t>k </a:t>
            </a:r>
            <a:r>
              <a:rPr lang="en-US" sz="1800" b="0" i="0" u="none">
                <a:solidFill>
                  <a:schemeClr val="dk1"/>
                </a:solidFill>
                <a:latin typeface="Tahoma"/>
                <a:ea typeface="Tahoma"/>
                <a:cs typeface="Tahoma"/>
                <a:sym typeface="Tahoma"/>
              </a:rPr>
              <a:t>training sets, </a:t>
            </a:r>
            <a:r>
              <a:rPr lang="en-US" sz="1800" b="0" i="1" u="none">
                <a:solidFill>
                  <a:schemeClr val="dk1"/>
                </a:solidFill>
                <a:latin typeface="Tahoma"/>
                <a:ea typeface="Tahoma"/>
                <a:cs typeface="Tahoma"/>
                <a:sym typeface="Tahoma"/>
              </a:rPr>
              <a:t>D</a:t>
            </a:r>
            <a:r>
              <a:rPr lang="en-US" sz="1800" b="0" i="0" u="none">
                <a:solidFill>
                  <a:schemeClr val="dk1"/>
                </a:solidFill>
                <a:latin typeface="Tahoma"/>
                <a:ea typeface="Tahoma"/>
                <a:cs typeface="Tahoma"/>
                <a:sym typeface="Tahoma"/>
              </a:rPr>
              <a:t>1, </a:t>
            </a:r>
            <a:r>
              <a:rPr lang="en-US" sz="1800" b="0" i="1" u="none">
                <a:solidFill>
                  <a:schemeClr val="dk1"/>
                </a:solidFill>
                <a:latin typeface="Tahoma"/>
                <a:ea typeface="Tahoma"/>
                <a:cs typeface="Tahoma"/>
                <a:sym typeface="Tahoma"/>
              </a:rPr>
              <a:t>D</a:t>
            </a:r>
            <a:r>
              <a:rPr lang="en-US" sz="1800" b="0" i="0" u="none">
                <a:solidFill>
                  <a:schemeClr val="dk1"/>
                </a:solidFill>
                <a:latin typeface="Tahoma"/>
                <a:ea typeface="Tahoma"/>
                <a:cs typeface="Tahoma"/>
                <a:sym typeface="Tahoma"/>
              </a:rPr>
              <a:t>2, : : : , </a:t>
            </a:r>
            <a:r>
              <a:rPr lang="en-US" sz="1800" b="0" i="1" u="none">
                <a:solidFill>
                  <a:schemeClr val="dk1"/>
                </a:solidFill>
                <a:latin typeface="Tahoma"/>
                <a:ea typeface="Tahoma"/>
                <a:cs typeface="Tahoma"/>
                <a:sym typeface="Tahoma"/>
              </a:rPr>
              <a:t>Dk</a:t>
            </a:r>
            <a:r>
              <a:rPr lang="en-US" sz="1800" b="0" i="0" u="none">
                <a:solidFill>
                  <a:schemeClr val="dk1"/>
                </a:solidFill>
                <a:latin typeface="Tahoma"/>
                <a:ea typeface="Tahoma"/>
                <a:cs typeface="Tahoma"/>
                <a:sym typeface="Tahoma"/>
              </a:rPr>
              <a:t>, where </a:t>
            </a:r>
            <a:r>
              <a:rPr lang="en-US" sz="1800" b="0" i="1" u="none">
                <a:solidFill>
                  <a:schemeClr val="dk1"/>
                </a:solidFill>
                <a:latin typeface="Tahoma"/>
                <a:ea typeface="Tahoma"/>
                <a:cs typeface="Tahoma"/>
                <a:sym typeface="Tahoma"/>
              </a:rPr>
              <a:t>Di(1&lt;=i&lt;=k-1) </a:t>
            </a:r>
            <a:r>
              <a:rPr lang="en-US" sz="1800" b="0" i="0" u="none">
                <a:solidFill>
                  <a:schemeClr val="dk1"/>
                </a:solidFill>
                <a:latin typeface="Tahoma"/>
                <a:ea typeface="Tahoma"/>
                <a:cs typeface="Tahoma"/>
                <a:sym typeface="Tahoma"/>
              </a:rPr>
              <a:t>is used to generate classifier </a:t>
            </a:r>
            <a:r>
              <a:rPr lang="en-US" sz="1800" b="0" i="1" u="none">
                <a:solidFill>
                  <a:schemeClr val="dk1"/>
                </a:solidFill>
                <a:latin typeface="Tahoma"/>
                <a:ea typeface="Tahoma"/>
                <a:cs typeface="Tahoma"/>
                <a:sym typeface="Tahoma"/>
              </a:rPr>
              <a:t>Mi </a:t>
            </a:r>
            <a:r>
              <a:rPr lang="en-US" sz="1800" b="0" i="0" u="none">
                <a:solidFill>
                  <a:schemeClr val="dk1"/>
                </a:solidFill>
                <a:latin typeface="Tahoma"/>
                <a:ea typeface="Tahoma"/>
                <a:cs typeface="Tahoma"/>
                <a:sym typeface="Tahoma"/>
              </a:rPr>
              <a:t>.</a:t>
            </a:r>
            <a:endParaRPr sz="1800" b="0" i="0" u="none">
              <a:solidFill>
                <a:schemeClr val="dk1"/>
              </a:solidFill>
              <a:latin typeface="Tahoma"/>
              <a:ea typeface="Tahoma"/>
              <a:cs typeface="Tahoma"/>
              <a:sym typeface="Tahoma"/>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 Given a new data tuple to classify, the base classifiers each vote by returning a class prediction. The ensemble returns a class prediction based on the votes of the base classifiers.</a:t>
            </a:r>
            <a:endParaRPr sz="1800" b="0" i="0" u="none">
              <a:solidFill>
                <a:schemeClr val="dk1"/>
              </a:solidFill>
              <a:latin typeface="Tahoma"/>
              <a:ea typeface="Tahoma"/>
              <a:cs typeface="Tahoma"/>
              <a:sym typeface="Tahoma"/>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Ensembles yield better results when there is significant diversity among the models.</a:t>
            </a:r>
            <a:endParaRPr sz="1800" b="0" i="0" u="none">
              <a:solidFill>
                <a:schemeClr val="dk1"/>
              </a:solidFill>
              <a:latin typeface="Tahoma"/>
              <a:ea typeface="Tahoma"/>
              <a:cs typeface="Tahoma"/>
              <a:sym typeface="Tahoma"/>
            </a:endParaRPr>
          </a:p>
          <a:p>
            <a:pPr marL="0" lvl="0" indent="0" algn="l" rtl="0">
              <a:lnSpc>
                <a:spcPct val="100000"/>
              </a:lnSpc>
              <a:spcBef>
                <a:spcPts val="360"/>
              </a:spcBef>
              <a:spcAft>
                <a:spcPts val="0"/>
              </a:spcAft>
              <a:buClr>
                <a:schemeClr val="dk1"/>
              </a:buClr>
              <a:buSzPts val="1800"/>
              <a:buNone/>
            </a:pPr>
            <a:endParaRPr sz="1800"/>
          </a:p>
          <a:p>
            <a:pPr marL="0" lvl="0" indent="0" algn="l" rtl="0">
              <a:lnSpc>
                <a:spcPct val="100000"/>
              </a:lnSpc>
              <a:spcBef>
                <a:spcPts val="360"/>
              </a:spcBef>
              <a:spcAft>
                <a:spcPts val="0"/>
              </a:spcAft>
              <a:buClr>
                <a:schemeClr val="dk1"/>
              </a:buClr>
              <a:buSzPts val="1800"/>
              <a:buNone/>
            </a:pPr>
            <a:endParaRPr sz="1800"/>
          </a:p>
          <a:p>
            <a:pPr marL="0" lvl="0" indent="0" algn="l" rtl="0">
              <a:lnSpc>
                <a:spcPct val="100000"/>
              </a:lnSpc>
              <a:spcBef>
                <a:spcPts val="360"/>
              </a:spcBef>
              <a:spcAft>
                <a:spcPts val="0"/>
              </a:spcAft>
              <a:buClr>
                <a:schemeClr val="dk1"/>
              </a:buClr>
              <a:buSzPts val="1800"/>
              <a:buNone/>
            </a:pPr>
            <a:endParaRPr sz="1800"/>
          </a:p>
          <a:p>
            <a:pPr marL="0" lvl="0" indent="0" algn="l" rtl="0">
              <a:lnSpc>
                <a:spcPct val="100000"/>
              </a:lnSpc>
              <a:spcBef>
                <a:spcPts val="360"/>
              </a:spcBef>
              <a:spcAft>
                <a:spcPts val="0"/>
              </a:spcAft>
              <a:buClr>
                <a:schemeClr val="dk1"/>
              </a:buClr>
              <a:buSzPts val="1800"/>
              <a:buNone/>
            </a:pPr>
            <a:endParaRPr sz="1800"/>
          </a:p>
          <a:p>
            <a:pPr marL="0" lvl="0" indent="0" algn="l" rtl="0">
              <a:lnSpc>
                <a:spcPct val="100000"/>
              </a:lnSpc>
              <a:spcBef>
                <a:spcPts val="360"/>
              </a:spcBef>
              <a:spcAft>
                <a:spcPts val="0"/>
              </a:spcAft>
              <a:buClr>
                <a:schemeClr val="dk1"/>
              </a:buClr>
              <a:buSzPts val="1800"/>
              <a:buNone/>
            </a:pPr>
            <a:endParaRPr sz="1800"/>
          </a:p>
          <a:p>
            <a:pPr marL="0" lvl="0" indent="0" algn="l" rtl="0">
              <a:lnSpc>
                <a:spcPct val="100000"/>
              </a:lnSpc>
              <a:spcBef>
                <a:spcPts val="360"/>
              </a:spcBef>
              <a:spcAft>
                <a:spcPts val="0"/>
              </a:spcAft>
              <a:buClr>
                <a:schemeClr val="dk1"/>
              </a:buClr>
              <a:buSzPts val="1800"/>
              <a:buNone/>
            </a:pPr>
            <a:endParaRPr sz="1800"/>
          </a:p>
          <a:p>
            <a:pPr marL="742950" lvl="1" indent="-298450" algn="l" rtl="0">
              <a:lnSpc>
                <a:spcPct val="90000"/>
              </a:lnSpc>
              <a:spcBef>
                <a:spcPts val="360"/>
              </a:spcBef>
              <a:spcAft>
                <a:spcPts val="0"/>
              </a:spcAft>
              <a:buClr>
                <a:schemeClr val="dk1"/>
              </a:buClr>
              <a:buSzPts val="1190"/>
              <a:buFont typeface="Arial"/>
              <a:buChar char="■"/>
            </a:pPr>
            <a:r>
              <a:rPr lang="en-US" sz="2000">
                <a:latin typeface="Arial"/>
                <a:ea typeface="Arial"/>
                <a:cs typeface="Arial"/>
                <a:sym typeface="Arial"/>
              </a:rPr>
              <a:t>Examples are Bagging, boosting, and random forest</a:t>
            </a:r>
            <a:endParaRPr sz="1800"/>
          </a:p>
          <a:p>
            <a:pPr marL="1143000" lvl="2" indent="-184150" algn="l" rtl="0">
              <a:lnSpc>
                <a:spcPct val="100000"/>
              </a:lnSpc>
              <a:spcBef>
                <a:spcPts val="280"/>
              </a:spcBef>
              <a:spcAft>
                <a:spcPts val="0"/>
              </a:spcAft>
              <a:buClr>
                <a:schemeClr val="folHlink"/>
              </a:buClr>
              <a:buSzPts val="700"/>
              <a:buFont typeface="Noto Sans Symbols"/>
              <a:buNone/>
            </a:pPr>
            <a:endParaRPr sz="1400" b="0" i="0" u="none">
              <a:solidFill>
                <a:schemeClr val="dk1"/>
              </a:solidFill>
              <a:latin typeface="Tahoma"/>
              <a:ea typeface="Tahoma"/>
              <a:cs typeface="Tahoma"/>
              <a:sym typeface="Tahoma"/>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274320" algn="l" rtl="0">
              <a:lnSpc>
                <a:spcPct val="100000"/>
              </a:lnSpc>
              <a:spcBef>
                <a:spcPts val="360"/>
              </a:spcBef>
              <a:spcAft>
                <a:spcPts val="0"/>
              </a:spcAft>
              <a:buClr>
                <a:schemeClr val="dk1"/>
              </a:buClr>
              <a:buSzPts val="1080"/>
              <a:buNone/>
            </a:pPr>
            <a:endParaRPr sz="1800" b="0" i="0" u="none">
              <a:solidFill>
                <a:schemeClr val="dk1"/>
              </a:solidFill>
              <a:latin typeface="Tahoma"/>
              <a:ea typeface="Tahoma"/>
              <a:cs typeface="Tahoma"/>
              <a:sym typeface="Tahoma"/>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D28A560-76B0-F712-C74D-52288123D77B}"/>
                  </a:ext>
                </a:extLst>
              </p14:cNvPr>
              <p14:cNvContentPartPr/>
              <p14:nvPr/>
            </p14:nvContentPartPr>
            <p14:xfrm>
              <a:off x="1701720" y="565200"/>
              <a:ext cx="7442640" cy="419400"/>
            </p14:xfrm>
          </p:contentPart>
        </mc:Choice>
        <mc:Fallback>
          <p:pic>
            <p:nvPicPr>
              <p:cNvPr id="2" name="Ink 1">
                <a:extLst>
                  <a:ext uri="{FF2B5EF4-FFF2-40B4-BE49-F238E27FC236}">
                    <a16:creationId xmlns:a16="http://schemas.microsoft.com/office/drawing/2014/main" id="{8D28A560-76B0-F712-C74D-52288123D77B}"/>
                  </a:ext>
                </a:extLst>
              </p:cNvPr>
              <p:cNvPicPr/>
              <p:nvPr/>
            </p:nvPicPr>
            <p:blipFill>
              <a:blip r:embed="rId5"/>
              <a:stretch>
                <a:fillRect/>
              </a:stretch>
            </p:blipFill>
            <p:spPr>
              <a:xfrm>
                <a:off x="1685880" y="501840"/>
                <a:ext cx="747396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47AC7859-D696-8325-A19B-9C19702B34C5}"/>
                  </a:ext>
                </a:extLst>
              </p14:cNvPr>
              <p14:cNvContentPartPr/>
              <p14:nvPr/>
            </p14:nvContentPartPr>
            <p14:xfrm>
              <a:off x="6705720" y="438120"/>
              <a:ext cx="4089600" cy="514800"/>
            </p14:xfrm>
          </p:contentPart>
        </mc:Choice>
        <mc:Fallback>
          <p:pic>
            <p:nvPicPr>
              <p:cNvPr id="3" name="Ink 2">
                <a:extLst>
                  <a:ext uri="{FF2B5EF4-FFF2-40B4-BE49-F238E27FC236}">
                    <a16:creationId xmlns:a16="http://schemas.microsoft.com/office/drawing/2014/main" id="{47AC7859-D696-8325-A19B-9C19702B34C5}"/>
                  </a:ext>
                </a:extLst>
              </p:cNvPr>
              <p:cNvPicPr/>
              <p:nvPr/>
            </p:nvPicPr>
            <p:blipFill>
              <a:blip r:embed="rId7"/>
              <a:stretch>
                <a:fillRect/>
              </a:stretch>
            </p:blipFill>
            <p:spPr>
              <a:xfrm>
                <a:off x="6689880" y="374760"/>
                <a:ext cx="4120920" cy="641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F348C033-A301-0C56-FF46-BA98B8D4ED92}"/>
                  </a:ext>
                </a:extLst>
              </p14:cNvPr>
              <p14:cNvContentPartPr/>
              <p14:nvPr/>
            </p14:nvContentPartPr>
            <p14:xfrm>
              <a:off x="3016080" y="1784520"/>
              <a:ext cx="5315400" cy="120960"/>
            </p14:xfrm>
          </p:contentPart>
        </mc:Choice>
        <mc:Fallback>
          <p:pic>
            <p:nvPicPr>
              <p:cNvPr id="4" name="Ink 3">
                <a:extLst>
                  <a:ext uri="{FF2B5EF4-FFF2-40B4-BE49-F238E27FC236}">
                    <a16:creationId xmlns:a16="http://schemas.microsoft.com/office/drawing/2014/main" id="{F348C033-A301-0C56-FF46-BA98B8D4ED92}"/>
                  </a:ext>
                </a:extLst>
              </p:cNvPr>
              <p:cNvPicPr/>
              <p:nvPr/>
            </p:nvPicPr>
            <p:blipFill>
              <a:blip r:embed="rId9"/>
              <a:stretch>
                <a:fillRect/>
              </a:stretch>
            </p:blipFill>
            <p:spPr>
              <a:xfrm>
                <a:off x="3000240" y="1721160"/>
                <a:ext cx="53467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CA28CF44-4DE7-512A-4CEA-07FD751FACDF}"/>
                  </a:ext>
                </a:extLst>
              </p14:cNvPr>
              <p14:cNvContentPartPr/>
              <p14:nvPr/>
            </p14:nvContentPartPr>
            <p14:xfrm>
              <a:off x="2305080" y="1886040"/>
              <a:ext cx="4966200" cy="362160"/>
            </p14:xfrm>
          </p:contentPart>
        </mc:Choice>
        <mc:Fallback>
          <p:pic>
            <p:nvPicPr>
              <p:cNvPr id="5" name="Ink 4">
                <a:extLst>
                  <a:ext uri="{FF2B5EF4-FFF2-40B4-BE49-F238E27FC236}">
                    <a16:creationId xmlns:a16="http://schemas.microsoft.com/office/drawing/2014/main" id="{CA28CF44-4DE7-512A-4CEA-07FD751FACDF}"/>
                  </a:ext>
                </a:extLst>
              </p:cNvPr>
              <p:cNvPicPr/>
              <p:nvPr/>
            </p:nvPicPr>
            <p:blipFill>
              <a:blip r:embed="rId11"/>
              <a:stretch>
                <a:fillRect/>
              </a:stretch>
            </p:blipFill>
            <p:spPr>
              <a:xfrm>
                <a:off x="2289240" y="1822680"/>
                <a:ext cx="499752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868AD177-C6A7-B904-AB50-2848B39D49B5}"/>
                  </a:ext>
                </a:extLst>
              </p14:cNvPr>
              <p14:cNvContentPartPr/>
              <p14:nvPr/>
            </p14:nvContentPartPr>
            <p14:xfrm>
              <a:off x="7270920" y="2146320"/>
              <a:ext cx="2914920" cy="38520"/>
            </p14:xfrm>
          </p:contentPart>
        </mc:Choice>
        <mc:Fallback>
          <p:pic>
            <p:nvPicPr>
              <p:cNvPr id="6" name="Ink 5">
                <a:extLst>
                  <a:ext uri="{FF2B5EF4-FFF2-40B4-BE49-F238E27FC236}">
                    <a16:creationId xmlns:a16="http://schemas.microsoft.com/office/drawing/2014/main" id="{868AD177-C6A7-B904-AB50-2848B39D49B5}"/>
                  </a:ext>
                </a:extLst>
              </p:cNvPr>
              <p:cNvPicPr/>
              <p:nvPr/>
            </p:nvPicPr>
            <p:blipFill>
              <a:blip r:embed="rId13"/>
              <a:stretch>
                <a:fillRect/>
              </a:stretch>
            </p:blipFill>
            <p:spPr>
              <a:xfrm>
                <a:off x="7255080" y="2082960"/>
                <a:ext cx="29462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431370B3-F39E-D5C2-0A78-5E2F3ED544B7}"/>
                  </a:ext>
                </a:extLst>
              </p14:cNvPr>
              <p14:cNvContentPartPr/>
              <p14:nvPr/>
            </p14:nvContentPartPr>
            <p14:xfrm>
              <a:off x="2343240" y="2057400"/>
              <a:ext cx="2381400" cy="489600"/>
            </p14:xfrm>
          </p:contentPart>
        </mc:Choice>
        <mc:Fallback>
          <p:pic>
            <p:nvPicPr>
              <p:cNvPr id="7" name="Ink 6">
                <a:extLst>
                  <a:ext uri="{FF2B5EF4-FFF2-40B4-BE49-F238E27FC236}">
                    <a16:creationId xmlns:a16="http://schemas.microsoft.com/office/drawing/2014/main" id="{431370B3-F39E-D5C2-0A78-5E2F3ED544B7}"/>
                  </a:ext>
                </a:extLst>
              </p:cNvPr>
              <p:cNvPicPr/>
              <p:nvPr/>
            </p:nvPicPr>
            <p:blipFill>
              <a:blip r:embed="rId15"/>
              <a:stretch>
                <a:fillRect/>
              </a:stretch>
            </p:blipFill>
            <p:spPr>
              <a:xfrm>
                <a:off x="2327400" y="1994040"/>
                <a:ext cx="241272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6DF8334A-C098-2CED-E195-6D6D3555EE63}"/>
                  </a:ext>
                </a:extLst>
              </p14:cNvPr>
              <p14:cNvContentPartPr/>
              <p14:nvPr/>
            </p14:nvContentPartPr>
            <p14:xfrm>
              <a:off x="4159080" y="3257640"/>
              <a:ext cx="4902840" cy="546480"/>
            </p14:xfrm>
          </p:contentPart>
        </mc:Choice>
        <mc:Fallback>
          <p:pic>
            <p:nvPicPr>
              <p:cNvPr id="8" name="Ink 7">
                <a:extLst>
                  <a:ext uri="{FF2B5EF4-FFF2-40B4-BE49-F238E27FC236}">
                    <a16:creationId xmlns:a16="http://schemas.microsoft.com/office/drawing/2014/main" id="{6DF8334A-C098-2CED-E195-6D6D3555EE63}"/>
                  </a:ext>
                </a:extLst>
              </p:cNvPr>
              <p:cNvPicPr/>
              <p:nvPr/>
            </p:nvPicPr>
            <p:blipFill>
              <a:blip r:embed="rId17"/>
              <a:stretch>
                <a:fillRect/>
              </a:stretch>
            </p:blipFill>
            <p:spPr>
              <a:xfrm>
                <a:off x="4143240" y="3194280"/>
                <a:ext cx="4934160" cy="673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A3CD0EA2-069F-EBC5-9847-ADA6B54ADD26}"/>
                  </a:ext>
                </a:extLst>
              </p14:cNvPr>
              <p14:cNvContentPartPr/>
              <p14:nvPr/>
            </p14:nvContentPartPr>
            <p14:xfrm>
              <a:off x="6095880" y="3175200"/>
              <a:ext cx="4191480" cy="616320"/>
            </p14:xfrm>
          </p:contentPart>
        </mc:Choice>
        <mc:Fallback>
          <p:pic>
            <p:nvPicPr>
              <p:cNvPr id="9" name="Ink 8">
                <a:extLst>
                  <a:ext uri="{FF2B5EF4-FFF2-40B4-BE49-F238E27FC236}">
                    <a16:creationId xmlns:a16="http://schemas.microsoft.com/office/drawing/2014/main" id="{A3CD0EA2-069F-EBC5-9847-ADA6B54ADD26}"/>
                  </a:ext>
                </a:extLst>
              </p:cNvPr>
              <p:cNvPicPr/>
              <p:nvPr/>
            </p:nvPicPr>
            <p:blipFill>
              <a:blip r:embed="rId19"/>
              <a:stretch>
                <a:fillRect/>
              </a:stretch>
            </p:blipFill>
            <p:spPr>
              <a:xfrm>
                <a:off x="6080040" y="3111840"/>
                <a:ext cx="4222800" cy="743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ED996270-7705-61EC-CBED-DFDD30C3EDC8}"/>
                  </a:ext>
                </a:extLst>
              </p14:cNvPr>
              <p14:cNvContentPartPr/>
              <p14:nvPr/>
            </p14:nvContentPartPr>
            <p14:xfrm>
              <a:off x="2235240" y="3759480"/>
              <a:ext cx="2095920" cy="165240"/>
            </p14:xfrm>
          </p:contentPart>
        </mc:Choice>
        <mc:Fallback>
          <p:pic>
            <p:nvPicPr>
              <p:cNvPr id="10" name="Ink 9">
                <a:extLst>
                  <a:ext uri="{FF2B5EF4-FFF2-40B4-BE49-F238E27FC236}">
                    <a16:creationId xmlns:a16="http://schemas.microsoft.com/office/drawing/2014/main" id="{ED996270-7705-61EC-CBED-DFDD30C3EDC8}"/>
                  </a:ext>
                </a:extLst>
              </p:cNvPr>
              <p:cNvPicPr/>
              <p:nvPr/>
            </p:nvPicPr>
            <p:blipFill>
              <a:blip r:embed="rId21"/>
              <a:stretch>
                <a:fillRect/>
              </a:stretch>
            </p:blipFill>
            <p:spPr>
              <a:xfrm>
                <a:off x="2219400" y="3696120"/>
                <a:ext cx="21272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C84D9C22-B597-7FC6-0E72-0E9670C0910B}"/>
                  </a:ext>
                </a:extLst>
              </p14:cNvPr>
              <p14:cNvContentPartPr/>
              <p14:nvPr/>
            </p14:nvContentPartPr>
            <p14:xfrm>
              <a:off x="3867120" y="4114800"/>
              <a:ext cx="4013640" cy="209880"/>
            </p14:xfrm>
          </p:contentPart>
        </mc:Choice>
        <mc:Fallback>
          <p:pic>
            <p:nvPicPr>
              <p:cNvPr id="11" name="Ink 10">
                <a:extLst>
                  <a:ext uri="{FF2B5EF4-FFF2-40B4-BE49-F238E27FC236}">
                    <a16:creationId xmlns:a16="http://schemas.microsoft.com/office/drawing/2014/main" id="{C84D9C22-B597-7FC6-0E72-0E9670C0910B}"/>
                  </a:ext>
                </a:extLst>
              </p:cNvPr>
              <p:cNvPicPr/>
              <p:nvPr/>
            </p:nvPicPr>
            <p:blipFill>
              <a:blip r:embed="rId23"/>
              <a:stretch>
                <a:fillRect/>
              </a:stretch>
            </p:blipFill>
            <p:spPr>
              <a:xfrm>
                <a:off x="3851280" y="4051440"/>
                <a:ext cx="40449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C34D678F-043E-8E52-C961-B5A81F8BF8E7}"/>
                  </a:ext>
                </a:extLst>
              </p14:cNvPr>
              <p14:cNvContentPartPr/>
              <p14:nvPr/>
            </p14:nvContentPartPr>
            <p14:xfrm>
              <a:off x="6013440" y="4159440"/>
              <a:ext cx="4165920" cy="209880"/>
            </p14:xfrm>
          </p:contentPart>
        </mc:Choice>
        <mc:Fallback>
          <p:pic>
            <p:nvPicPr>
              <p:cNvPr id="12" name="Ink 11">
                <a:extLst>
                  <a:ext uri="{FF2B5EF4-FFF2-40B4-BE49-F238E27FC236}">
                    <a16:creationId xmlns:a16="http://schemas.microsoft.com/office/drawing/2014/main" id="{C34D678F-043E-8E52-C961-B5A81F8BF8E7}"/>
                  </a:ext>
                </a:extLst>
              </p:cNvPr>
              <p:cNvPicPr/>
              <p:nvPr/>
            </p:nvPicPr>
            <p:blipFill>
              <a:blip r:embed="rId25"/>
              <a:stretch>
                <a:fillRect/>
              </a:stretch>
            </p:blipFill>
            <p:spPr>
              <a:xfrm>
                <a:off x="5997600" y="4096080"/>
                <a:ext cx="41972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3C91EBEE-A353-0D6D-F6D9-F6ACB3988AB6}"/>
                  </a:ext>
                </a:extLst>
              </p14:cNvPr>
              <p14:cNvContentPartPr/>
              <p14:nvPr/>
            </p14:nvContentPartPr>
            <p14:xfrm>
              <a:off x="2368440" y="4464000"/>
              <a:ext cx="832320" cy="51480"/>
            </p14:xfrm>
          </p:contentPart>
        </mc:Choice>
        <mc:Fallback>
          <p:pic>
            <p:nvPicPr>
              <p:cNvPr id="13" name="Ink 12">
                <a:extLst>
                  <a:ext uri="{FF2B5EF4-FFF2-40B4-BE49-F238E27FC236}">
                    <a16:creationId xmlns:a16="http://schemas.microsoft.com/office/drawing/2014/main" id="{3C91EBEE-A353-0D6D-F6D9-F6ACB3988AB6}"/>
                  </a:ext>
                </a:extLst>
              </p:cNvPr>
              <p:cNvPicPr/>
              <p:nvPr/>
            </p:nvPicPr>
            <p:blipFill>
              <a:blip r:embed="rId27"/>
              <a:stretch>
                <a:fillRect/>
              </a:stretch>
            </p:blipFill>
            <p:spPr>
              <a:xfrm>
                <a:off x="2352600" y="4400640"/>
                <a:ext cx="8636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FFABAE1B-F236-5D63-008E-EA88A8CC7E81}"/>
                  </a:ext>
                </a:extLst>
              </p14:cNvPr>
              <p14:cNvContentPartPr/>
              <p14:nvPr/>
            </p14:nvContentPartPr>
            <p14:xfrm>
              <a:off x="4184640" y="5931000"/>
              <a:ext cx="425880" cy="63720"/>
            </p14:xfrm>
          </p:contentPart>
        </mc:Choice>
        <mc:Fallback>
          <p:pic>
            <p:nvPicPr>
              <p:cNvPr id="14" name="Ink 13">
                <a:extLst>
                  <a:ext uri="{FF2B5EF4-FFF2-40B4-BE49-F238E27FC236}">
                    <a16:creationId xmlns:a16="http://schemas.microsoft.com/office/drawing/2014/main" id="{FFABAE1B-F236-5D63-008E-EA88A8CC7E81}"/>
                  </a:ext>
                </a:extLst>
              </p:cNvPr>
              <p:cNvPicPr/>
              <p:nvPr/>
            </p:nvPicPr>
            <p:blipFill>
              <a:blip r:embed="rId29"/>
              <a:stretch>
                <a:fillRect/>
              </a:stretch>
            </p:blipFill>
            <p:spPr>
              <a:xfrm>
                <a:off x="4168800" y="5867640"/>
                <a:ext cx="4572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1BEA5F7A-49B6-625C-4A27-506D78FF7232}"/>
                  </a:ext>
                </a:extLst>
              </p14:cNvPr>
              <p14:cNvContentPartPr/>
              <p14:nvPr/>
            </p14:nvContentPartPr>
            <p14:xfrm>
              <a:off x="6629400" y="5823000"/>
              <a:ext cx="540000" cy="241560"/>
            </p14:xfrm>
          </p:contentPart>
        </mc:Choice>
        <mc:Fallback>
          <p:pic>
            <p:nvPicPr>
              <p:cNvPr id="15" name="Ink 14">
                <a:extLst>
                  <a:ext uri="{FF2B5EF4-FFF2-40B4-BE49-F238E27FC236}">
                    <a16:creationId xmlns:a16="http://schemas.microsoft.com/office/drawing/2014/main" id="{1BEA5F7A-49B6-625C-4A27-506D78FF7232}"/>
                  </a:ext>
                </a:extLst>
              </p:cNvPr>
              <p:cNvPicPr/>
              <p:nvPr/>
            </p:nvPicPr>
            <p:blipFill>
              <a:blip r:embed="rId31"/>
              <a:stretch>
                <a:fillRect/>
              </a:stretch>
            </p:blipFill>
            <p:spPr>
              <a:xfrm>
                <a:off x="6613560" y="5759640"/>
                <a:ext cx="5713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6C1284C7-5ED6-E261-7D1F-880A8CBBC8CB}"/>
                  </a:ext>
                </a:extLst>
              </p14:cNvPr>
              <p14:cNvContentPartPr/>
              <p14:nvPr/>
            </p14:nvContentPartPr>
            <p14:xfrm>
              <a:off x="6407280" y="4641840"/>
              <a:ext cx="914760" cy="540360"/>
            </p14:xfrm>
          </p:contentPart>
        </mc:Choice>
        <mc:Fallback>
          <p:pic>
            <p:nvPicPr>
              <p:cNvPr id="16" name="Ink 15">
                <a:extLst>
                  <a:ext uri="{FF2B5EF4-FFF2-40B4-BE49-F238E27FC236}">
                    <a16:creationId xmlns:a16="http://schemas.microsoft.com/office/drawing/2014/main" id="{6C1284C7-5ED6-E261-7D1F-880A8CBBC8CB}"/>
                  </a:ext>
                </a:extLst>
              </p:cNvPr>
              <p:cNvPicPr/>
              <p:nvPr/>
            </p:nvPicPr>
            <p:blipFill>
              <a:blip r:embed="rId33"/>
              <a:stretch>
                <a:fillRect/>
              </a:stretch>
            </p:blipFill>
            <p:spPr>
              <a:xfrm>
                <a:off x="6391440" y="4578480"/>
                <a:ext cx="946080" cy="667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401CFFAE-BA9B-C543-B1F3-BC6737B655A2}"/>
                  </a:ext>
                </a:extLst>
              </p14:cNvPr>
              <p14:cNvContentPartPr/>
              <p14:nvPr/>
            </p14:nvContentPartPr>
            <p14:xfrm>
              <a:off x="7594560" y="5683320"/>
              <a:ext cx="952920" cy="444960"/>
            </p14:xfrm>
          </p:contentPart>
        </mc:Choice>
        <mc:Fallback>
          <p:pic>
            <p:nvPicPr>
              <p:cNvPr id="17" name="Ink 16">
                <a:extLst>
                  <a:ext uri="{FF2B5EF4-FFF2-40B4-BE49-F238E27FC236}">
                    <a16:creationId xmlns:a16="http://schemas.microsoft.com/office/drawing/2014/main" id="{401CFFAE-BA9B-C543-B1F3-BC6737B655A2}"/>
                  </a:ext>
                </a:extLst>
              </p:cNvPr>
              <p:cNvPicPr/>
              <p:nvPr/>
            </p:nvPicPr>
            <p:blipFill>
              <a:blip r:embed="rId35"/>
              <a:stretch>
                <a:fillRect/>
              </a:stretch>
            </p:blipFill>
            <p:spPr>
              <a:xfrm>
                <a:off x="7578720" y="5619960"/>
                <a:ext cx="984240" cy="571680"/>
              </a:xfrm>
              <a:prstGeom prst="rect">
                <a:avLst/>
              </a:prstGeom>
            </p:spPr>
          </p:pic>
        </mc:Fallback>
      </mc:AlternateContent>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6</a:t>
            </a:fld>
            <a:endParaRPr sz="1400" b="0" i="0" u="none" strike="noStrike" cap="none">
              <a:solidFill>
                <a:srgbClr val="000000"/>
              </a:solidFill>
              <a:latin typeface="Arial"/>
              <a:ea typeface="Arial"/>
              <a:cs typeface="Arial"/>
              <a:sym typeface="Arial"/>
            </a:endParaRPr>
          </a:p>
        </p:txBody>
      </p:sp>
      <p:sp>
        <p:nvSpPr>
          <p:cNvPr id="147" name="Google Shape;147;p20"/>
          <p:cNvSpPr txBox="1">
            <a:spLocks noGrp="1"/>
          </p:cNvSpPr>
          <p:nvPr>
            <p:ph type="title"/>
          </p:nvPr>
        </p:nvSpPr>
        <p:spPr>
          <a:xfrm>
            <a:off x="1828800" y="381000"/>
            <a:ext cx="813435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a:buNone/>
            </a:pPr>
            <a:r>
              <a:rPr lang="en-US" sz="3600" b="1" i="0" u="none">
                <a:solidFill>
                  <a:schemeClr val="dk2"/>
                </a:solidFill>
                <a:latin typeface="Tahoma"/>
                <a:ea typeface="Tahoma"/>
                <a:cs typeface="Tahoma"/>
                <a:sym typeface="Tahoma"/>
              </a:rPr>
              <a:t>Bagging: Bootstrap Aggregation</a:t>
            </a:r>
            <a:endParaRPr sz="3600" b="1" i="0" u="none">
              <a:solidFill>
                <a:schemeClr val="dk2"/>
              </a:solidFill>
              <a:latin typeface="Tahoma"/>
              <a:ea typeface="Tahoma"/>
              <a:cs typeface="Tahoma"/>
              <a:sym typeface="Tahoma"/>
            </a:endParaRPr>
          </a:p>
        </p:txBody>
      </p:sp>
      <p:sp>
        <p:nvSpPr>
          <p:cNvPr id="148" name="Google Shape;148;p20"/>
          <p:cNvSpPr txBox="1">
            <a:spLocks noGrp="1"/>
          </p:cNvSpPr>
          <p:nvPr>
            <p:ph type="body" idx="1"/>
          </p:nvPr>
        </p:nvSpPr>
        <p:spPr>
          <a:xfrm>
            <a:off x="1828800" y="1066800"/>
            <a:ext cx="8839200" cy="5334000"/>
          </a:xfrm>
          <a:prstGeom prst="rect">
            <a:avLst/>
          </a:prstGeom>
          <a:noFill/>
          <a:ln>
            <a:noFill/>
          </a:ln>
        </p:spPr>
        <p:txBody>
          <a:bodyPr spcFirstLastPara="1" wrap="square" lIns="91425" tIns="45700" rIns="91425" bIns="45700" anchor="t" anchorCtr="0">
            <a:noAutofit/>
          </a:bodyPr>
          <a:lstStyle/>
          <a:p>
            <a:pPr marL="342900" lvl="0" indent="-336550" algn="l" rtl="0">
              <a:lnSpc>
                <a:spcPct val="100000"/>
              </a:lnSpc>
              <a:spcBef>
                <a:spcPts val="0"/>
              </a:spcBef>
              <a:spcAft>
                <a:spcPts val="0"/>
              </a:spcAft>
              <a:buClr>
                <a:schemeClr val="folHlink"/>
              </a:buClr>
              <a:buSzPts val="1040"/>
              <a:buFont typeface="Noto Sans Symbols"/>
              <a:buChar char="■"/>
            </a:pPr>
            <a:r>
              <a:rPr lang="en-US" sz="1800" b="0" i="0" u="none">
                <a:solidFill>
                  <a:schemeClr val="dk1"/>
                </a:solidFill>
                <a:latin typeface="Tahoma"/>
                <a:ea typeface="Tahoma"/>
                <a:cs typeface="Tahoma"/>
                <a:sym typeface="Tahoma"/>
              </a:rPr>
              <a:t>Analogy: Diagnosis based on multiple doctors’ majority vote</a:t>
            </a:r>
            <a:endParaRPr sz="2700"/>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a:ea typeface="Tahoma"/>
                <a:cs typeface="Tahoma"/>
                <a:sym typeface="Tahoma"/>
              </a:rPr>
              <a:t>Training</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a:ea typeface="Tahoma"/>
                <a:cs typeface="Tahoma"/>
                <a:sym typeface="Tahoma"/>
              </a:rPr>
              <a:t>Given a set D of </a:t>
            </a:r>
            <a:r>
              <a:rPr lang="en-US" sz="1800" b="0" i="1" u="none">
                <a:solidFill>
                  <a:schemeClr val="dk1"/>
                </a:solidFill>
                <a:latin typeface="Tahoma"/>
                <a:ea typeface="Tahoma"/>
                <a:cs typeface="Tahoma"/>
                <a:sym typeface="Tahoma"/>
              </a:rPr>
              <a:t>d </a:t>
            </a:r>
            <a:r>
              <a:rPr lang="en-US" sz="1800" b="0" i="0" u="none">
                <a:solidFill>
                  <a:schemeClr val="dk1"/>
                </a:solidFill>
                <a:latin typeface="Tahoma"/>
                <a:ea typeface="Tahoma"/>
                <a:cs typeface="Tahoma"/>
                <a:sym typeface="Tahoma"/>
              </a:rPr>
              <a:t>tuples, at each iteration </a:t>
            </a:r>
            <a:r>
              <a:rPr lang="en-US" sz="1800" b="0" i="1" u="none">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a training set D</a:t>
            </a:r>
            <a:r>
              <a:rPr lang="en-US" sz="1800" b="0" i="0"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of </a:t>
            </a:r>
            <a:r>
              <a:rPr lang="en-US" sz="1800" b="0" i="1" u="none">
                <a:solidFill>
                  <a:schemeClr val="dk1"/>
                </a:solidFill>
                <a:latin typeface="Tahoma"/>
                <a:ea typeface="Tahoma"/>
                <a:cs typeface="Tahoma"/>
                <a:sym typeface="Tahoma"/>
              </a:rPr>
              <a:t>d</a:t>
            </a:r>
            <a:r>
              <a:rPr lang="en-US" sz="1800" b="0" i="0" u="none">
                <a:solidFill>
                  <a:schemeClr val="dk1"/>
                </a:solidFill>
                <a:latin typeface="Tahoma"/>
                <a:ea typeface="Tahoma"/>
                <a:cs typeface="Tahoma"/>
                <a:sym typeface="Tahoma"/>
              </a:rPr>
              <a:t> tuples is sampled with replacement from D (i.e., bootstrap)</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a:ea typeface="Tahoma"/>
                <a:cs typeface="Tahoma"/>
                <a:sym typeface="Tahoma"/>
              </a:rPr>
              <a:t>A classifier model M</a:t>
            </a:r>
            <a:r>
              <a:rPr lang="en-US" sz="1800" b="0" i="0"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is learned for each training set D</a:t>
            </a:r>
            <a:r>
              <a:rPr lang="en-US" sz="1800" b="0" i="0" u="none" baseline="-25000">
                <a:solidFill>
                  <a:schemeClr val="dk1"/>
                </a:solidFill>
                <a:latin typeface="Tahoma"/>
                <a:ea typeface="Tahoma"/>
                <a:cs typeface="Tahoma"/>
                <a:sym typeface="Tahoma"/>
              </a:rPr>
              <a:t>i</a:t>
            </a:r>
            <a:endParaRPr sz="1800" b="0" i="0" u="none">
              <a:solidFill>
                <a:schemeClr val="dk1"/>
              </a:solidFill>
              <a:latin typeface="Tahoma"/>
              <a:ea typeface="Tahoma"/>
              <a:cs typeface="Tahoma"/>
              <a:sym typeface="Tahoma"/>
            </a:endParaRPr>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a:ea typeface="Tahoma"/>
                <a:cs typeface="Tahoma"/>
                <a:sym typeface="Tahoma"/>
              </a:rPr>
              <a:t>To classify an unknown sample</a:t>
            </a:r>
            <a:r>
              <a:rPr lang="en-US" sz="1800" b="1" i="0" u="none">
                <a:solidFill>
                  <a:schemeClr val="dk1"/>
                </a:solidFill>
                <a:latin typeface="Tahoma"/>
                <a:ea typeface="Tahoma"/>
                <a:cs typeface="Tahoma"/>
                <a:sym typeface="Tahoma"/>
              </a:rPr>
              <a:t> X</a:t>
            </a:r>
            <a:r>
              <a:rPr lang="en-US" sz="1800" b="0" i="0" u="none">
                <a:solidFill>
                  <a:schemeClr val="dk1"/>
                </a:solidFill>
                <a:latin typeface="Tahoma"/>
                <a:ea typeface="Tahoma"/>
                <a:cs typeface="Tahoma"/>
                <a:sym typeface="Tahoma"/>
              </a:rPr>
              <a:t> ,</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a:ea typeface="Tahoma"/>
                <a:cs typeface="Tahoma"/>
                <a:sym typeface="Tahoma"/>
              </a:rPr>
              <a:t>Each classifier M</a:t>
            </a:r>
            <a:r>
              <a:rPr lang="en-US" sz="1800" b="0" i="0" u="none" baseline="-25000">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returns its class prediction which counts as one vote.</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a:ea typeface="Tahoma"/>
                <a:cs typeface="Tahoma"/>
                <a:sym typeface="Tahoma"/>
              </a:rPr>
              <a:t>The bagged classifier M*</a:t>
            </a:r>
            <a:r>
              <a:rPr lang="en-US" sz="1800"/>
              <a:t>,</a:t>
            </a:r>
            <a:r>
              <a:rPr lang="en-US" sz="1800" b="0" i="0" u="none">
                <a:solidFill>
                  <a:schemeClr val="dk1"/>
                </a:solidFill>
                <a:latin typeface="Tahoma"/>
                <a:ea typeface="Tahoma"/>
                <a:cs typeface="Tahoma"/>
                <a:sym typeface="Tahoma"/>
              </a:rPr>
              <a:t> counts the votes and assigns the class with the most votes to </a:t>
            </a:r>
            <a:r>
              <a:rPr lang="en-US" sz="1800" b="1" i="0" u="none">
                <a:solidFill>
                  <a:schemeClr val="dk1"/>
                </a:solidFill>
                <a:latin typeface="Tahoma"/>
                <a:ea typeface="Tahoma"/>
                <a:cs typeface="Tahoma"/>
                <a:sym typeface="Tahoma"/>
              </a:rPr>
              <a:t>X</a:t>
            </a:r>
            <a:endParaRPr sz="2700"/>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a:ea typeface="Tahoma"/>
                <a:cs typeface="Tahoma"/>
                <a:sym typeface="Tahoma"/>
              </a:rPr>
              <a:t>Bagging can be applied to the prediction of continuous values by taking the average value of each prediction for a given test tuple</a:t>
            </a:r>
            <a:endParaRPr sz="2700"/>
          </a:p>
          <a:p>
            <a:pPr marL="342900" lvl="0" indent="-270510" algn="l" rtl="0">
              <a:lnSpc>
                <a:spcPct val="100000"/>
              </a:lnSpc>
              <a:spcBef>
                <a:spcPts val="380"/>
              </a:spcBef>
              <a:spcAft>
                <a:spcPts val="0"/>
              </a:spcAft>
              <a:buClr>
                <a:schemeClr val="folHlink"/>
              </a:buClr>
              <a:buSzPts val="1140"/>
              <a:buFont typeface="Noto Sans Symbols"/>
              <a:buNone/>
            </a:pPr>
            <a:endParaRPr sz="1800" b="0" i="0" u="none">
              <a:solidFill>
                <a:schemeClr val="dk1"/>
              </a:solidFill>
              <a:latin typeface="Tahoma"/>
              <a:ea typeface="Tahoma"/>
              <a:cs typeface="Tahoma"/>
              <a:sym typeface="Tahoma"/>
            </a:endParaRPr>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a:ea typeface="Tahoma"/>
                <a:cs typeface="Tahoma"/>
                <a:sym typeface="Tahoma"/>
              </a:rPr>
              <a:t>Accuracy</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a:ea typeface="Tahoma"/>
                <a:cs typeface="Tahoma"/>
                <a:sym typeface="Tahoma"/>
              </a:rPr>
              <a:t>Often significant accuracy than a single classifier derived from D</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a:t>It will not be considerably worse and is more robust to the effects of noisy data and overfitting.</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a:ea typeface="Tahoma"/>
                <a:cs typeface="Tahoma"/>
                <a:sym typeface="Tahoma"/>
              </a:rPr>
              <a:t>The increased accuracy occurs because the composite model reduces the variance of the individual classifiers</a:t>
            </a:r>
            <a:endParaRPr sz="27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7E6C33A-73D8-70EC-BCC3-5EAFEDDB2CDD}"/>
                  </a:ext>
                </a:extLst>
              </p14:cNvPr>
              <p14:cNvContentPartPr/>
              <p14:nvPr/>
            </p14:nvContentPartPr>
            <p14:xfrm>
              <a:off x="2216160" y="857520"/>
              <a:ext cx="6451920" cy="540000"/>
            </p14:xfrm>
          </p:contentPart>
        </mc:Choice>
        <mc:Fallback>
          <p:pic>
            <p:nvPicPr>
              <p:cNvPr id="2" name="Ink 1">
                <a:extLst>
                  <a:ext uri="{FF2B5EF4-FFF2-40B4-BE49-F238E27FC236}">
                    <a16:creationId xmlns:a16="http://schemas.microsoft.com/office/drawing/2014/main" id="{57E6C33A-73D8-70EC-BCC3-5EAFEDDB2CDD}"/>
                  </a:ext>
                </a:extLst>
              </p:cNvPr>
              <p:cNvPicPr/>
              <p:nvPr/>
            </p:nvPicPr>
            <p:blipFill>
              <a:blip r:embed="rId4"/>
              <a:stretch>
                <a:fillRect/>
              </a:stretch>
            </p:blipFill>
            <p:spPr>
              <a:xfrm>
                <a:off x="2200320" y="794160"/>
                <a:ext cx="648324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0F2627C-7F81-A7E7-72E4-D029A3F81AF9}"/>
                  </a:ext>
                </a:extLst>
              </p14:cNvPr>
              <p14:cNvContentPartPr/>
              <p14:nvPr/>
            </p14:nvContentPartPr>
            <p14:xfrm>
              <a:off x="1930320" y="533520"/>
              <a:ext cx="2559600" cy="457560"/>
            </p14:xfrm>
          </p:contentPart>
        </mc:Choice>
        <mc:Fallback>
          <p:pic>
            <p:nvPicPr>
              <p:cNvPr id="3" name="Ink 2">
                <a:extLst>
                  <a:ext uri="{FF2B5EF4-FFF2-40B4-BE49-F238E27FC236}">
                    <a16:creationId xmlns:a16="http://schemas.microsoft.com/office/drawing/2014/main" id="{80F2627C-7F81-A7E7-72E4-D029A3F81AF9}"/>
                  </a:ext>
                </a:extLst>
              </p:cNvPr>
              <p:cNvPicPr/>
              <p:nvPr/>
            </p:nvPicPr>
            <p:blipFill>
              <a:blip r:embed="rId6"/>
              <a:stretch>
                <a:fillRect/>
              </a:stretch>
            </p:blipFill>
            <p:spPr>
              <a:xfrm>
                <a:off x="1914480" y="470160"/>
                <a:ext cx="259092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689F9C46-D314-8CFD-C08A-A5975017A66F}"/>
                  </a:ext>
                </a:extLst>
              </p14:cNvPr>
              <p14:cNvContentPartPr/>
              <p14:nvPr/>
            </p14:nvContentPartPr>
            <p14:xfrm>
              <a:off x="4076640" y="489240"/>
              <a:ext cx="4356360" cy="368640"/>
            </p14:xfrm>
          </p:contentPart>
        </mc:Choice>
        <mc:Fallback>
          <p:pic>
            <p:nvPicPr>
              <p:cNvPr id="4" name="Ink 3">
                <a:extLst>
                  <a:ext uri="{FF2B5EF4-FFF2-40B4-BE49-F238E27FC236}">
                    <a16:creationId xmlns:a16="http://schemas.microsoft.com/office/drawing/2014/main" id="{689F9C46-D314-8CFD-C08A-A5975017A66F}"/>
                  </a:ext>
                </a:extLst>
              </p:cNvPr>
              <p:cNvPicPr/>
              <p:nvPr/>
            </p:nvPicPr>
            <p:blipFill>
              <a:blip r:embed="rId8"/>
              <a:stretch>
                <a:fillRect/>
              </a:stretch>
            </p:blipFill>
            <p:spPr>
              <a:xfrm>
                <a:off x="4060800" y="425880"/>
                <a:ext cx="438768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D19C8938-19E6-21FF-0C6B-32862EB9743E}"/>
                  </a:ext>
                </a:extLst>
              </p14:cNvPr>
              <p14:cNvContentPartPr/>
              <p14:nvPr/>
            </p14:nvContentPartPr>
            <p14:xfrm>
              <a:off x="4362480" y="235080"/>
              <a:ext cx="5893200" cy="914760"/>
            </p14:xfrm>
          </p:contentPart>
        </mc:Choice>
        <mc:Fallback>
          <p:pic>
            <p:nvPicPr>
              <p:cNvPr id="5" name="Ink 4">
                <a:extLst>
                  <a:ext uri="{FF2B5EF4-FFF2-40B4-BE49-F238E27FC236}">
                    <a16:creationId xmlns:a16="http://schemas.microsoft.com/office/drawing/2014/main" id="{D19C8938-19E6-21FF-0C6B-32862EB9743E}"/>
                  </a:ext>
                </a:extLst>
              </p:cNvPr>
              <p:cNvPicPr/>
              <p:nvPr/>
            </p:nvPicPr>
            <p:blipFill>
              <a:blip r:embed="rId10"/>
              <a:stretch>
                <a:fillRect/>
              </a:stretch>
            </p:blipFill>
            <p:spPr>
              <a:xfrm>
                <a:off x="4346640" y="171720"/>
                <a:ext cx="592452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EA9F7CDE-57E4-3B72-0273-71D3FF82133F}"/>
                  </a:ext>
                </a:extLst>
              </p14:cNvPr>
              <p14:cNvContentPartPr/>
              <p14:nvPr/>
            </p14:nvContentPartPr>
            <p14:xfrm>
              <a:off x="6673680" y="4051440"/>
              <a:ext cx="1842120" cy="127440"/>
            </p14:xfrm>
          </p:contentPart>
        </mc:Choice>
        <mc:Fallback>
          <p:pic>
            <p:nvPicPr>
              <p:cNvPr id="6" name="Ink 5">
                <a:extLst>
                  <a:ext uri="{FF2B5EF4-FFF2-40B4-BE49-F238E27FC236}">
                    <a16:creationId xmlns:a16="http://schemas.microsoft.com/office/drawing/2014/main" id="{EA9F7CDE-57E4-3B72-0273-71D3FF82133F}"/>
                  </a:ext>
                </a:extLst>
              </p:cNvPr>
              <p:cNvPicPr/>
              <p:nvPr/>
            </p:nvPicPr>
            <p:blipFill>
              <a:blip r:embed="rId12"/>
              <a:stretch>
                <a:fillRect/>
              </a:stretch>
            </p:blipFill>
            <p:spPr>
              <a:xfrm>
                <a:off x="6657840" y="3988080"/>
                <a:ext cx="18734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082FAC10-460E-8774-6271-8148255E2F69}"/>
                  </a:ext>
                </a:extLst>
              </p14:cNvPr>
              <p14:cNvContentPartPr/>
              <p14:nvPr/>
            </p14:nvContentPartPr>
            <p14:xfrm>
              <a:off x="6362640" y="5626080"/>
              <a:ext cx="4038840" cy="121320"/>
            </p14:xfrm>
          </p:contentPart>
        </mc:Choice>
        <mc:Fallback>
          <p:pic>
            <p:nvPicPr>
              <p:cNvPr id="7" name="Ink 6">
                <a:extLst>
                  <a:ext uri="{FF2B5EF4-FFF2-40B4-BE49-F238E27FC236}">
                    <a16:creationId xmlns:a16="http://schemas.microsoft.com/office/drawing/2014/main" id="{082FAC10-460E-8774-6271-8148255E2F69}"/>
                  </a:ext>
                </a:extLst>
              </p:cNvPr>
              <p:cNvPicPr/>
              <p:nvPr/>
            </p:nvPicPr>
            <p:blipFill>
              <a:blip r:embed="rId14"/>
              <a:stretch>
                <a:fillRect/>
              </a:stretch>
            </p:blipFill>
            <p:spPr>
              <a:xfrm>
                <a:off x="6346800" y="5562720"/>
                <a:ext cx="40701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D4BC1108-6722-E17D-A173-D7F6A7924AC0}"/>
                  </a:ext>
                </a:extLst>
              </p14:cNvPr>
              <p14:cNvContentPartPr/>
              <p14:nvPr/>
            </p14:nvContentPartPr>
            <p14:xfrm>
              <a:off x="2666880" y="5905440"/>
              <a:ext cx="1048320" cy="25920"/>
            </p14:xfrm>
          </p:contentPart>
        </mc:Choice>
        <mc:Fallback>
          <p:pic>
            <p:nvPicPr>
              <p:cNvPr id="8" name="Ink 7">
                <a:extLst>
                  <a:ext uri="{FF2B5EF4-FFF2-40B4-BE49-F238E27FC236}">
                    <a16:creationId xmlns:a16="http://schemas.microsoft.com/office/drawing/2014/main" id="{D4BC1108-6722-E17D-A173-D7F6A7924AC0}"/>
                  </a:ext>
                </a:extLst>
              </p:cNvPr>
              <p:cNvPicPr/>
              <p:nvPr/>
            </p:nvPicPr>
            <p:blipFill>
              <a:blip r:embed="rId16"/>
              <a:stretch>
                <a:fillRect/>
              </a:stretch>
            </p:blipFill>
            <p:spPr>
              <a:xfrm>
                <a:off x="2651040" y="5842080"/>
                <a:ext cx="1079640" cy="152640"/>
              </a:xfrm>
              <a:prstGeom prst="rect">
                <a:avLst/>
              </a:prstGeom>
            </p:spPr>
          </p:pic>
        </mc:Fallback>
      </mc:AlternateContent>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body" idx="1"/>
          </p:nvPr>
        </p:nvSpPr>
        <p:spPr>
          <a:xfrm>
            <a:off x="1828800" y="4572000"/>
            <a:ext cx="8458200" cy="153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60"/>
              </a:spcBef>
              <a:spcAft>
                <a:spcPts val="0"/>
              </a:spcAft>
              <a:buClr>
                <a:schemeClr val="dk1"/>
              </a:buClr>
              <a:buSzPts val="1100"/>
              <a:buFont typeface="Arial"/>
              <a:buNone/>
            </a:pPr>
            <a:r>
              <a:rPr lang="en-US" sz="1800"/>
              <a:t>Figure: Increasing classifier accuracy: Ensemble methods generate a set of classification models, M1, M2, : : : , Mk. Given a new data tuple to classify, each classifier “votes” for the class label of that tuple. The ensemble combines the votes to return a class prediction.</a:t>
            </a:r>
            <a:endParaRPr sz="1800"/>
          </a:p>
          <a:p>
            <a:pPr marL="0" lvl="0" indent="0" algn="l" rtl="0">
              <a:lnSpc>
                <a:spcPct val="90000"/>
              </a:lnSpc>
              <a:spcBef>
                <a:spcPts val="360"/>
              </a:spcBef>
              <a:spcAft>
                <a:spcPts val="0"/>
              </a:spcAft>
              <a:buClr>
                <a:schemeClr val="dk1"/>
              </a:buClr>
              <a:buSzPts val="1800"/>
              <a:buNone/>
            </a:pPr>
            <a:endParaRPr sz="1800"/>
          </a:p>
        </p:txBody>
      </p:sp>
      <p:sp>
        <p:nvSpPr>
          <p:cNvPr id="155" name="Google Shape;155;p21"/>
          <p:cNvSpPr txBox="1">
            <a:spLocks noGrp="1"/>
          </p:cNvSpPr>
          <p:nvPr>
            <p:ph type="sldNum" idx="12"/>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a:buNone/>
            </a:pPr>
            <a:fld id="{00000000-1234-1234-1234-123412341234}" type="slidenum">
              <a:rPr lang="en-US"/>
              <a:t>7</a:t>
            </a:fld>
            <a:endParaRPr/>
          </a:p>
        </p:txBody>
      </p:sp>
      <p:pic>
        <p:nvPicPr>
          <p:cNvPr id="156" name="Google Shape;156;p21"/>
          <p:cNvPicPr preferRelativeResize="0"/>
          <p:nvPr/>
        </p:nvPicPr>
        <p:blipFill rotWithShape="1">
          <a:blip r:embed="rId3">
            <a:alphaModFix/>
          </a:blip>
          <a:srcRect/>
          <a:stretch/>
        </p:blipFill>
        <p:spPr>
          <a:xfrm>
            <a:off x="3015000" y="1371600"/>
            <a:ext cx="6642475" cy="2667000"/>
          </a:xfrm>
          <a:prstGeom prst="rect">
            <a:avLst/>
          </a:prstGeom>
          <a:noFill/>
          <a:ln>
            <a:noFill/>
          </a:ln>
        </p:spPr>
      </p:pic>
      <p:sp>
        <p:nvSpPr>
          <p:cNvPr id="157" name="Google Shape;157;p21"/>
          <p:cNvSpPr txBox="1">
            <a:spLocks noGrp="1"/>
          </p:cNvSpPr>
          <p:nvPr>
            <p:ph type="title"/>
          </p:nvPr>
        </p:nvSpPr>
        <p:spPr>
          <a:xfrm>
            <a:off x="1828800" y="381000"/>
            <a:ext cx="8134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a:buNone/>
            </a:pPr>
            <a:r>
              <a:rPr lang="en-US" sz="3600" b="1" i="0" u="none">
                <a:solidFill>
                  <a:schemeClr val="dk2"/>
                </a:solidFill>
                <a:latin typeface="Tahoma"/>
                <a:ea typeface="Tahoma"/>
                <a:cs typeface="Tahoma"/>
                <a:sym typeface="Tahoma"/>
              </a:rPr>
              <a:t>Bagging: Boostrap Aggregation</a:t>
            </a:r>
            <a:endParaRPr sz="3600" b="1" i="0" u="none">
              <a:solidFill>
                <a:schemeClr val="dk2"/>
              </a:solidFill>
              <a:latin typeface="Tahoma"/>
              <a:ea typeface="Tahoma"/>
              <a:cs typeface="Tahoma"/>
              <a:sym typeface="Tahoma"/>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D938710-DDEF-A142-FF95-767BEEEF4BE8}"/>
                  </a:ext>
                </a:extLst>
              </p14:cNvPr>
              <p14:cNvContentPartPr/>
              <p14:nvPr/>
            </p14:nvContentPartPr>
            <p14:xfrm>
              <a:off x="7639200" y="4940280"/>
              <a:ext cx="2387880" cy="184680"/>
            </p14:xfrm>
          </p:contentPart>
        </mc:Choice>
        <mc:Fallback>
          <p:pic>
            <p:nvPicPr>
              <p:cNvPr id="2" name="Ink 1">
                <a:extLst>
                  <a:ext uri="{FF2B5EF4-FFF2-40B4-BE49-F238E27FC236}">
                    <a16:creationId xmlns:a16="http://schemas.microsoft.com/office/drawing/2014/main" id="{CD938710-DDEF-A142-FF95-767BEEEF4BE8}"/>
                  </a:ext>
                </a:extLst>
              </p:cNvPr>
              <p:cNvPicPr/>
              <p:nvPr/>
            </p:nvPicPr>
            <p:blipFill>
              <a:blip r:embed="rId5"/>
              <a:stretch>
                <a:fillRect/>
              </a:stretch>
            </p:blipFill>
            <p:spPr>
              <a:xfrm>
                <a:off x="7623360" y="4876920"/>
                <a:ext cx="24192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E5B0D65D-F9C9-A716-35F8-95F6A819E220}"/>
                  </a:ext>
                </a:extLst>
              </p14:cNvPr>
              <p14:cNvContentPartPr/>
              <p14:nvPr/>
            </p14:nvContentPartPr>
            <p14:xfrm>
              <a:off x="1873080" y="4940280"/>
              <a:ext cx="2591280" cy="419760"/>
            </p14:xfrm>
          </p:contentPart>
        </mc:Choice>
        <mc:Fallback>
          <p:pic>
            <p:nvPicPr>
              <p:cNvPr id="3" name="Ink 2">
                <a:extLst>
                  <a:ext uri="{FF2B5EF4-FFF2-40B4-BE49-F238E27FC236}">
                    <a16:creationId xmlns:a16="http://schemas.microsoft.com/office/drawing/2014/main" id="{E5B0D65D-F9C9-A716-35F8-95F6A819E220}"/>
                  </a:ext>
                </a:extLst>
              </p:cNvPr>
              <p:cNvPicPr/>
              <p:nvPr/>
            </p:nvPicPr>
            <p:blipFill>
              <a:blip r:embed="rId7"/>
              <a:stretch>
                <a:fillRect/>
              </a:stretch>
            </p:blipFill>
            <p:spPr>
              <a:xfrm>
                <a:off x="1857240" y="4876920"/>
                <a:ext cx="262260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FC6221ED-2E54-6F19-D37B-F50BEFE8A0AE}"/>
                  </a:ext>
                </a:extLst>
              </p14:cNvPr>
              <p14:cNvContentPartPr/>
              <p14:nvPr/>
            </p14:nvContentPartPr>
            <p14:xfrm>
              <a:off x="2324160" y="1695600"/>
              <a:ext cx="463680" cy="495720"/>
            </p14:xfrm>
          </p:contentPart>
        </mc:Choice>
        <mc:Fallback>
          <p:pic>
            <p:nvPicPr>
              <p:cNvPr id="4" name="Ink 3">
                <a:extLst>
                  <a:ext uri="{FF2B5EF4-FFF2-40B4-BE49-F238E27FC236}">
                    <a16:creationId xmlns:a16="http://schemas.microsoft.com/office/drawing/2014/main" id="{FC6221ED-2E54-6F19-D37B-F50BEFE8A0AE}"/>
                  </a:ext>
                </a:extLst>
              </p:cNvPr>
              <p:cNvPicPr/>
              <p:nvPr/>
            </p:nvPicPr>
            <p:blipFill>
              <a:blip r:embed="rId9"/>
              <a:stretch>
                <a:fillRect/>
              </a:stretch>
            </p:blipFill>
            <p:spPr>
              <a:xfrm>
                <a:off x="2308320" y="1632240"/>
                <a:ext cx="495000" cy="622440"/>
              </a:xfrm>
              <a:prstGeom prst="rect">
                <a:avLst/>
              </a:prstGeom>
            </p:spPr>
          </p:pic>
        </mc:Fallback>
      </mc:AlternateContent>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1828800" y="3810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alibri"/>
              <a:buNone/>
            </a:pPr>
            <a:r>
              <a:rPr lang="en-US"/>
              <a:t>Bagging Algorithm</a:t>
            </a:r>
            <a:endParaRPr/>
          </a:p>
        </p:txBody>
      </p:sp>
      <p:sp>
        <p:nvSpPr>
          <p:cNvPr id="164" name="Google Shape;164;p22"/>
          <p:cNvSpPr txBox="1">
            <a:spLocks noGrp="1"/>
          </p:cNvSpPr>
          <p:nvPr>
            <p:ph type="body" idx="1"/>
          </p:nvPr>
        </p:nvSpPr>
        <p:spPr>
          <a:xfrm>
            <a:off x="1828800" y="1371600"/>
            <a:ext cx="8458200" cy="5105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60"/>
              </a:spcBef>
              <a:spcAft>
                <a:spcPts val="0"/>
              </a:spcAft>
              <a:buClr>
                <a:schemeClr val="dk1"/>
              </a:buClr>
              <a:buSzPts val="2800"/>
              <a:buNone/>
            </a:pPr>
            <a:endParaRPr sz="2800">
              <a:solidFill>
                <a:schemeClr val="dk1"/>
              </a:solidFill>
              <a:latin typeface="Calibri"/>
              <a:ea typeface="Calibri"/>
              <a:cs typeface="Calibri"/>
              <a:sym typeface="Calibri"/>
            </a:endParaRPr>
          </a:p>
        </p:txBody>
      </p:sp>
      <p:sp>
        <p:nvSpPr>
          <p:cNvPr id="165" name="Google Shape;165;p22"/>
          <p:cNvSpPr txBox="1">
            <a:spLocks noGrp="1"/>
          </p:cNvSpPr>
          <p:nvPr>
            <p:ph type="sldNum" idx="12"/>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a:buNone/>
            </a:pPr>
            <a:fld id="{00000000-1234-1234-1234-123412341234}" type="slidenum">
              <a:rPr lang="en-US"/>
              <a:t>8</a:t>
            </a:fld>
            <a:endParaRPr/>
          </a:p>
        </p:txBody>
      </p:sp>
      <p:pic>
        <p:nvPicPr>
          <p:cNvPr id="166" name="Google Shape;166;p22"/>
          <p:cNvPicPr preferRelativeResize="0"/>
          <p:nvPr/>
        </p:nvPicPr>
        <p:blipFill rotWithShape="1">
          <a:blip r:embed="rId3">
            <a:alphaModFix/>
          </a:blip>
          <a:srcRect/>
          <a:stretch/>
        </p:blipFill>
        <p:spPr>
          <a:xfrm>
            <a:off x="1741375" y="1495450"/>
            <a:ext cx="8797825" cy="527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strike="noStrike" cap="none">
                <a:solidFill>
                  <a:schemeClr val="dk1"/>
                </a:solidFill>
                <a:latin typeface="Tahoma"/>
                <a:ea typeface="Tahoma"/>
                <a:cs typeface="Tahoma"/>
                <a:sym typeface="Tahoma"/>
              </a:rPr>
              <a:t>9</a:t>
            </a:fld>
            <a:endParaRPr sz="1400" b="0" i="0" u="none" strike="noStrike" cap="none">
              <a:solidFill>
                <a:srgbClr val="000000"/>
              </a:solidFill>
              <a:latin typeface="Arial"/>
              <a:ea typeface="Arial"/>
              <a:cs typeface="Arial"/>
              <a:sym typeface="Arial"/>
            </a:endParaRPr>
          </a:p>
        </p:txBody>
      </p:sp>
      <p:sp>
        <p:nvSpPr>
          <p:cNvPr id="172" name="Google Shape;172;p23"/>
          <p:cNvSpPr txBox="1">
            <a:spLocks noGrp="1"/>
          </p:cNvSpPr>
          <p:nvPr>
            <p:ph type="title"/>
          </p:nvPr>
        </p:nvSpPr>
        <p:spPr>
          <a:xfrm>
            <a:off x="1828800" y="381000"/>
            <a:ext cx="8458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a:buNone/>
            </a:pPr>
            <a:r>
              <a:rPr lang="en-US" sz="3600" b="1" i="0" u="none">
                <a:solidFill>
                  <a:schemeClr val="dk2"/>
                </a:solidFill>
                <a:latin typeface="Tahoma"/>
                <a:ea typeface="Tahoma"/>
                <a:cs typeface="Tahoma"/>
                <a:sym typeface="Tahoma"/>
              </a:rPr>
              <a:t>Boosting</a:t>
            </a:r>
            <a:endParaRPr sz="3600" b="1" i="0" u="none">
              <a:solidFill>
                <a:schemeClr val="dk2"/>
              </a:solidFill>
              <a:latin typeface="Tahoma"/>
              <a:ea typeface="Tahoma"/>
              <a:cs typeface="Tahoma"/>
              <a:sym typeface="Tahoma"/>
            </a:endParaRPr>
          </a:p>
        </p:txBody>
      </p:sp>
      <p:sp>
        <p:nvSpPr>
          <p:cNvPr id="173" name="Google Shape;173;p23"/>
          <p:cNvSpPr txBox="1">
            <a:spLocks noGrp="1"/>
          </p:cNvSpPr>
          <p:nvPr>
            <p:ph type="body" idx="1"/>
          </p:nvPr>
        </p:nvSpPr>
        <p:spPr>
          <a:xfrm>
            <a:off x="1752600" y="1295400"/>
            <a:ext cx="8686800" cy="5257800"/>
          </a:xfrm>
          <a:prstGeom prst="rect">
            <a:avLst/>
          </a:prstGeom>
          <a:noFill/>
          <a:ln>
            <a:noFill/>
          </a:ln>
        </p:spPr>
        <p:txBody>
          <a:bodyPr spcFirstLastPara="1" wrap="square" lIns="91425" tIns="45700" rIns="91425" bIns="45700" anchor="t" anchorCtr="0">
            <a:noAutofit/>
          </a:bodyPr>
          <a:lstStyle/>
          <a:p>
            <a:pPr marL="457200" lvl="0" indent="-457200" algn="l" rtl="0">
              <a:lnSpc>
                <a:spcPct val="11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How boosting works?</a:t>
            </a:r>
            <a:endParaRPr sz="2000" b="0" i="0" u="none">
              <a:solidFill>
                <a:schemeClr val="dk1"/>
              </a:solidFill>
              <a:latin typeface="Tahoma"/>
              <a:ea typeface="Tahoma"/>
              <a:cs typeface="Tahoma"/>
              <a:sym typeface="Tahoma"/>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Weights are assigned to each training tuple</a:t>
            </a:r>
            <a:endParaRPr sz="2000" b="0" i="0" u="none">
              <a:solidFill>
                <a:schemeClr val="dk1"/>
              </a:solidFill>
              <a:latin typeface="Tahoma"/>
              <a:ea typeface="Tahoma"/>
              <a:cs typeface="Tahoma"/>
              <a:sym typeface="Tahoma"/>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A series of k classifiers is iteratively learned</a:t>
            </a:r>
            <a:endParaRPr sz="2000" b="0" i="0" u="none">
              <a:solidFill>
                <a:schemeClr val="dk1"/>
              </a:solidFill>
              <a:latin typeface="Tahoma"/>
              <a:ea typeface="Tahoma"/>
              <a:cs typeface="Tahoma"/>
              <a:sym typeface="Tahoma"/>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After a classifier M</a:t>
            </a:r>
            <a:r>
              <a:rPr lang="en-US" sz="2000" b="0" i="0" u="none" baseline="-25000">
                <a:solidFill>
                  <a:schemeClr val="dk1"/>
                </a:solidFill>
                <a:latin typeface="Tahoma"/>
                <a:ea typeface="Tahoma"/>
                <a:cs typeface="Tahoma"/>
                <a:sym typeface="Tahoma"/>
              </a:rPr>
              <a:t>i</a:t>
            </a:r>
            <a:r>
              <a:rPr lang="en-US" sz="2000" b="0" i="0" u="none">
                <a:solidFill>
                  <a:schemeClr val="dk1"/>
                </a:solidFill>
                <a:latin typeface="Tahoma"/>
                <a:ea typeface="Tahoma"/>
                <a:cs typeface="Tahoma"/>
                <a:sym typeface="Tahoma"/>
              </a:rPr>
              <a:t> is learned, the weights are updated to allow the subsequent classifier, M</a:t>
            </a:r>
            <a:r>
              <a:rPr lang="en-US" sz="2000" b="0" i="0" u="none" baseline="-25000">
                <a:solidFill>
                  <a:schemeClr val="dk1"/>
                </a:solidFill>
                <a:latin typeface="Tahoma"/>
                <a:ea typeface="Tahoma"/>
                <a:cs typeface="Tahoma"/>
                <a:sym typeface="Tahoma"/>
              </a:rPr>
              <a:t>i+1</a:t>
            </a:r>
            <a:r>
              <a:rPr lang="en-US" sz="2000" b="0" i="0" u="none">
                <a:solidFill>
                  <a:schemeClr val="dk1"/>
                </a:solidFill>
                <a:latin typeface="Tahoma"/>
                <a:ea typeface="Tahoma"/>
                <a:cs typeface="Tahoma"/>
                <a:sym typeface="Tahoma"/>
              </a:rPr>
              <a:t>, to pay more attention to the training tuples that were misclassified by M</a:t>
            </a:r>
            <a:r>
              <a:rPr lang="en-US" sz="2000" b="0" i="0" u="none" baseline="-25000">
                <a:solidFill>
                  <a:schemeClr val="dk1"/>
                </a:solidFill>
                <a:latin typeface="Tahoma"/>
                <a:ea typeface="Tahoma"/>
                <a:cs typeface="Tahoma"/>
                <a:sym typeface="Tahoma"/>
              </a:rPr>
              <a:t>i</a:t>
            </a:r>
            <a:endParaRPr sz="2000" b="0" i="0" u="none" baseline="-25000">
              <a:solidFill>
                <a:schemeClr val="dk1"/>
              </a:solidFill>
              <a:latin typeface="Tahoma"/>
              <a:ea typeface="Tahoma"/>
              <a:cs typeface="Tahoma"/>
              <a:sym typeface="Tahoma"/>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The final boosted classifier M* combines the votes of each individual classifier, where the weight of each classifier's vote is a function of its accuracy</a:t>
            </a:r>
            <a:endParaRPr sz="2000" b="0" i="0" u="none">
              <a:solidFill>
                <a:schemeClr val="dk1"/>
              </a:solidFill>
              <a:latin typeface="Tahoma"/>
              <a:ea typeface="Tahoma"/>
              <a:cs typeface="Tahoma"/>
              <a:sym typeface="Tahoma"/>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61FC7A4-F37B-1F48-6930-D5508406ED5C}"/>
                  </a:ext>
                </a:extLst>
              </p14:cNvPr>
              <p14:cNvContentPartPr/>
              <p14:nvPr/>
            </p14:nvContentPartPr>
            <p14:xfrm>
              <a:off x="6134040" y="2863800"/>
              <a:ext cx="4375440" cy="267120"/>
            </p14:xfrm>
          </p:contentPart>
        </mc:Choice>
        <mc:Fallback>
          <p:pic>
            <p:nvPicPr>
              <p:cNvPr id="2" name="Ink 1">
                <a:extLst>
                  <a:ext uri="{FF2B5EF4-FFF2-40B4-BE49-F238E27FC236}">
                    <a16:creationId xmlns:a16="http://schemas.microsoft.com/office/drawing/2014/main" id="{961FC7A4-F37B-1F48-6930-D5508406ED5C}"/>
                  </a:ext>
                </a:extLst>
              </p:cNvPr>
              <p:cNvPicPr/>
              <p:nvPr/>
            </p:nvPicPr>
            <p:blipFill>
              <a:blip r:embed="rId4"/>
              <a:stretch>
                <a:fillRect/>
              </a:stretch>
            </p:blipFill>
            <p:spPr>
              <a:xfrm>
                <a:off x="6118200" y="2800440"/>
                <a:ext cx="440676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88BD0A4-7FF5-E49E-516F-440F81366D79}"/>
                  </a:ext>
                </a:extLst>
              </p14:cNvPr>
              <p14:cNvContentPartPr/>
              <p14:nvPr/>
            </p14:nvContentPartPr>
            <p14:xfrm>
              <a:off x="2698920" y="3251160"/>
              <a:ext cx="3511800" cy="102240"/>
            </p14:xfrm>
          </p:contentPart>
        </mc:Choice>
        <mc:Fallback>
          <p:pic>
            <p:nvPicPr>
              <p:cNvPr id="3" name="Ink 2">
                <a:extLst>
                  <a:ext uri="{FF2B5EF4-FFF2-40B4-BE49-F238E27FC236}">
                    <a16:creationId xmlns:a16="http://schemas.microsoft.com/office/drawing/2014/main" id="{988BD0A4-7FF5-E49E-516F-440F81366D79}"/>
                  </a:ext>
                </a:extLst>
              </p:cNvPr>
              <p:cNvPicPr/>
              <p:nvPr/>
            </p:nvPicPr>
            <p:blipFill>
              <a:blip r:embed="rId6"/>
              <a:stretch>
                <a:fillRect/>
              </a:stretch>
            </p:blipFill>
            <p:spPr>
              <a:xfrm>
                <a:off x="2683080" y="3187800"/>
                <a:ext cx="35431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2DEDFE4-95A9-389A-A840-7D799F257FFC}"/>
                  </a:ext>
                </a:extLst>
              </p14:cNvPr>
              <p14:cNvContentPartPr/>
              <p14:nvPr/>
            </p14:nvContentPartPr>
            <p14:xfrm>
              <a:off x="3143160" y="2997360"/>
              <a:ext cx="3785040" cy="584640"/>
            </p14:xfrm>
          </p:contentPart>
        </mc:Choice>
        <mc:Fallback>
          <p:pic>
            <p:nvPicPr>
              <p:cNvPr id="4" name="Ink 3">
                <a:extLst>
                  <a:ext uri="{FF2B5EF4-FFF2-40B4-BE49-F238E27FC236}">
                    <a16:creationId xmlns:a16="http://schemas.microsoft.com/office/drawing/2014/main" id="{92DEDFE4-95A9-389A-A840-7D799F257FFC}"/>
                  </a:ext>
                </a:extLst>
              </p:cNvPr>
              <p:cNvPicPr/>
              <p:nvPr/>
            </p:nvPicPr>
            <p:blipFill>
              <a:blip r:embed="rId8"/>
              <a:stretch>
                <a:fillRect/>
              </a:stretch>
            </p:blipFill>
            <p:spPr>
              <a:xfrm>
                <a:off x="3127320" y="2934000"/>
                <a:ext cx="3816360" cy="711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1FCF2AFF-5765-28DE-35A6-AA743D19499D}"/>
                  </a:ext>
                </a:extLst>
              </p14:cNvPr>
              <p14:cNvContentPartPr/>
              <p14:nvPr/>
            </p14:nvContentPartPr>
            <p14:xfrm>
              <a:off x="5162400" y="2959200"/>
              <a:ext cx="514800" cy="190800"/>
            </p14:xfrm>
          </p:contentPart>
        </mc:Choice>
        <mc:Fallback>
          <p:pic>
            <p:nvPicPr>
              <p:cNvPr id="5" name="Ink 4">
                <a:extLst>
                  <a:ext uri="{FF2B5EF4-FFF2-40B4-BE49-F238E27FC236}">
                    <a16:creationId xmlns:a16="http://schemas.microsoft.com/office/drawing/2014/main" id="{1FCF2AFF-5765-28DE-35A6-AA743D19499D}"/>
                  </a:ext>
                </a:extLst>
              </p:cNvPr>
              <p:cNvPicPr/>
              <p:nvPr/>
            </p:nvPicPr>
            <p:blipFill>
              <a:blip r:embed="rId10"/>
              <a:stretch>
                <a:fillRect/>
              </a:stretch>
            </p:blipFill>
            <p:spPr>
              <a:xfrm>
                <a:off x="5146560" y="2895840"/>
                <a:ext cx="54612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36D74096-7283-56E2-F839-D5A25756B09C}"/>
                  </a:ext>
                </a:extLst>
              </p14:cNvPr>
              <p14:cNvContentPartPr/>
              <p14:nvPr/>
            </p14:nvContentPartPr>
            <p14:xfrm>
              <a:off x="4483080" y="2552760"/>
              <a:ext cx="425880" cy="286200"/>
            </p14:xfrm>
          </p:contentPart>
        </mc:Choice>
        <mc:Fallback>
          <p:pic>
            <p:nvPicPr>
              <p:cNvPr id="6" name="Ink 5">
                <a:extLst>
                  <a:ext uri="{FF2B5EF4-FFF2-40B4-BE49-F238E27FC236}">
                    <a16:creationId xmlns:a16="http://schemas.microsoft.com/office/drawing/2014/main" id="{36D74096-7283-56E2-F839-D5A25756B09C}"/>
                  </a:ext>
                </a:extLst>
              </p:cNvPr>
              <p:cNvPicPr/>
              <p:nvPr/>
            </p:nvPicPr>
            <p:blipFill>
              <a:blip r:embed="rId12"/>
              <a:stretch>
                <a:fillRect/>
              </a:stretch>
            </p:blipFill>
            <p:spPr>
              <a:xfrm>
                <a:off x="4467240" y="2489400"/>
                <a:ext cx="45720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BA966CE1-D4F2-ACF3-F292-02BE12A5B3CE}"/>
                  </a:ext>
                </a:extLst>
              </p14:cNvPr>
              <p14:cNvContentPartPr/>
              <p14:nvPr/>
            </p14:nvContentPartPr>
            <p14:xfrm>
              <a:off x="2730600" y="3784680"/>
              <a:ext cx="2819520" cy="63720"/>
            </p14:xfrm>
          </p:contentPart>
        </mc:Choice>
        <mc:Fallback>
          <p:pic>
            <p:nvPicPr>
              <p:cNvPr id="7" name="Ink 6">
                <a:extLst>
                  <a:ext uri="{FF2B5EF4-FFF2-40B4-BE49-F238E27FC236}">
                    <a16:creationId xmlns:a16="http://schemas.microsoft.com/office/drawing/2014/main" id="{BA966CE1-D4F2-ACF3-F292-02BE12A5B3CE}"/>
                  </a:ext>
                </a:extLst>
              </p:cNvPr>
              <p:cNvPicPr/>
              <p:nvPr/>
            </p:nvPicPr>
            <p:blipFill>
              <a:blip r:embed="rId14"/>
              <a:stretch>
                <a:fillRect/>
              </a:stretch>
            </p:blipFill>
            <p:spPr>
              <a:xfrm>
                <a:off x="2714760" y="3721320"/>
                <a:ext cx="28508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2C2D2EEB-FA7E-3C6A-D5F9-33C0375CBDAD}"/>
                  </a:ext>
                </a:extLst>
              </p14:cNvPr>
              <p14:cNvContentPartPr/>
              <p14:nvPr/>
            </p14:nvContentPartPr>
            <p14:xfrm>
              <a:off x="2603520" y="3327480"/>
              <a:ext cx="7118640" cy="520920"/>
            </p14:xfrm>
          </p:contentPart>
        </mc:Choice>
        <mc:Fallback>
          <p:pic>
            <p:nvPicPr>
              <p:cNvPr id="8" name="Ink 7">
                <a:extLst>
                  <a:ext uri="{FF2B5EF4-FFF2-40B4-BE49-F238E27FC236}">
                    <a16:creationId xmlns:a16="http://schemas.microsoft.com/office/drawing/2014/main" id="{2C2D2EEB-FA7E-3C6A-D5F9-33C0375CBDAD}"/>
                  </a:ext>
                </a:extLst>
              </p:cNvPr>
              <p:cNvPicPr/>
              <p:nvPr/>
            </p:nvPicPr>
            <p:blipFill>
              <a:blip r:embed="rId16"/>
              <a:stretch>
                <a:fillRect/>
              </a:stretch>
            </p:blipFill>
            <p:spPr>
              <a:xfrm>
                <a:off x="2587680" y="3264120"/>
                <a:ext cx="714996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5D0F2DFA-CCB0-08D6-B5EF-0F1371915E38}"/>
                  </a:ext>
                </a:extLst>
              </p14:cNvPr>
              <p14:cNvContentPartPr/>
              <p14:nvPr/>
            </p14:nvContentPartPr>
            <p14:xfrm>
              <a:off x="2774880" y="4051440"/>
              <a:ext cx="2051640" cy="44640"/>
            </p14:xfrm>
          </p:contentPart>
        </mc:Choice>
        <mc:Fallback>
          <p:pic>
            <p:nvPicPr>
              <p:cNvPr id="9" name="Ink 8">
                <a:extLst>
                  <a:ext uri="{FF2B5EF4-FFF2-40B4-BE49-F238E27FC236}">
                    <a16:creationId xmlns:a16="http://schemas.microsoft.com/office/drawing/2014/main" id="{5D0F2DFA-CCB0-08D6-B5EF-0F1371915E38}"/>
                  </a:ext>
                </a:extLst>
              </p:cNvPr>
              <p:cNvPicPr/>
              <p:nvPr/>
            </p:nvPicPr>
            <p:blipFill>
              <a:blip r:embed="rId18"/>
              <a:stretch>
                <a:fillRect/>
              </a:stretch>
            </p:blipFill>
            <p:spPr>
              <a:xfrm>
                <a:off x="2759040" y="3988080"/>
                <a:ext cx="20829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698D7C14-EC0E-1362-7DAD-4AD6EB100D9D}"/>
                  </a:ext>
                </a:extLst>
              </p14:cNvPr>
              <p14:cNvContentPartPr/>
              <p14:nvPr/>
            </p14:nvContentPartPr>
            <p14:xfrm>
              <a:off x="2806560" y="4362480"/>
              <a:ext cx="2578680" cy="146520"/>
            </p14:xfrm>
          </p:contentPart>
        </mc:Choice>
        <mc:Fallback>
          <p:pic>
            <p:nvPicPr>
              <p:cNvPr id="10" name="Ink 9">
                <a:extLst>
                  <a:ext uri="{FF2B5EF4-FFF2-40B4-BE49-F238E27FC236}">
                    <a16:creationId xmlns:a16="http://schemas.microsoft.com/office/drawing/2014/main" id="{698D7C14-EC0E-1362-7DAD-4AD6EB100D9D}"/>
                  </a:ext>
                </a:extLst>
              </p:cNvPr>
              <p:cNvPicPr/>
              <p:nvPr/>
            </p:nvPicPr>
            <p:blipFill>
              <a:blip r:embed="rId20"/>
              <a:stretch>
                <a:fillRect/>
              </a:stretch>
            </p:blipFill>
            <p:spPr>
              <a:xfrm>
                <a:off x="2790720" y="4299120"/>
                <a:ext cx="26100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996F4DF0-8389-74C6-78EA-1C7058E24E14}"/>
                  </a:ext>
                </a:extLst>
              </p14:cNvPr>
              <p14:cNvContentPartPr/>
              <p14:nvPr/>
            </p14:nvContentPartPr>
            <p14:xfrm>
              <a:off x="2762280" y="4254480"/>
              <a:ext cx="2007000" cy="222840"/>
            </p14:xfrm>
          </p:contentPart>
        </mc:Choice>
        <mc:Fallback>
          <p:pic>
            <p:nvPicPr>
              <p:cNvPr id="11" name="Ink 10">
                <a:extLst>
                  <a:ext uri="{FF2B5EF4-FFF2-40B4-BE49-F238E27FC236}">
                    <a16:creationId xmlns:a16="http://schemas.microsoft.com/office/drawing/2014/main" id="{996F4DF0-8389-74C6-78EA-1C7058E24E14}"/>
                  </a:ext>
                </a:extLst>
              </p:cNvPr>
              <p:cNvPicPr/>
              <p:nvPr/>
            </p:nvPicPr>
            <p:blipFill>
              <a:blip r:embed="rId22"/>
              <a:stretch>
                <a:fillRect/>
              </a:stretch>
            </p:blipFill>
            <p:spPr>
              <a:xfrm>
                <a:off x="2746440" y="4191120"/>
                <a:ext cx="203832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54AE429E-9921-C606-D93D-0556913E6467}"/>
                  </a:ext>
                </a:extLst>
              </p14:cNvPr>
              <p14:cNvContentPartPr/>
              <p14:nvPr/>
            </p14:nvContentPartPr>
            <p14:xfrm>
              <a:off x="6388200" y="4743720"/>
              <a:ext cx="360" cy="360"/>
            </p14:xfrm>
          </p:contentPart>
        </mc:Choice>
        <mc:Fallback>
          <p:pic>
            <p:nvPicPr>
              <p:cNvPr id="12" name="Ink 11">
                <a:extLst>
                  <a:ext uri="{FF2B5EF4-FFF2-40B4-BE49-F238E27FC236}">
                    <a16:creationId xmlns:a16="http://schemas.microsoft.com/office/drawing/2014/main" id="{54AE429E-9921-C606-D93D-0556913E6467}"/>
                  </a:ext>
                </a:extLst>
              </p:cNvPr>
              <p:cNvPicPr/>
              <p:nvPr/>
            </p:nvPicPr>
            <p:blipFill>
              <a:blip r:embed="rId24"/>
              <a:stretch>
                <a:fillRect/>
              </a:stretch>
            </p:blipFill>
            <p:spPr>
              <a:xfrm>
                <a:off x="6372360" y="4680360"/>
                <a:ext cx="31680" cy="127080"/>
              </a:xfrm>
              <a:prstGeom prst="rect">
                <a:avLst/>
              </a:prstGeom>
            </p:spPr>
          </p:pic>
        </mc:Fallback>
      </mc:AlternateContent>
    </p:spTree>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Noto Sans Symbols</vt:lpstr>
      <vt:lpstr>Tahoma</vt:lpstr>
      <vt:lpstr>Calibri</vt:lpstr>
      <vt:lpstr>Arial</vt:lpstr>
      <vt:lpstr>Times</vt:lpstr>
      <vt:lpstr>Office Theme</vt:lpstr>
      <vt:lpstr>Methods for Evaluating(assessing) the Accuracy of a Classifier </vt:lpstr>
      <vt:lpstr>Evaluating(assessing) the Accuracy of a Classifier </vt:lpstr>
      <vt:lpstr>Evaluating the Accuracy of a Classifier </vt:lpstr>
      <vt:lpstr>Evaluating the Accuracy of a Classifier </vt:lpstr>
      <vt:lpstr>Ensemble Methods: Improving the Accuracy</vt:lpstr>
      <vt:lpstr>Bagging: Bootstrap Aggregation</vt:lpstr>
      <vt:lpstr>Bagging: Boostrap Aggregation</vt:lpstr>
      <vt:lpstr>Bagging Algorithm</vt:lpstr>
      <vt:lpstr>Boosting</vt:lpstr>
      <vt:lpstr>Adaboost (Adaptive Boosting)</vt:lpstr>
      <vt:lpstr>Adaboost (Adaptive Boosting)</vt:lpstr>
      <vt:lpstr>Once boosting is complete, how is the ensemble of classifiers used to predict the class label of a tuple,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for Evaluating(assessing) the Accuracy of a Classifier </dc:title>
  <cp:lastModifiedBy>Abhinaya Danda</cp:lastModifiedBy>
  <cp:revision>1</cp:revision>
  <dcterms:modified xsi:type="dcterms:W3CDTF">2024-04-20T16:35:14Z</dcterms:modified>
</cp:coreProperties>
</file>