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notesSlides/notesSlide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3.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4.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19.xml" ContentType="application/vnd.openxmlformats-officedocument.presentationml.notesSlide+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20.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notesSlides/notesSlide23.xml" ContentType="application/vnd.openxmlformats-officedocument.presentationml.notesSlide+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notesSlides/notesSlide24.xml" ContentType="application/vnd.openxmlformats-officedocument.presentationml.notesSlide+xml"/>
  <Override PartName="/ppt/ink/ink92.xml" ContentType="application/inkml+xml"/>
  <Override PartName="/ppt/ink/ink93.xml" ContentType="application/inkml+xml"/>
  <Override PartName="/ppt/ink/ink9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95.xml" ContentType="application/inkml+xml"/>
  <Override PartName="/ppt/notesSlides/notesSlide28.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29.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30.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31.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notesSlides/notesSlide32.xml" ContentType="application/vnd.openxmlformats-officedocument.presentationml.notesSlide+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37.xml" ContentType="application/inkml+xml"/>
  <Override PartName="/ppt/ink/ink138.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39.xml" ContentType="application/inkml+xml"/>
  <Override PartName="/ppt/ink/ink140.xml" ContentType="application/inkml+xml"/>
  <Override PartName="/ppt/ink/ink141.xml" ContentType="application/inkml+xml"/>
  <Override PartName="/ppt/notesSlides/notesSlide41.xml" ContentType="application/vnd.openxmlformats-officedocument.presentationml.notesSlide+xml"/>
  <Override PartName="/ppt/ink/ink142.xml" ContentType="application/inkml+xml"/>
  <Override PartName="/ppt/ink/ink143.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44.xml" ContentType="application/inkml+xml"/>
  <Override PartName="/ppt/notesSlides/notesSlide47.xml" ContentType="application/vnd.openxmlformats-officedocument.presentationml.notesSlide+xml"/>
  <Override PartName="/ppt/ink/ink145.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notesSlides/notesSlide60.xml" ContentType="application/vnd.openxmlformats-officedocument.presentationml.notesSlide+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167.xml" ContentType="application/inkml+xml"/>
  <Override PartName="/ppt/ink/ink168.xml" ContentType="application/inkml+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embeddedFontLst>
    <p:embeddedFont>
      <p:font typeface="Roboto" panose="02000000000000000000" pitchFamily="2" charset="0"/>
      <p:regular r:id="rId69"/>
      <p:bold r:id="rId70"/>
      <p:italic r:id="rId71"/>
      <p:boldItalic r:id="rId72"/>
    </p:embeddedFont>
    <p:embeddedFont>
      <p:font typeface="Verdana" panose="020B0604030504040204"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a Danda" userId="43fcc9d4c46c9193" providerId="LiveId" clId="{A9F79502-6474-4418-9785-CDCB298CDAAB}"/>
    <pc:docChg chg="undo custSel modSld">
      <pc:chgData name="Abhinaya Danda" userId="43fcc9d4c46c9193" providerId="LiveId" clId="{A9F79502-6474-4418-9785-CDCB298CDAAB}" dt="2024-04-23T17:32:33.147" v="10" actId="113"/>
      <pc:docMkLst>
        <pc:docMk/>
      </pc:docMkLst>
      <pc:sldChg chg="modSp mod">
        <pc:chgData name="Abhinaya Danda" userId="43fcc9d4c46c9193" providerId="LiveId" clId="{A9F79502-6474-4418-9785-CDCB298CDAAB}" dt="2024-04-11T12:51:40.364" v="4" actId="1076"/>
        <pc:sldMkLst>
          <pc:docMk/>
          <pc:sldMk cId="0" sldId="281"/>
        </pc:sldMkLst>
        <pc:spChg chg="mod">
          <ac:chgData name="Abhinaya Danda" userId="43fcc9d4c46c9193" providerId="LiveId" clId="{A9F79502-6474-4418-9785-CDCB298CDAAB}" dt="2024-04-11T12:51:34.808" v="3" actId="27636"/>
          <ac:spMkLst>
            <pc:docMk/>
            <pc:sldMk cId="0" sldId="281"/>
            <ac:spMk id="270" creationId="{00000000-0000-0000-0000-000000000000}"/>
          </ac:spMkLst>
        </pc:spChg>
        <pc:spChg chg="mod">
          <ac:chgData name="Abhinaya Danda" userId="43fcc9d4c46c9193" providerId="LiveId" clId="{A9F79502-6474-4418-9785-CDCB298CDAAB}" dt="2024-04-11T12:51:40.364" v="4" actId="1076"/>
          <ac:spMkLst>
            <pc:docMk/>
            <pc:sldMk cId="0" sldId="281"/>
            <ac:spMk id="271" creationId="{00000000-0000-0000-0000-000000000000}"/>
          </ac:spMkLst>
        </pc:spChg>
      </pc:sldChg>
      <pc:sldChg chg="modSp mod">
        <pc:chgData name="Abhinaya Danda" userId="43fcc9d4c46c9193" providerId="LiveId" clId="{A9F79502-6474-4418-9785-CDCB298CDAAB}" dt="2024-04-23T17:32:33.147" v="10" actId="113"/>
        <pc:sldMkLst>
          <pc:docMk/>
          <pc:sldMk cId="0" sldId="307"/>
        </pc:sldMkLst>
        <pc:spChg chg="mod">
          <ac:chgData name="Abhinaya Danda" userId="43fcc9d4c46c9193" providerId="LiveId" clId="{A9F79502-6474-4418-9785-CDCB298CDAAB}" dt="2024-04-23T17:32:33.147" v="10" actId="113"/>
          <ac:spMkLst>
            <pc:docMk/>
            <pc:sldMk cId="0" sldId="307"/>
            <ac:spMk id="45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2:52.7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2364 2964 0,'53'0'203,"246"0"-187,-157 0-16,-37 0 15,230 0 1,-123 0-1,194 0 17,-300 0-32,0 0 0,-18 0 15,-18 0 1,71 0-16,-70 0 16,-1 0-1,107 0-15,-36 0 16,-18 0 15,-70 0-31,0 0 0,0 0 16,0 0-16,18 0 15,-18 0-15,0 0 0,-1 0 16,19 0-16,-18-18 16,70 18-16,-52 0 15,-18 0 1,17 0-16,1-18 0,-18 18 15,0 0-15,70 0 16,1 0 0,-71 0-16,17 0 0,1 0 15,-18 0-15,17 0 16,1 0-16,17 0 31,-17 0-31,17 0 0,-18 0 16,18 0-16,1 0 0,-1 0 15,-18 0-15,19 0 16,16 0-16,-34 0 16,176 0-1,-176 0 1,17-35-16,0 35 16,-35-18-16,17 18 0,1-17 15,-36-1-15,0 18 16,18-17-16,-35 17 0,17 0 15,-35-18-15,36 0 16,-19 18 0,1 0-16,-1 0 15,1 0 1,-18-17 46,-70 17-30,-107 0-17,124 17-15,0-17 16,0 0-16,18 0 16,-35 0-16,17 0 15,-18 0-15,36 0 16,-36 0-16,-17 0 15,-300 0 1,-176 53 0,370-53-1,88 0-15,0 0 16,0 0-16,18 0 16,35 0-16,-18 0 0,18 0 15,-35 18-15,0-18 0,18 0 16,17 17-16,-36-17 15,19 18-15,-18-18 16,17 0-16,-17 0 16,17 0-16,-70 0 15,53 0 1,18 0-16,17 0 16,-36 0-16,36 18 0,-35-18 15,35 0-15,0 0 16,-176 17-1,0-17 1,123 0 0,-70 0-1,140 0 1,1 0-16,-18 0 16,18 0-1,0 0-15,-36-17 16,-123-19-1,123 19 1,1-1 0,35 1-1,-1 17-15,1-18 0,-18 18 16,18 0 0,-18-18-16,18 18 0,-106-17 15,105 17 1,-17 0-16,-123-18 15,141 0 17,-18 18-32,0 0 15,35 0 1,1 0 15,17-17-15,-18 17-16,18-18 140,18 0-124,35 1 0,35-18-1,-53 35 1,18 0-16,-18-18 16,18 18-16,-18-18 15,18 18-15,-17-17 16,17 17-16,17 0 0,-35-18 15,18 18-15,0-18 0,35-17 32,71 35-17,-106 0-15,0 0 0,0 0 16,70-18 0,-17 1-1,71 17 1,-125 0-16,19-18 15,-18 18-15,0 0 16,123-18 0,-123 18-1,18 0-15,52 0 16,-52 0-16,17 0 16,-18 0-16,19 0 15,-19 0-15,18 0 16,-17 0-16,17 0 15,-17 0-15,282 18 16,-301 17 0,37-17-1,-19-18-15,107 35 16,52 1 15,-194-19-31,0-17 16,1 18-16,-1-18 0,0 0 15,36 35 1,-36-17 0,-17-18-1,-1 0-15,1 0 0,0 0 32,-301 17 77,107-17-93,-565 36 15,477-54-16,-1 0 1,36 18 0,123 0-16,-141-17 15,18 17 1,158-18-16,-17 18 16,35 0-1,0-17-15,-123 17 16,52-36-1,71 36 1,0-17-16,18 17 16,-88 0-1,87 0-15,1 0 16,0 0 0,17 0-1,1 0-15,-1 0 16,0 0-1,71 35 173,53 18-172,-71-18-16,36-17 15,-1 17-15,160 71 16,34-18-1,-70 0 1,-17-70-16,581 123 16,-229-53-1,300-35 1,-335-18 15,670-70 0,-970 0-31,318-36 16,-247 36 15,34-18-15,-105 53 0,36 0-1,-89 0 1,18 18-1,-71-1-15,35 19 16,-17-1 0,-53-35-1,18 18-15,-1-1 16,1 1 0,-54-18-1,1 0 1,0 0-1,-36 0 48,-935-53-16,830 35-47,52 18 0,36 0 15,-18 0-15,18 0 16,-71-17 0,-53 17-1,-88-36-15,-282 36 0,-194 0 16,-335-53 0,864 0-1,53 53 1,105 0-16,-17-17 15,18-1 1,0 18-16,-18-17 16,-141-19-1,53 1 1,123 35 15,1-18-31,-1 18 16,0 0-1,54-17 17,122-19-17,-70 36 1,18 0-16,353 0 31,-265 18-31,18 0 0,35 17 16,194 36-1,-195 17-15,-16-35 16,-19-18-16,160 71 16,35 0-1,-71-1 1,176 1 0,-317-53-1,-53-35-15,-17-1 0,17 19 16,-18-1024-16,89 2011 15,-53-988 1,-53-35-16,-1 0 0,90 18 16,-1-18-1,-124 0 1,-17 0-16,18 0 16,-54 0-16,1 0 0,35 0 15,0 0 1,-247-35 62,-212-89-62,194 54-16,18 17 0,0-35 15,-70 17 1,140 18-16,18 18 15,-388-71 1,1 18 0,-513-36-1,759 107 1,-35 17-16,0 0 16,70 0-16,0 0 15,71 0-15,-70-18 16,158 18-1,35 0 1,0 0-16,1 0 0,-1 0 47,36-18-16,176 1-15,88-19-1,724-34 17,-707 70-17,-16 0-15,-36 0 0,52 0 16,-16 35-16,457 53 16,-493-70-1,71 17-15,-1-17 16,371 70-1,-159-17 1,142-18 0,-495-53-1,18 17-15,-53 19 0,18-19 16,-18 36-16,36-35 16,246 70-1,-317-70 1,17-1-16,-17 1 0,70 35 15,-70-18 1,-18 0-16,-35-35 16,-17 18-16,52-18 15,-71 0 1,1 0 0,-53 0 15,-195-35-16,125 17-15,-54-17 16,53 17-16,-17 0 16,17-17-16,-194 18 0,18-36 31,-371-18-15,371 36-16,-106 0 15,-18-18-15,-635-18 16,406 36-1,283-1 1,299 36 0,0 0-16,17 0 0,-34 0 15,17 0 1,0 0-16,0 0 0,-17 0 16,34 0-1,19 0-15,-1 0 16,0 0-1,71-17 1,230-18 0,405-71 15,-371 70-31,0 36 16,707-70 15,-795 70-16,-17 0-15,-1 0 0,213 35 16,-213-17 0,18 17-16,18-17 0,-35 35 15,-18 0-15,18 17 0,-53-52 16,-18-1-16,0 19 16,-18-36-16,-17 0 15,-35 17-15,52-17 16,-17 0-16,-35 18 0,52-18 15,-17 0 1,-36 0-16,36 0 16,0 0-16,282 0 15,-212-18 17,-87 18-17,-1 0 16,-70 0-15,-1 0 31,-34 0-47,-1 0 0,-17 0 16,-1-17-16,-17 17 15,-17-18-15,-18 18 16,-230 0-1,177 0-15,0 0 16,-18-35-16,-52 35 16,-530 17-1,141-17 1,212 0-16,-53 36 16,0-1-16,88-35 15,-458 18 1,599 17-1,18-17-15,-18-18 0,36 0 16,35 35-16,0-35 0,17 17 16,54-17-16,-1 0 15,54 0-15,-36 0 16,35 0 0,0 0 15,54-17 0,405-71-15,-177-1-1,18 1-15,124-18 16,17 18-16,-17 18 0,-35-19 0,-54 37 16,1-1-16,-1-36 15,-52-969-15,229 1975 16,-283-917-1,1-35-15,17 17 0,-17 18 16,-36-35-16,177 35 16,-212 0-1,71 0-15,-18 0 16,406 18 0,-477-1-1,18-17-15,-35 18 16,53-18-16,-18 0 0,123 35 31,-17-17-15,-176-18-1,-36 0 1,18 18-16,18-18 16,-54 0-16,19 0 15,-19 17 16,-17 1-15,-35-1006-16,0 2011 16,-18-1023-1,-35 35-15,-389 36 16,19-18 0,175 0-1,-69-18-15,-583 53 16,123 18 15,530-71-31,-176-17 16,52 35-1,230-18-15,17-17 16,18-18-16,35 0 16,0 0-16,53 0 15,-17 0-15,-1 0 16,53 0-1,1 0-15,-1 0 16,0 0 0,71 0 15,53 0-15,159 0-16,52-35 31,-123 17-31,-17-17 15,34 17-15,1-17 0,17 17 16,-17-17-16,0 35 16,-1 0-16,36-18 0,35-17 15,212-1006-15,-247 2047 16,194-1024 0,18-17-1,-283 35-15,1 0 16,-1 0-16,71 0 15,-124 0 1,19 0-16,-37 0 0,195 0 31,35 17-15,-264-17 0,0 0-16,-19 0 15,19 18-15,70-18 16,-106 0-1,1 0-15,-1 0 16,-17 0-16,17 0 31,-18 0-15,-52 0 15,-159 0-15,71-35-1,-107 35-15,19-18 16,-71-17-16,35 17 0,-177 18 16,213-35-1,34 35-15,-52 0 0,-247 0 16,229 0 0,-71 0-16,1 0 15,-36 18-15,0-18 16,71 0-16,-36 17 15,36 18-15,0 1 0,35-19 0,53 19 16,53-19 0,-141 19-1,211-19 17,53-17-17,1 0-15,34 18 31,1-1-15,17 1-16,36 0 0,17-1 16,18 19-16,53-19 15,599 124 1,-564-123 0,600 88 15,211 35-16,-793-123 1,17 17 0,-52-17-16,-1 17 0,406 18 31,-35 0-15,-371-36-1,-34-17-15,157 18 16,-157-18-1,-1 0-15,0 0 0,141 0 16,-194 0 0,18 0-16,0 0 0,88 0 15,-35 0 17,-106-18-32,-18 18 0,0-17 15,0 17-15,1 0 16,-19 0-16,1 0 0,0 0 15,-1 0 17,-70 0 30,-123-18-46,70 18-1,0-18-15,-123 18 0,17-35 16,-70-18-16,0 18 0,0-18 16,-830-106-1,654 142 1,52-54-16,18 36 0,35 17 16,-564-17-1,670 35 1,35 0-16,1 0 0,-72 0 31,107 35-15,123-35-16,36 0 0,-19 0 15,19 0 1,140 0 31,-52-18-32,722 1 1,-369 17 0,-213 0-1,-34 0-15,34 0 16,1 0-16,0 0 0,-1 0 0,19 35 16,17 0-1,35-17-15,0 17 16,812 71-1,-759-71 1,-88-17-16,35-18 16,-35 35-16,0-35 0,0 36 15,1958-72 17,-1288 19-17,-882 17 1,0 0-1,71 0 1,-88 0-16,0 0 0,17 0 16,0 0-1,71 0 1,-53 0 15,-18 0-31,-17 0 0,17 0 0,0-18 16,-17 18-16,0 0 0,-18-18 0,-89 18 31,-687-105-15,459 87-16,88-17 15,17 17-15,0-17 16,1 17-16,-1 18 0,-17-53 16,-54 18-1,1 0-15,0 17 0,0-35 16,-935-70-1,687 87 1,1 36 0,247 0-1,-212 18-15,71 17 32,246-17-32,19 0 0,17-18 15,35 0-15,53 0 16,-18 0-16,36 0 15,17 0-15,1 0 0,-19 0 16,19 0 0,-18 0-1,158 17 48,477-17-48,-371 0 1,18 0-16,0 0 16,0-35-16,0 17 0,211-17 15,1 35 17,-283 0-32,1 0 0,-54 0 0,-17 0 15,0 0-15,-18 35 16,0-17-16,-17-18 15,88 35 1,-71-17-16,71 35 16,-36-36-16,-17 36 15,17-35-15,107 35 16,-36-36 0,-88 1-1,17-18 1,-105 0-1,-1 0-15,1 0 0,0 0 16,-1 0 0,-70-18 15,-35 1-15,0-1-1,17 1-15,-52-19 16,-142 1-1,124 35-15,0 0 0,-35-35 16,-54 17-16,-17 18 16,-35-35-16,-106 35 15,88 0-15,-17 17 16,35-17-16,-1 18 16,19 17-16,87-17 0,1 17 15,17-17-15,71 35 16,17-36-16,19-17 0,-1 18 15,17 0-15,1-18 16,17 0 0,-17 0 15,159 0 16,634 0-16,-476 0-31,36-18 16,-1 0-16,-34 18 0,-1-35 15,-18 18-15,19-19 16,-1 1-16,35 17 16,248-17-16,-318 35 15,247-35 1,88 17-1,282-17 1,-247 35 0,-387 0-16,-125 0 15,1 0-15,53 0 16,-106 0 0,0 0-16,-18 0 0,0 0 15,18 0-15,-17 0 16,69-35 15,-157-1-15,-231 19-16,1-19 15,-18-16-15,18 34 16,-424-53 0,389 18-16,-1 18 0,1 17 15,35-17-15,35 35 16,0-35-16,0 17 0,-35 18 15,-318-35 1,318 17-16,-247 18 16,105 0-1,283 0 1,-18 0-16,54 0 0,-1 0 16,35 0-1,54 0 1,-1 0-16,0 0 15,18-17 1,124-1 31,87 18-31,-34 0-16,-1 0 15,36 0-15,70 0 0,-35 0 16,0 0-16,0 0 15,0 0-15,-35 0 16,370 0 0,-406 35-16,0-35 15,-17 18-15,-53-18 16,0 35-16,17-17 16,-70-18-16,0 0 0,-18 0 15,36 0 1,-36 0-1,-70 0 48,-706-106-32,-35 18-15,17 88-1,407 0-15,-213 18 16,-193 34 15,123 90 1,458-90-17,160-52 1,-1 18-1,71 0 17,406 105-1,-283-87-31,565 34 31,-53-17-15,-477-35 15,230 17 0,-370-35 1,-53 0-32,35 0 0,-36 0 31,1 0-16,-36 18 17,-158-1-17,-106-17 1,-353 0 0,247 18-1,52-18 1,248 0-1,35 0 1,36 0-16,-1 0 16,0 0-1,142-35 17,493-54-1,-17-16-16,88-1 1,-318 17 0,-140 72-1,-19-1 1,-34 18 0,-107 0-1,-35 0 1,-17 0-1,-36 0 32,-193 35-31,158-17 0,-53-18-16,18 0 15,-36 35-15,-34-35 16,-495 36-1,283 17 1,264-53 0,35 0-1,-17 0-15,17 0 0,1 0 16,-54 0 15,54 0-15,52 0-1,1 0-15,87-36 63,1 1-47,-18 17-16,70-17 15,71 35 1,-53 0-1,-17 0 1,-1 35 0,54 54-1,-125-54 1,72 0 0,-54-17-16,19-1 15,-54 1 1,36-18-1,-19 0 1,-34 0 0,17 0-1,-17 0 1,-53-18 15,-300-176-15,-300-88 15,423 176-31,18 18 16,-35-18-16,-830-246 15,230 122 17,318 124-17,-107-52 1,477 122-1,18 19 1,-1-36-16,18 35 0,-317-105 16,264 70-1,-88 0-15,-370-88 16,-71-36 15,635 160-31,18-1 0,0 18 16,17-18-1,0 18-15,1 0 16,-1 0 0,89 18 62,405 300-63,-88-89 1,176 88-16,71 54 0,-211-124 16,-160-106-16,160 88 15,-213-141 1,-52-17-16,17-18 16,-17 0-16,-35 0 0,-1 0 15,-17-36-15,70 36 16,-105-35 15,-18-18-15,-36 0-1,-17 17 17,-52 1-17,-72 0 1,-299 35-1,-36-36 1,-211-17 0,352 0-16,1-35 15,-424 0 1,177 35 0,-248 0-1,354 17 1,87 1-1,301 0 1,17-18 0,35 0-1,0 0 17,318 70 14,-35-17-30,458 71 0,36 70-1,-283-53 1,0-35 0,-317-89-1,-53 1 1,-53-1024-1,-36 2012 1,1-1006 0,-36 0 15,-458-159 0,317 71-31,18 70 16,18-35-16,-1 0 15,1 36-15,-107-36 16,125 35 0,-19-35-16,-17 18 15,-53 0-15,-18-18 0,-529-124 16,-176-70 0,794 247-1,70-17-15,18-1 16,-1 18 15,19-17-15,70-1 62,511 0-63,-370-17 1,123 0 0,-140 35-16,158-36 15,-18 36 1,124-17 15,-388 17-31,-17 0 16,34 0-16,-34 0 15,-1-18 1,-18 18-16,-228-70 78,-318-54-62,387 107-16,54-19 15,18 19-15,-107-19 16,-17 1 0,88 35-16,-123-53 15,-18 53 1,-17-18 0,70-17 15,158 35-31,19 0 15,-19 0-15,1 0 32,53 0 30,581 71-46,-387-36-1,-53-17-15,17 17 0,54 18 16,-19 17-16,19 1 16,-125-36-16,72 36 15,-142-71 1,-17 0 0,-1 0-16,1 0 15,-18 17 32,-35 1-16,-918 70 1,424-52-17,-194 52-15,441-53 0,70-17 0,-17 35 16,52-18-1,71-17-15,-17 34 0,35-34 16,17 0 0,1-18-16,17 17 0,0 1 15,-53 17 1,53-17 0,35-18-1,71 18 32,212 34-31,-53-34-1,-36 17-15,0-35 0,54 18 16,228 17 0,36-70 15,-406 17-16,-17 18-15,17 0 16,-35 0-16,0 0 16,-18 0-16,1 0 0,-19 0 31,36 0-15,-35 0-1,-371-17 63,-494-71-62,371 52 0,194 19-1,176 17-15,0 0 16,18-18-16,35 18 15,-35-18-15,35 18 0,-88-17 16,35 17 0,0-36-16,-158 19 15,-89 17 1,265 0 0,35 0-16,17 0 15,1 0-15,17 0 16,1 0-16,-1 0 0,1 0 47,17-18-32,105 18 17,336 53-17,-88-53 1,247 0-1,-336-35 1,-122 0 0,-90 17-1,-16 18 1,-19 0 0,1 0-1,0 0 1,-36 0 15,-388-35 0,248 17-15,-477-106 15,441 107-31,-477-18 31,336 35-15,229-18 0,0 18-16,18 0 0,35 0 0,18 0 15,0 0 1,17 0-16,1 0 16,-1 0-1,0 0-15,-17-18 16,35 1 46,106-1-46,-53 18 0,441-53 30,-424 35-30,-35 1 0,18-1 15,-35 18-31,0 0 0,-265 0 125,-265-53-109,424 36-16,17 17 15,-105-18 1,123 0-16,18 18 15,-53-35 1,35 35 0,35 0-1,0 0 1,1 0 0,17-18 30,17 18 17,36 18-47,-17 17-1,-1-17-15,35 17 0,-17-17 0,0 17 16,0-17-16,18-1 15,-18 19-15,35-1 16,0 36 0,-53-36-1,-17-18 1,0 1 0,-18 0-1,0-1 1,-36 1 31,-634 158-16,511-123-31,89-53 16,-18 36-1,70-36 1,0 0-16,-17 0 31,53 0 16,-1 0-31,36 0-16,-18 0 15,18 0-15,141 0 16,-88 0-1,-18 0-15,18 17 16,0-17-16,0 0 16,-18 18-16,-17-18 0,-1 18 15,-34-18-15,-19 0 0,18 0 16,36 0 0,-53 0 15,-1 17-31,-17 1 62,-405 105-30,281-105-32,1 35 15,70-36-15,0-17 16,0 18-16,35 0 15,-17-18 1,17 0 0,1 0-1,34 0 48,54-36-48,-53 36 1,-1 0 0,1 0-16,-36-17 62,-511-71-31,335 35-31,35 0 16,18 18-16,18-18 0,-1 17 16,54 1-16,-54-18 15,1 18-15,-89-71 16,18 53 0,-159-70-1,142 52 1,17 1-1,70 52-15,-35-53 16,-17 36 0,123 35-16,-53-35 15,-17 0 1,70 35-16,0-18 16,-18 18-16,18 0 15,0-35-15,-35 17 31,-70 0-15,105 18-16,-36-17 16,1 17-1,0 0 1,17 0 0,36 0-16,-53 0 15,0 0 1,17 0-16,-17 0 15,0 0 1,35 0-16,-35 0 16,35 17-16,-35 19 15,35-19-15,-35-17 16,52 18 0,1-18-16,17 0 15,1 0-15,-1 0 0,0 0 16,18 18-16,-17-18 31,-1 0-15,18 17 124,-53 54-124,18-36-16,0 0 16,-1 1-16,-17 52 15,18-35 16,18 17-15,17-52 0,0-1 15,0 1-15,0 17-1,0 1 1,17-1-1,-17 0-15,18-17 16,-1 17 0,1-17-16,0-1 15,-18 19 17,70 34-17,-34 1 1,-36-36-16,35-17 15,35 105 1,-52-88 0,0-17-1,-1 35-15,107 53 32,-54-18-17,-17-53 1,18 1-1,-54-19-15,54 1 16,-18 17 0,-18-17-16,18 17 15,18-17 1,-36-1 0,36 19-1,-36-36-15,-18 0 31,54 0-15,52-18 0,-52 0-1,52-17 17,-34 0-17,-19 17 1,-34 1-16,34-19 15,18 1 1,-35 17 0,0 1-1,-18 17 17,-17-18-17,-18 0 32,0 1-16,0-1-15,-18 1 0,18-1 30,-17 18-14,-19-18-17,19 18-15,-1-17 16,1 17-16,-1-18 0,-35 18 16,18-18-16,-1 18 15,1 0-15,0 0 0,-18 0 16,18 0-1,-18 0-15,-141 0 16,141 0 0,-18 0-16,18 0 0,18 0 15,-53 0 1,70 0 0,1 0-16,-1 0 15,-35 0 16,53 18 1,0 0 30,0-1-46,18 1-1,-1 0-15,1-1 16,17-17-16,-17 18 0,-18-1006 16,70 2011-1,-52-1023-15,17 18 16,71-1 0,-71 1 15,18-18-31,0 35 15,0-35-15,177 0 16,-160-17 0,18 17-16,-17-18 15,35 18-15,-18-18 16,35-17 0,-70 35-16,-17-18 15,16 1 1,-34-1-16,0 18 15,-1 0 1,-17-17 15,-176-54-15,53 18-16,-1 0 16,1 18-16,17 0 15,18-1-15,-36 1 16,36-18-1,35 35-15,0 1 0,-88-18 16,-88-18 0,105 35-1,1 18 17,87 0-32,19 0 15,-1 0-15,0 0 0,1-18 16,-1 18-1,1-17 17,17-1 93,0-52-110,0 34 1,0 1 15,0 17-31,0-17 31,0 17 32,70-17-47,-17 17-1,0-17 1,18 18-1,-36-1-15,0 18 0,0-18 16,-17 1 0,17 17-16,-17-18 15,0 18 1,-1-18-16,18 18 0,18-17 16,-17 17-1,-19-18-15,19 18 16,-1-18-16,0 18 15,53-17 1,-52 17-16,-1-18 0,0 18 16,-17 0-16,17 0 0,53 0 15,-70 0 1,17 0 0,0 0-1,-17 0-15,0 0 16,-1 0-16,19 0 0,-1 0 15,0 0-15,18 0 32,-35 0-32,-1 0 0,36 0 15,0 0 1,-35 0 0,0 0-16,-1 0 0,18 0 15,1 0-15,17 0 16,0 0-16,88 0 15,-53 35 1,-35-35-16,35 18 16,-18-18-16,-17 18 0,18-18 15,0 17-15,17 1 16,-35 0-16,0-18 16,17 17-16,36 19 15,-35 16 1,-36-52-16,35 36 15,-17-19 1,18 19 0,17-19-1,-53-17-15,-17 18 16,35 0 15,-36-18-31,36 35 16,-35-35-16,0 0 15,17 0-15,-17 0 16,17 0 15,-18 0-15,1 0 0,0 0-1,-1 0 1,1 0-16,-18 18 15,71-1 1,-36-17 0,-17 18-16,17-18 0,-18 0 0,1 0 15,0 0-15,-1 0 16,124 35 0,-70-17-1,-53-18 1,17 17-16,18-17 15,17 18-15,-34 0 16,17-1-16,52 1 16,-69-18-1,17 18-15,0-1 16,17 1-16,-17-1 16,0 1-1,-18-18 1,-17 0-16,-1 18 15,1-18-15,0 0 16,-1 0 0,-17-36 218,18-16-203,17 16-15,-35 19-16,18-1 16,0-17-1,-18-1 1,0 19-1,0-1 1,0 1 15,-36-36 32,-70-53-32,89 88-31,-1 0 16,1 1-1,-1 17 1,-17-35 0,-36 17-1,-35-35 1,71 53-16,-36-18 15,71 1-15,-35-1 16,18 18 0,-1 0-16,-35-18 15,18 18 17,-18-17-17,0-1 1,18 18-16,-18 0 0,17-17 15,19 17-15,-19 0 32,-16 0-17,16 0 17,19 0-17,-1 0 95,-88 0-95,71 0-15,-36 17 16,54-17-1,-1 0 1,0 0-16,-17 18 31,17-18-15,-105 53 0,88-36-1,-36 1 1,36 0-16,17-1 15,1-17 1,-1 0-16,0 0 16,1 0-1,-19 0 142,-158 53-142,53-35 1,53-1-1,70-17-15,-17 0 16,0 18 0,17-18-1,1 0 1,-1 0 0,0 0-1,1 18 126,-160 35-126,36-18 1,53 0 0,70-35-16,-17 18 15,0 0 1,17-18-16,1 0 31,-1 0-15,18 17 124,-35 1-93,-1 17-31,1-17-16,-18 70 16,18-53-1,0 0-15,-1 1 16,19-1-1,-1-17 1,0-1 0,1 1-1,17 0 1,17-18 109,19 17-94,17-17-15,-18 0-1,0 0 1,0 0-16,1 0 0,-1 0 16,18 0-16,17 0 15,89 0 17,-88 0-32,140-17 15,-87-19 1,-89 1-1,18 17-15,-18 1 16,36-1-16,17 0 16,-35 1-16,-18-1 15,1 1-15,-1 17 16,0-18-16,0 0 16,1 1-16,-1-1 15,0 18-15,36-18 0,17-17 16,-35 17-1,106-34 1,-71 16 0,53-17-1,-53 18 1,-17 17 0,-36 1-16,18-19 15,-18 36 1,-17-17-16,0 17 15,17 0 1,-18 0 0,1 0 15,70 0-15,0 0-1,-52 0 1,17 0-16,17 17 31,-17-17-15,-18 0-16,54 18 15,-72-18 1,1 0-16,-1 0 16,19 0-16,-19 0 15,1 18 1,0-18 31,52 35-32,-52-17-15,0-1 16,52 19 0,-52-19-1,17 1-15,18-18 16,-18 18-1,-17-1 1,-1-17 0,1 0-1,0 0-15,-18-17 563,0-19-548,0-140 1,0 141 0,0-54-1,0 1 1,35-106 15,-17 177-31,-18-19 16,17 19-16,-17-19 15,0 19 1,0-1 0,0 0-1,0 1 1,18 17 62,17 0-15,18-18-48,35 0 1,1 1 15,-54 17-15,-18 0-1,1 0 1,0 0 78,176 35-79,-159-17 1,-17-18-16,17 17 0,159 72 47,-71-54-32,-105-17 1,17-1 0,-17 1-1,35-18-15,-18 17 16,0 1-16,-17-18 16,17 18-16,-17-1024 15,35 2029 1,35-970-1,53 18 1,-105-71-16,105 88 16,17-17-1,19 17-15,140 88 16,-34 1 0,-125-89-16,-34 0 15,-1 0-15,89 0 16,-142-70-1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23.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5080 13565 0,'123'-36'234,"124"-17"-218,-53-987-1,-88 1992 1,53-969 0,-71 17-1,53 0 16,-105 0-31,17-18 0,-18 18 16,0 0-16,71 0 31,-53 0-15,70 0 15,-87 0-15,17 0-1,-36 0 1,1 0-16,17 0 16,-17 0-1,17 0 1,-17 0-16,-1 0 16,1 0-16,0 0 15,-1 0 1,18 0-1,-17 0-15,0 0 16,-1 0 0,1 0-1,0 0 1,-36-18 109,0 18-94,1-17-15,-1-1-16,-17 18 15,-36 0-15,-70 0 0,-106 53 16,-123 18 0,88-54-16,-36 36 15,283-53 1,0 0 0,-18 0 15,35 0-31,-17 0 15,-18 18-15,-35-1 16,-18 36-16,-18 0 16,18-53-16,18 35 15,0-35-15,35 18 16,18-18-16,0 18 16,-1-18-16,1 0 0,17 0 15,-17 0 1,-18 0-1,36 0 1,-1 0 15,36 0 47,34 0-62,1 0 0,-17 0-1,-1 0 1,-17 0-16,17 0 0,18 0 16,0 0-16,0 0 0,17-18 15,107 18 1,-89 0-1,-35-18-15,194 18 16,-177 0 0,-17 0-16,106 0 31,-89 0-31,-17 0 0,-17 0 16,16 0-16,-16 0 15,-1 0-15,0 0 0,-17 0 16,17 0-1,18 0 1,-35 0-16,-1 0 16</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48.0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11501 0,'53'53'234,"52"35"-218,-69-70-16,122 87 31,1-34-16,-71-36 1,36-17 0,-18-18-1,35 0 1,-53 0 0,71-18-1,-53 18 1,-1-17-1,-34 17-15,35 0 16,-18-18 0,-53 0-16,89-17 15,-18 35 1,17-18 0,-70 1-16,35-1 15,0 18 1,-17-17-16,-36 17 15,106-36 1,-105 36 0,-1 0-16,18-17 15,17-1-15,1 18 32,-36 0-32,36-18 15,17 1 1,-53-1-16,0 18 15,1-18-15,52 18 16,18-17 15,-71-1-31,124 18 16,-71 0 0,-35-35-16,-18 35 15,18-18-15,71 18 16,52-35-1,-88 17 1,0 18 0,-35 0-1,-17-17-15,16 17 16,19-18-16,105 0 16,-140 1-1,17 17 1,-18-18-16,0 18 15,0-18-15,36 18 16,141-35 15,-177 35-15,36-17 0,-36 17-16,0 0 0,18 0 0,18 0 15,52-18 1,-88 18-16,1 0 15,52 0 1,-53 0-16,18 0 31,-18 0-31,18 0 0,-18 0 16,1 0-16,-1 0 16,53 0-1,-53 0 1,-17 0-16,17 0 0,1 0 15,-19 0-15,1 0 0,0 0 16,17 0 0,0 0-1,-17 0-15,17 0 32,-17 0-17,-18 35 48,0-17-32,0 17-15,0-17-16,-18 17 31,-17 0-16,17-35 1,-35 18 0,36-18-1,-1 0-15,0 18 0,1-18 16,-1 17-16,0-17 16,18 18-1,-17-18 1,-1 0-1,0 0 1,-140 18 15,122-18-31,1 0 0,17 0 16,1 0-16,-1 0 16,1 0-1,-36 0-15,17 17 16,-34-17-1,-18 18-15,17-18 0,-35 0 0,18 17 16,35-17 0,18 0-16,-18 0 0,35 0 15,-17 0 1,17 0-16,1 0 0,-1 0 16,-194 18-1,18 17 16,-105 1-15,228-36-16,36 0 16,-1 0-16,19 0 15,-18 0-15,-36 17 16,18-17-16,-159 53 16,1 0-1,140-35 1,-17-1-16,35 1 15,-35 0 1,17-1 0,36-17-16,-18 18 0,18 17 15,-18-17-15,-18-1 16,18 1-16,1 0 16,-1-18-1,-18 17-15,36-17 0,-18 18 16,35-18-16,1 18 0,-1-18 15,0 0 1,-17 0 0,17 0-1,1 0 1,70 0 187,53-18-187,35 0-1,17 1 1,-87 17-16,88-18 16,35-17-1,-88 35-15,-18-18 16,194 1-1,-88-1 1,88 0 0,-123 1-1,53-19 1,-107 36 0,19-17-1,-71 17-15,53 0 16,0-18-1,-71 18-15,53 0 16,18-18 0,-71 18-1,0 0-15,1 0 0,52 0 16,18-17 15,52 17 0,72 0 1,-160 0-32,-34 0 0,16 0 15,37 0 1,-54 0-16,18 0 16,-18 0-16,53 0 15,1 0 1,-19 0-1,-35 0 1,18 0 0,-35 0-16,0 0 0,17 0 15,-18 0-15,54 0 47,17 0-31,-70 0-1,-1 0-15,1 0 0,0 0 16,-1 0-16,1-18 31</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03.6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7126 7056 0,'35'0'219,"36"0"-204,-18 0-15,106-1023 16,-36 2028 0,-70-1022-1,0 17-15,106-18 16,-124 18-1,0 0-15,1 0 16,34-18 0,36 18 15,-71 0-15,18 0-1,-18 0 1,-17 0-1,17 0 1,1 18 0,-19 0-1,1-18 1,-18 17 0,0 1-1,0 0 1,0-1-1,-124 18 79,-175 142-78,210-124-1,36-36 1,18 1-16,17-18 16,1 18-1,-18-18 1,-1 0 0,1 0-1,17 0 1,-17 0-16,0 0 15,0 0-15,17-18 0,-17 18 16,-1-18-16,19 18 16,-19-17-16,1-1 15,-35 0 1,-54-17 0,106 35-1,1 0 1,-89-17-1,35 17 1,-17 0 15,18 0-31,-18 0 0,52 0 16,-17 0-16,18 0 16,-18 0-16,18 0 15,0 0-15,-71 0 31,-35 0-15,105 0-16,1 0 16,-106 17-1,106 1-15,-36-18 16,53 0-16,-52 17 0,35 1 16,-18 0-16,17-1 15,-16-17-15,16 18 16,-34-18-16,17 18 15,18-18-15,-107 35 16,72-17 0,17-18-16,0 0 15,0 17-15,-35 1 16,35-1-16,-35-17 0,35 18 16,0-18-16,-35 18 15,35-1-15,-35 1 16,17-18-16,-17 35 15,35-17-15,-35 0 0,17-18 16,18-988-16,-176 2011 16,176-1023-1,-35 18 1,53-1 0,-1-17-16,1 0 0,0 0 15,17 0-15,-17 0 0,0 0 31,-18 0-15,17 0 0,19 0 15,17-17 63,0-1-63,53-35-15,70-35-1,-70 35 16,-18 35-31,36-35 16,-1 36 0,-52-1-16,53-17 15,-1 17 1,-35 0-16,1 18 16,-1-17-16,-17 17 0,-1-18 15,19 18-15,-1-17 16,53 17-1,-53 0 1,1 0-16,-1 0 0,53 0 31,-17 0-15,-36 0 0,0 0-16,18 0 15,-18 0 16,-17 0-31,17 0 0,1 0 0,34 0 32,18 0-17,-35 0-15,-17 0 16,-1-18-16,0 18 0,0-18 16,1 18-1,17 0-15,-18-17 0,18 17 0,-18-18 16,53 18-1,-52 0-15,34 0 16,54 0 0,-107 0-1,54 0-15,-36 0 0,0-18 16,18 18-16,-18 0 16,36 0-1,88 0 1,-124 0-1,-17 0-15,17 0 16,36 0 0,-1 0-1,-17 0 1,-18 0-16,1 0 0,-19 0 16,18 0-16,1 0 15,17 0-15,-18 0 0,36 0 16,-19 0-16,1 0 15,36 0 17,-37 0-32,-16 0 0,17 0 0,70 0 15,-70 0-15,53 0 16,35 0 15,-53 0-31,-35 0 0,0 0 0,0 0 31,17-17-31,36-1 16,18 0 0,-71 18-1,-18 0 1,0 0-16,1-17 0,-1 17 16,0-18-16,0 18 15,1-17-15,-1-1 16,124-17-1,-106 17-15,-18 0 16,18 1-16,0-1 16,-36 18-16,89-53 15,-71 53-15,1-18 16,-1 1-16,36-1 16,34 1-1,-69-1 1,-19 18-16,19-18 15,-19 18-15,1 0 16,0-17 0,-1 17-1,-17-18 1,0 0 15,0 1 16,0-1-16,-17 0 16,-1 1-31,0-1 15,-35 18-15,-35 0-1,-88 35-15,-54 18 0,54-35 16,53 0-16,70-18 16,-71 0-1,89 0 1,17 0-1,1 0 1,-19 0 0,19 0-1,-54 17 48,-370 89-48,353-88 1,17-18-16,36 17 0,-35-17 16,52 0-16,-17 0 15,17 0-15,-17 0 16,17 0 0,0 0-1,1 0 1,-1 0-1,1 0-15,-1 0 16,-300 71 0,177-71-1,88 0 17,-17 0-32,-18 0 15,-106 0 16,141 0-15,-106 18 0,124-1-1,-18-17-15,17 0 16,1 18-16,-18-18 16,-141 35 15,159-35-31,-36 18 0,36-18 15,-88 17 1,87-17-16,-69 18 16,-1-18-1,70 0-15,-34 0 16,-89 0 0,106 0-16,18 0 15,-141 18 1,140-18-1,-17 0-15,18 0 0,0 0 16,0 0-16,-1 0 0,1 0 16,17 0-1,1 0 1,-1 0-16,0 17 16,-34-17 15</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07.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 5839 0,'0'-35'234,"-36"-89"-218,19 71-16,-54-159 31,18 107-15,36 69-1,17 1 1,0 17-16,0 1 15,0-1 1,17 36 47,18 17-48,1-17-15,52 52 16,-18-17-1,54 35 1,-36-35 0,18 53-1,-53-106 1,-18 35 0,-17-17 15,17 0 0,-176-1 32,-88 54-32,105-53-31,18 17 0,-17-18 0,70 1 15,0-18 1,35 0-16,-17 18 16,-35-18-1,52 0 1,0 0 15,230-212 63,-141 106-78,-19 53-16,1 0 15,-17-35-15,34 18 16,18-19-1,-52 19-15,-1 52 0,0-35 16,0 18 15,1 17-15,-36 54 46,-106 211-30,53-159-32,-123 212 15,105-159 1,36-35 15,17-53-15,-17-1-1,35-34 1,0 0 15</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27.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18874 9173 0,'35'0'203,"159"17"-172,-71-17-31,-17 0 16,-53 0-1,0 0-15,123 0 16,-123 0-1,0 18-15,106-18 16,-53 0 0,53 17-1,-71 1 1,35-18 15,-52 18-15,35-18-1,-71 0 1,36 0 0,-54 17-16,18-17 15,1 0 1,87 0 0,-88 0-16,36 0 15,-53 0-15,52 0 0,-35 0 16,1 0-16,52 0 15,0 0 1,-35 0-16,-18 0 16,18 0-16,-17 0 15,16 0 1,19 0-16,-18 0 16,0 0-16,-18 0 15,18 0-15,0-17 0,-18 17 16,18 0-16,18 0 15,-36 0-15,18 0 16,211 0 15,-211 0-31,36-18 0,-37 18 16,1-18 0,36 18-16,-36 0 0,-1-17 15,37 17-15,-36-18 16,-1 18-16,19 0 0,-18 0 15,0 0-15,0-17 16,17 17-16,54-36 16,-54 19-1,1 17-15,-18 0 0,17-18 16,-17 18-16,53-18 16,-71 1-16,36 17 15,-36 0-15,18-18 16,0 18-16,0 0 15,176-18 1,-52 18 0,-107 0-1,-17 0-15,0 0 16,-18 0-16,18 0 0,-17 0 16,16 0-16,1 0 15,177 0 16,-177 0-31,17 0 16,-17 0-16,0 0 0,0 0 16,70 0-1,-34 0 1,-36 0-16,-1 0 16,19 0-16,-18 0 0,0 0 15,0 0-15,35 0 16,-35 0-16,0 0 0,35 0 15,-18 0-15,-17 0 16,0 0-16,36 0 16,-19 0-16,18 0 15,-17 0-15,17 0 16,-17 0-16,17 0 0,-18 0 16,160 0-1,-160 0 1,54-17-16,-36-1 15,-35 1 1,0 17-16,-18-18 16,36 18-16,-36-18 15,18 18-15,-18-17 16,18 17-16,-18 0 0,0-18 16,36 18-1,53 0 1,-89 0-1,0 0-15,0 0 16,1 0-16,-1 0 0,53 0 16,-17 0-1,-18 0 1,-18 0-16,18 0 0,-18 0 16,18 0-1,35 0-15,-53 0 0,18 18 16,18-18-1,-18 0-15,0 0 16,0 0-16,229 17 31,-212-17-31,-17 0 0,0 0 16,0 0 0,0 0-16,141 0 15,-106 0 1,-52 18-1,-1-18 1,0 0-16,0 0 16,-17 0-16,53 0 15,-36 0-15,88 18 32,-87-18-32,-1 0 0,35-988 31,-34 2011-16,-1-1023-15,-17 17 16,-1-17-16,19 0 16,-19 0-16,19 18 0,-1 17 31,18 1-15,-36-36-16,19 17 15,-19-17 1,-17 18 62,0 0-47,-17-1-15,-54 1-1,53-1 1,1-17 0,-107 36-16,36-19 31,-88 1-15,52 0-1,1-1 1,52-17-16,18 18 0,-17-18 15,-1 18-15,18-18 16,-17 0-16,-71 35 16,0-35-1,88 0 1,0 0-16,-141 17 16,123-17-1,18 0-15,0 18 0,18-18 16,-18 18-1,0-18-15,18 17 16,-36-17-16,36 0 0,-124-970 16,36 1993 15,70-1023-31,18 0 16,-54 18-16,-16 0 0,52-18 31,-18 0-31,18 35 0,0-35 0,0 18 15,-123-18 1,35 17 0,35-17 15,53 0-31,-17 0 0,17 0 16,0 18-16,0-18 0,-141 0 15,70 0 1,1 0-1,35 0 1,35 0-16,17 0 16,-16 0-16,16 0 15,-228 0 17,193 0-17,-17 0-15,-36 0 0,-70-35 16,-476 35-1,-35 17 1,563-17 0,-16 18-16,52-18 15,-194 17 1,229-17 0,-17 0-16,-335 0 31,247 0-31,-36 0 15,0 0-15,36 0 0,-1 0 16,72 0-16,16 0 0,19-17 16,-1 17-1,36 0-15,0 0 0,17 0 16,-17 0-16,0 0 16,-1 0-16,1 0 0,-18 0 15,-17 0 1,-89 17-1,71 1 1,-1-18 0,72 0-1,-19 0 1,19 0-16,-1 0 16,1 0 15,-1 0-16,-17 0 1,-142 35 0,71-17-1,1 17 17,69-35-17,-17 0 1,36 0-1,-19 0 17,-34 18-17,17-18 1,-53 18-16,-70-18 0,-54 35 16,142-35-1,35 0 1,18 0-1,0 0 1,17 0-16,1 0 16,-1 0-1,0 0-15,1 0 16,-36 0 0,-265 0-1,248 0 16,17-18-15,-35-17 0,-1-36 15,36 54 0,36 17-31,-1-18 16,0 0-16,1 18 0,17-17 15,-35-1 1,17 18-16,0-17 31,1 17-15,17-18 15,0 0 32,35 1 15,265-107-47,-36 54-15,195-54-1,-353 89-15,-18 17 16,124 18 0,-106 0-16,52 0 0,-17 0 15,1 0-15,-1 0 16,176 18-1,18-1 1,-176-17 0,17 0-1,-123 0 1,0 0-16,18 0 16,-18 0-16,0 0 0,-18-17 15,18 17-15,70-18 16,-87 18-1,16 0-15,37 0 16,-54 0-16,18 0 16,0 0-16,141 0 15,-71 0 17,248 0-1,-301 0-31,89 0 15,88 0 1,-88 0-16,17 0 16,247 0-1,-123 0 1,-141 0 0,17 0-1,124 0 1,-194 0-1,0 0 1,88 0 0,106 0-1,-194 0-15,-36 18 16,160-18 0,-160 0-1,18 0-15,-17 0 16,17 0-16,-17 0 0,87 0 15,-52 0 1,-18 17-16,177-17 16,-195 0-1,19 0-15,-36 18 16,0-18-16,176 18 16,-123-18 15,246 0 0,-299 0-31,0 0 16,35 0-16,-35 0 0,18 0 15,52 0 1,89 0 0,-159 0-16,0 0 15,17 0-15,1 0 16,-18 0-16,35 0 15,-35 0-15,141 0 16,-141 0 0,35 0-16,-35 0 0,0 0 15,-18 0 1,18 0-16,-18 0 0,89 17 31,35-17-15,-124 18-1,-17-18-15,17 0 16,18 0 0,-36 0-1,1 0 1,53 18 0,-54-18-16,-17 17 15,18-17-15,53 36 16,-54-36-16,1 17 15,35-17 1,-53 18-16,17-18 31,1 0-15,-18 17 156,0 1-157,-18 0 17,-17 35-17,0-36 1,-71 36 0,71-35-16,-18 0 15,17-18 1,-193 52-1,106-34 17,70-18-32,0 18 15,0-18-15,-18 0 0,18 0 16,1 0-16,-37 0 16,36 0-16,1 0 0,-19 0 15,-17 0 1,-18 0-16,-123 17 15,-124 36 17,265-53-17,-124 18-15,71-18 0,-35 0 16,-36 0-16,-35 0 0,-71 0 31,-70 0-31,-158-18 0,-195-70 16</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36.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5062 10266 0,'212'0'203,"282"0"-172,-441 0-31,17 0 16,124 0 0,-35 0-1,53 0 1,-53 0 0,-18 0-1,-71 0-15,71 0 16,-17 0-1,-71 0-15,17 0 16,1 0 0,-36 0-1,-17 0-15,-1 0 16,1 0 0,0 0-1,-1 0-15,-52-1005 125,-71 2010-109,-123-987-1,-388 123 1,281-35 0,-16 17-1,211-70 1,-18 0 0,106-35-1,35-1 1,1 1-16,-1-18 15,0 0-15,1 0 16,-1 0 15,0 0-31,36 0 141,17 0-94,106 18-32,-17-18 1,176 0 15,-53 0-15,53 0 0,-212 0-1,18 0-15,-18-18 16,18 18-16,-36 0 0,36-35 15,17 35-15,54 0 16,-89 0 0,-35 0-16,0 0 0,-18 0 15,18 0 1,0 0 15,-18 0 0,1 0 938,34 0-953,142 0-1,-124 0-15,18 0 16,229 0 0,-229 0-1,0 0 1,158 0 0,-158 0-1,70 0 1,-123 0-16,0 0 15,71 0 1,52 17 0,-70-17-1,35 0 1,-53 0 0,18 0-1,-53 0-15,18 0 16,-19 0-1,19 0-15,17 0 16,18 0 15,-53 0-31,176 0 16,-105 0 15,-89 0-31,53 0 16,-17 0-1,-54 0-15,89-17 16,-18 17 0,-35-18-1,-17 18-15,17-18 0,52 1 16,-16 17 0,-36-18-1,52 0-15,19 1 16,-71 17-1,0-18-15,17 1 16,-17-19-16,0 19 0,70-1 16,-70 0-1,36 1-15,-36-1 16,-1 0-16,178-17 31,-177 0-31,0 17 16,35 1-16,-35-1 0,229-17 31,-229 17-15,35 0-16,-35-17 15,0 18-15,35-1 0,53 0 16,18 1 0,-106-1-16,35 18 15,-17-18-15,-18 18 16,35-17-1,-18 17-15,18 0 0,-17 0 16,0 0-16,-1 0 16,-17 0-16,18 0 15,-19 0-15,54 0 16,-53 0-16,18 0 16,88 0-1,-107 0 1,19 0-16,88 0 15,-36 17 1,-70 1 0,0-18-16,0 0 0,35 18 15,0-1-15,-17-17 16,35 18-16,211 52 16,-211-52-1,18 17 1,-54-35-16,54 18 15,175 53 1,-210-54-16,-1 1 0,-18-1 16,89 1-1,-35 35 1,70 0 0,-141-35-1,17-18-15,1 35 16,-1 0-16,-17-17 0,35 35 15,-52-36-15,34 1 16,124 17 0,36 18-1,34 0 1,-140-53 0,-19 35-16,-16-17 15,16 0-15,89-1 16,-141 1-1,18-18-15,-18 0 16,0 0-16,-18 0 16,0 0-16,1 0 15,52 0 1,-53 0-16,36 0 16,70 0 15,-53 0-16,-17 0 1,-36 0-16,35 0 0,1 0 16,70-18-1,71-35 1,-142 18 0,1 17-16,-18 18 0,53-35 31,-54 18-31,1 17 15,141-53 17,-17 53-17,-107-1006 1,-34 2012 15,-19-1024-31,1 18 16,-124-18-1,-141 1 1,88 17 15,124-18-31,-35 18 16,17-18 0,-18 18-16,-52-35 15,-248 17 1,301 18-16,-19 0 31,37-17-31,-1 17 0,-18 0 16,0 0-16,19 0 15,-37-18-15,-16 18 16,16 0-16,36 0 16,-35-17-16,35 17 15,0 0-15,-35 0 16,18 0-16,-230 0 15,18 0 1,-89 35 0,177-18-1,0 1 1,124 0 0,-54-18-16,18 17 15,18-17-15,-212 36 31,247-36-31,0 0 16,0 0-16,-17 0 0,35 0 16,-18 0-1,0-18-15,-71-17 16,71 35-16,0-18 16,1 0-16,-19 18 0,18-17 15,0 17 1,0-18-16,18 18 0,-89-17 15,19-1 1,-54 18 0,106 0-1,0 0-15,-35 0 16,35 0 0,-18 0-16,18 0 15,1-18-15,-1 18 0,-36 0 16,-157-17-1,175 17 1,0 0-16,-87-18 31,87 18-31,-105-35 16,140 35 0,1 0-1,0 0-15,0 0 0,17 0 16,-176 0 15,141 0-31,0 0 16,18 0-16,-18 0 15,0 0-15,-35-18 16,-159 18 0,159 0-1,-106 0 16,141 0-31,-18 0 16,18 0-16,-176 0 16,88-18 15,88 18-31,18 0 0,-89-17 31,89 17-15,-18 0-16,0 0 15,0 0 1,18 0 0,0 0-16,-18 0 0,17 0 15,-193 0 17,-159 0-1,265 35-31,-19-35 15,37 0-15,-54 18 0,53-1 16,18-17-16,17 18 16,-17-18-16,35 0 15,0 35-15,-70-17 16,52 0 0,-35-1-1,53-17 1,1 18-16,-1-18 0,-18 17 15,36-17-15,-89 18 16,54-18 0,34 18-16,1-18 15,18 0-15,-19 0 0,19 0 16,-1 0-16,-17 0 31,17 0-31,0 0 31,1 0-15,-1 0 31,1 0 31,-1 0 31,18-18-93,-18 18 0,-317-18 15,-600 18-15,0 18 15,847-18 0,71 0-15,-1 0 15,36 0 266,-1 0-282,1 0 1,88-35 0,-18-18-1,106 0 1,-53 0 0,53 0-1,-71 36 1,89-1-1,-71 0 1,18 18 0,-106 0-1,0 0-15,141 0 16,-124 0 0,-34 18-16,105 0 15,-71-18 1,36 0-1,-53 0 17,-18 0-17,1-988 1,158 2028 15,-124-1040-15,18 36-1,36-36 1,17 35 0,-106-17-1,177 17 17,17 0-17,-176-35 1,-35 0-16,123 53 15,-18-35 1,-52-1 0,-36-17-1,124 36-15,-88-19 16,52 1 0,1 0-1,17-1 16,0 1-15,106 0 0,-106-18-1,88 0 1,-88 0 0,18 0-1,-88 0 1,70 0-16,17 0 15,1 0 1,-71 0-16,-35-18 16,18 18-1,17 0-15,-17 0 0,123-18 16,-106 18 15,-35-17-31,35 17 16,-35 0-16,0 0 0,0 0 15,70-18 1,36 0 15,-106 18-31,0 0 16,211-35 15,-176 35-31,-52 0 16,123-35-1,-89 35-15,-17 0 16,18-36-16,-1 36 0,-17-17 16,106-1-1,-89 18-15,18 0 16,124-17 0,-124 17-1,-17 0-15,17 0 0,36 0 16,-54 0-1,1 0-15,-18 0 0,35 17 16,-18-17-16,107 18 16,-124 17-1,17-35-15,107 18 16,-124-18 0,-1 0-16,19 17 15,-18-17-15,70 0 16,-87 0-1,-1 0-15,18 0 16,35 18 0,0 0-1,18-1-15,-53-17 16</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46.5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15205 11871 0,'35'0'218,"212"-17"-202,-53 17 0,35-36-1,-70 19 1,-18 17-1,-53-36-15,71 19 16,-53-1 0,-71 18-1,53 0-15,-35 0 16,0 0 0,-17 0-1,-1 0-15,35 0 31,-34 0-31,-1 0 0,-17 0 16,17 0-16,-18 0 16,1 0-16,17 0 15,-17 0-15,17 0 16,1 0 0,-19 0 15,1 0-16</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51.3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14711 14200 0,'70'0'203,"336"0"-188,141 0 17,70 0-1,-476 0-31,106 0 15,-123 0 1,229 0 0,-248 0-16,19 0 15,229 0 1,-159 0 0,88 0-1,-229 0-15,35 0 16,-17 0-16,-1 0 15,106 0 1,-34 0 0,105 0-1,-36 0 1,160-53 0,-160 35-1,213-52 16,-160 17-15,18 17 0,-158 19-16,-18 17 15,194-18 1,-212 0-16,18 18 16,194-53-1,-230 53 1,89 0-16,-36-17 15,18-1 1,-70 18-16,17 0 16,-17 0-16,-18 0 15,35 0-15,-18 0 16,19 0-16,122 0 16,-123 0-1,-17-17-15,123 17 16,-123 0 15,581-36 0,-581 36-15,35 0-16,17-35 0,159 17 31,-176 18-31,35 0 0,-17-17 0,17 17 16,-35 0-16,52-36 0,-52 36 15,0-17-15,123-1 32,-123 18-17,18 0-15,-19 0 0,1 0 16,0 0-16,-18 0 16,-17 0-16,35 0 15,-18 0-15,-17 0 16,17 0-16,18 18 0,-36-18 15,18 17-15,106 36 16,53-17 0,-176-19-1,-1-17-15,-17 18 16,0-18-16,0 0 16,71 18-16,-71-1 15,-1-17 1,-16 0-16,34 0 15,1 0 1,-36 0-16,0 0 16,1 0-1,-19 18-15,1-18 16,17 0 0,0 35 15,-17-17-16,0-1 1,-1 1-16,-17 0 47,0 35-31,-35-36-1,17-17-15,-17 18 16,-18 0-16,0-18 0,18 17 15,-53 1-15,17-18 16,-140 35 0,105 0-16,-35-35 15,-36 0-15,1 0 0,35 0 16,-230-17 0,-17-36-1,124 35-15,17-17 16,-318 0-16,213 17 15,-36-17-15,-406-36 16,159 53 0,-1482-70-1,935-106 1</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8:54.8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5380 15240 0,'141'0'250,"88"36"-235,142-1 1,-142-17 0,-158-18-16,17 35 15,18-35-15,-36 0 16,36 0-16,88 0 15,18-18 1,-124 1 0,18 17-16,-18-18 0,-18 18 15,124-35 1,124-18 0,-247 53-1,-19-18-15,1 18 16,-17-18-16,-1 18 15,0-17-15,0 17 0,-17 0 16,17-18-16,18 18 16,18-18-1,123 1 1,-35-18 0,-18 17-1,53 0 1,-106 1-1,-35-19-15,-18 36 16,53-17 0,-52 17-1,-1 0 17,-17 0-17,-18-18 157</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9:09.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5115 8132 0,'36'0'250,"69"0"-234,-52 0-1,0 0-15,-17 0 0,16 0 16,-16 0-16,17 0 0,-18 0 16,35 0-1,-52 0-15,53 0 16,-36 0-16,159 0 15,-106 0 1,-35 0 0,-18 0-1,36 0-15,-53 0 16,52 0-16,-17 0 0,0 0 16,0 0-16,-18 0 15,18 0-15,18-18 16,-36 18-16,18 0 15,-18-17-15,18 17 0,-18-18 16,124 18 15,-106 0-31,-18 0 16,-17 0-16,17 0 0,0 0 16,-17 0-16,0 0 15,70 0 1,-53 0-1,0 0 1,1 0-16,-1 0 16,-17 0-16,35 0 0,-18 0 15,141 18 17,-141-18-17,1 17-15,17-17 0,-36 0 16,19 0-1,69 35 1,-87-35 0,53 18-16,-36-18 15,-17 0 1,-1 0-16,18 0 0,-17 0 16,35 18-1,0-18 1,-53 17-16,18-17 0,-1 0 15,1 0-15,-1 0 16,1 0 0,0 0-1,-1 0 142,19 0-126,52 0 0,-71 0-31,54 0 16,0 0-1,-36 18-15,35-18 16,19 18 0,16-1-1,-34-17-15,35 36 16,53-19-1,-106 1 1,-1-18-16,72 18 16,-18-1-1,-71-17 1,36 18-16,-1-1 16,-17-17-16,18 18 15,-1-18 1,-17 18-1,-18-18-15,18 0 16,-17 0-16,16 0 0,54 17 16,-70-17-1,17 0-15,-18 0 16,176 18 15,-122-18-15,-36 0-16,-18 0 15,18 0-15,17 0 16,-34 0-16,16 0 16,-16 0-16,17 0 15,0 0-15,35 0 0,18 0 32,-36 0-32,1 0 0,-18 0 15,0 0-15,123 0 16,-123 0-1,-18 0 1,0 0-16,1 0 0,-1 0 16,18 0-16,-18 0 15,0 0-15,18 0 0,-17 0 16,-1 0-16,18 0 16,0 0-1,-18 0-15,18 18 0,-18-18 16,159 17-1,-141-17 1,-18 0-16,18 0 16,0 0-16,0 36 0,18-36 0,-18 0 15,0 0 1,176 0 0,-123 0 15,70 0-16,-70 0 1,17 0 0,-70 0-16,0 0 15,-17 0-15,16 0 16,1 0-16,-17 0 0,34 0 16,-52 0-16,52 0 15,-17 0-15,-17 0 0,17 0 16,88-18-1,-18 18 1,36-18 0,-36 1-1,-34-1 1,-54 18 0,18 0-16,-36-18 15,54 1-15,-36 17 16,0 0-16,1 0 15,-1-18-15,0-987 0,71 1992 32,-88-1004-17,17 17-15,-17 0 16,17 0 0,-17 0-1,-1 0-15,-17-18 47,0 1 31,0-1 32,18 18-79,-18-18 16,0 1-32</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9:17.7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7003 0,'35'0'266,"71"18"-250,-53-18-1,-18 0 1,0 0 15,18 0-15,18 0-1,35 0 1,-36 0 0,54 0 15,-89 0-31,0 0 16,0-18-16,1 18 15,-19 0 1,54 0-16,-36 0 0,0 0 15,-17 0-15,17 0 0,1 0 16,34 0 0,-35-18-16,18 18 15,18 0-15,17-17 16,-17 17 0,-18 0-16,-18 0 15,18-36-15,-18 36 16,18 0-16,70 0 15,-70 0 1,53-17-16,-71 17 16,18 0-1,0 0-15,-17-18 16,17 18-16,-18 0 0,18 0 16,-18-18-16,0 18 15,1 0-15,-1 0 16,0 0-16,0-17 15,18 17-15,247-35 32,-176 17-17,-54 0-15,-17 1 16,212-1 0,-230 0-1,36 18 1,-19-17-16,1 17 15,0-36-15,88 19 16,-88 17-16,18 0 16,-18-18-16,0 18 15,70-17-15,-70-1 16,0 18-16,0 0 16,-18-18-16,36 18 15,-18 0-15,-18-17 16,18 17-16,-18 0 15,0 0-15,1 0 0,34 0 16,-17 0 0,0 0-16,-18 0 15,18 0-15,0 0 0,18 0 16,-36 0-16,18 0 16,-18 0-16,1 0 15,16-18-15,72 18 31,-71 0-31,70-18 16,-52 18-16,-18 0 16,17 0-16,1-17 15,-18 17-15,17 0 0,1-36 16,-18 36-16,17 0 16,-17 0-16,0 0 15,0 0-15,-18 0 0,18 0 16,106 0-1,-106 0 1,0 0-16,0 0 16,70 0-16,-17 0 15,-53 0 1,18 18-16,140 0 16,-105-1-1,88 1 1,-53-1006-1,0 2011 17,-70-1023-32,17 18 0,-35-18 15,0 18-15,35 17 0,-35-35 16,88 17 0,-88 1-16,18 0 15,34-1-15,-52 1 16,71 0-1,-71-1 1,17 1-16,89 17 16,-88-17-1,-18-1-15,35-17 16,-53 18 0,18 0-16,-18-18 0,36 17 15,105 36 1,-123-53-1,-18 0-15,1 18 16,-1 0-16,0-18 16,-17 0-16,17 17 15,0-17-15,-17 18 0,17-18 16,1 18-16,-1-18 16,88 35 15,-87-35-16,-19 17-15,1-17 0,17 0 16,-17 0-16,17 0 16,53 0-1,-52 0-15,-1 18 16,0-18 0,124 18-1,-89-18 1,1 0-1,-18 17 1,-18-17-16,0 0 16,1 18-16,-1-18 15,0 0-15,1 18 16,105-18 0,-106 0-1,0 0-15,18 0 16,-18 0-1,107 0 17,-90-18-32,54 0 15,-70 18-15,16 0 16,-16-17-16,17 17 16,-18-18-16,18 18 0,-18 0 15,0-18-15,1 18 16,52-17-1,-53-1-15,0 18 16,1 0-16,-1 0 0,18 0 16,-18 0-16,0 0 15,1 0-15,17 0 16,-18 0-16,-17 0 16,52 0-1,1 0 1,-36 0-16,0 0 15,1 0-15,-1 0 16,-18 0-16,19 0 16,-19 0-16,19 0 0,-1 0 15,53 0 1,-70 0 0,-1 0-16,19 0 0,-19 0 15,54 0 1,-36 0-1,-17 0-15,17 0 16,0 0-16,1 0 16,-1 35-16,0-35 0,18 0 15,88 36 17,-35-19-17,-71-17 1,1 0-16,-19 0 0,18 0 0,-17 0 15,35 0 1,-18 0 0,18 0-16,18 0 31,-54 0-31,19 0 0,-19 0 16,19 18-1,-1-18-15,71 18 16,-71-18-1,36 0 1,-36 17-16,0-17 0,-17 0 16,17 0-16,0 0 0,18 18 15,-18-18 1,1 0 0,-19 0-16,19 0 0,-19 0 15,1 0-15,17 18 16,1-18-16,-19 0 15,18 17-15,36 1 16,0-1 15,-36-17-31,0 0 0,0 18 16,-17-18-16,17 18 16,1-18-16,-19 0 15,54 17 1,-36-17-16,0 18 15,-17-18-15,17 0 16,18 0-16,-18 0 31,36 18-15,-36-18 0,-17 0-16,0 0 15,17 0 1,-18 17-16,19-17 0,-19 0 15,1 0-15,17 18 0,1-18 16,-1 0-16,18 18 16,-18-18-1,0 0-15,18 0 32,-17 0-32,-1 0 15,88 17 16,-87-17-31,-1 0 0,0 18 16,0-18-16,1 0 16,-1 0-16,0 17 15,1-17-15,-1 0 16,35 0 0,54 0-1,-1 0 1,-17 0-1,-18 0-15,-35-17 16,0 17-16,35 0 16,-35-18-16,18 18 0,-1-17 15,54-1 1,-54 18 0,-34 0-1,-1 0-15,-35-18 16,106 18-1,-89 0 1,1-17-16,0 17 16,-1 0-16,1-18 15,0 18-15,-1 0 16,-17-18-16,36 18 0,-19 0 16,54-35-1,-1-35 1,-17 52-16,53-53 15,388-34 1,-141 16 0,-36 1-16,265-18 15,-458 89 1,-1-36-16,-52 35 16,317-35-1,-353 53 1,0 0-16,-17-17 15,123-1 17,-123 18-32,17 0 0,0 0 15,-17 0 1,17 0-16,1 0 0,34 0 16,-35 0-1,1 0-15,105 0 16,-71 0 15,1 0 0,-36 0-31,0 0 16,1 0-16,-1 0 0,0 0 16,18 0-1,18 0 1,-54 0-16,54 0 15,-36 0-15,-17 0 16,17 0-16,0 0 0,1 0 16,34 0-1,-35 0-15,1 0 16,-1 0 0,0 0-16,1 18 0,-1-18 15,53 0 1,-53 0-1,1 0-15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30.0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6332 14076 0,'212'35'235,"-71"-17"-220,-17 35-15,228 35 16,-246-35 0,18-35-1,-18-1-15,17 19 0,-35-19 16,-17 1-16,52 0 16,-70-1-16,18-17 15,17 35-15,-35-35 0,17 18 16,36-18-1,-53 0-15,0 0 16,-18 0-16,18 0 0,18 0 16,-18 0-16,0 0 15,0-35-15,17 35 16,124-18 15,-141 18-31,0-17 0,0 17 16,0 0-16,-18 0 15,18 0-15,-18 0 0,18 0 16,106 0 15,0 52 1,-18-34-17,-106-18-15,-17 0 16,17 18-16,0-18 0,1 0 15,-1 0-15,18 0 16,-18 0-16,-17 0 16,17 0-16,0 0 15,-17 0-15,17 0 16,36 0 0,-54 0-1,1 0-15,17 0 16,-17 0-16,17-18 15,-17 18 1,-1 0-16,19-35 16,17 35-1,17-35 17,18 17 14,-70 18-30,0 0 0,-1 0-1,1 0-15,0 0 16,-1 0 0,1 0-1,-1 0-15,1 0 0,0 0 16,17 0-1,0 0 32,89 0-31,-89 0 0,71 0 15,-71 0-31,0 0 15,-17 0-15,0 0 16,35 0-16,17 0 0,-17 0 16,-18 0-16,18 0 0,-17 0 15,17 0 1,-18 0-16,0 0 16,124-18-1,-71 1 1,-17-1-1,-19 18 1,19-18-16,0 1 16,264-36-1,-212 35 1,-88 18 0,18-17-1,-17 17-15,17-18 0,-18 18 16,88-53-1,-70 35 1,53 18-16,-35-17 16,-18-1-16,-18 18 0,18-18 15,-18 18-15,53-17 16,-70-1 0,17 18-16,0 0 15,89-17 1,-124-1-1,0 0-15,-35 18 16,35-17 0,35 17 15,-17 0-15,17 0-16,0 0 15,-17 0 1,-36 0-1,-105 0 1,-71 0 0,88 0-1,53 0 1,35 0-16,-17 0 16,0 0-16,-1 0 15,-140 0 1,123 0-1,-35 0-15,35 0 16,-18 0-16,-123 0 31,124 0 1,-1 0-1,54 0 0,-1 0-15,-17-18 109,-512-53-110,53 18 1,318 1 0,140 52-16,1-18 15,-18 18 1,35 0 15,-70-18 0,-123 18-15,-213 18 0,248-18-16,-53 18 15,140-18 1,36 0-1,1 0 1,34 0 0,0 0-1,1 0 1,-89 35 15,35-35-15,-17 17-16,35 1 0,-17-18 15,-36 18 1,88-18 0,-17 0-1,17 0 32,1 0 0,-1 0 62,-70 53-93,0 0-16,-36-18 16,-229 88-1,247-105 1,18 17 0,53-17-1,0-18 16,35 18-31,-18-18 32,53 0 46,71 0-63,-18 0 1,106-18 0,-17 18-1,158 0 1,-123 0 0,-71 0-1,53 0 1,-53 0 15,-71 0-31,-17 0 16,194 0-1,-176 0-15,17 0 16,177 18 0,-107-1-1,107-17 1,-53 0-1,87 0 1,-157 0-16,-37 0 0,1 0 16,141 0-1,159 0 1,-300 0-16,35 0 16,-35 0-16,52 0 15,336 0 1,-282 0-1,917 53-15,776 18 16,-1341-36 15,-528-35-31,-1 0 16</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9:22.6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5168 5804 0,'106'0'219,"282"0"-203,-194 0-1,-106 0 1,-35 0-16,35 0 16,195-18-1,-160 0 1,-17 18-1,-53 0 17,35 0-32,18-17 15,0 17 17,-53 0-32,70 0 15,-35 0 1,-35 0-16,53 0 15,53 0 1,-124 0 0,18 0-16,35 0 15,0 0 1,-35 0-16,71 0 16,-36 0-1,53 0 1,-53 0-1,-17 0 1,70 0 15,-71 0-31,-17 0 0,89 0 16,-72 0 0,-35-18 15,-17 18-31,0 0 15,17 0 1,0 0 0,18 0-1,35 0-15,-35 0 16,0 0-16,18 0 16,-18 0-1,-36 0-15,19 0 16,105 0-1,70 18 1,-70-18 0,1 0-1,-90 0 1,-16 0-16,34 0 0,18 0 31,230 0-15,-265 0-1,0 0 1,194 0 15,-212 0-31,0 0 16,53 0 0,36 0-1,-89 0 1,1 0-16,52 0 15,70 0 1,-105 0 0,53 0-1,-35 0 1,-54 0 15,1 0-31,35 17 16,123 1-1,-87-18 1,-37 0 0,-16 0-1,-19 0 1,1 18-16,17-18 0,36 0 16,17 0-1,0 17-15,247-17 31,-123 0 1,-177 0-32,54 0 15,-54 0 1,0 0-16,0 0 16,18 0-16,0 0 15,35 0 1,53 0-1,-123 0-15,53 18 16,-18-18-16,-18 0 16,0 0-16,36 0 15,-18 0 1,-18 0-16,0 0 16,36 0-16,-54 0 15,54 0-15,-36 0 0,18 0 16,-18 0-16,18 0 15,-17 0-15,17 0 16,-18-18-16,18 18 0,53 0 16,-54 0-1,-16-17-15,17-1 16,105-17 15,-122 35-31,122-36 16,-87 19 15,-36 17-31,36-18 16,-54 18-16,19 0 0,-1 0 15,0 0-15,1-18 16,-1 18-16,35 0 16,-34 0-1,-1 0-15,0 0 0,36 0 16,-18 0-1,17 0 1,-52 0-16,0 0 0,70 0 16,-53 0-1,0 0-15,1 0 0,-1 0 16,0 0 0,89 18-1,17 17 1,-71-35-1,-52 0-15,17 18 16,0-18 0,1 18-16,-1-18 0,0 17 0,36-17 15,70 36 1,-123-36 0,17 0-1,0 0-15,0 0 0,18 0 16,-17-1006-1,87 2012 1,-88-1006-16,1 0 16,-1 0-1,53 0 1,-53 0 0,1 0-16,-1 0 15,0 0-15,-17 0 0,17 0 16,124 0-1,0 17 1,-71-17 0,-35 0-16,35 0 15,-35 0-15,0 0 0,17 0 16,1 0 0,-1 0-16,-17 0 15,-17 0-15,-1 0 0,0 0 0,0 0 31,1 0-31,17 0 32,-36 0-32,1 18 0,17-18 15,-17 17-15,17-17 0,36 18 32,-1 0-17,-52-18-15,17 0 16,0 0-16,-17 17 0,17-17 15,36 18 1,-53-18-16,17 0 16,0 0-16,0 0 15,1 0-15,34 0 16,-34 0-16,16 0 16,37 0-1,-54 0 1,-17 0-1,17 0-15,0 0 0,36 0 16,-36 0 0,0 0-16,0 0 0,18 0 15,18 0 1,-36 0 0,-17 0-16,52 0 15,-52 0-15,0 0 16,17 0-16,0 0 15,-17 0-15,17 0 16,-17 0-16,-1 0 0,1 0 16,0 0-16,-1 0 15,36 18 1,-35-1 0,17-17-16,1 18 15,34 0 1,-52-1-1,17-17 1,-17 0-16,-1 18 16,1 17-1,17-17-15,0 17 16,18-17 0,-35-18-16,17 17 15,36-17-15,17 18 16,0 17 15,-53-35-31,1 0 0,-19 0 16</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9:28.7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5239 9243 0,'53'0'219,"141"0"-203,-141 0-1,35 0-15,106 0 16,-71 0 0,107 0-1,-54-18 1,71 18 0,-106-17 15,141-18-16,-141-1 1,53 19 0,-88-1-1,18-17 1,-71 35-16,52 0 31,178 0 0,-160 0-15,18 0 0,-35 0-1,18 0 1,-89 0-16,71 0 16,-18 0-1,-35 0 1,-18 0-1,124 0 1,-124 0-16,0 0 16,18 0-16,36 0 15,-1 0 1,-35 0-16,0 0 16,105 0-1,-122 0-15,16 0 16,107 0-1,-35 0 1,34 0 0,-34 0-1,17 0 1,-17 0 0,-1 0 15,-52 0-31,52 0 15,0 0 1,-52 0-16,-18-18 16,141 18-1,-123-18-15,52 18 16,0-17 0,1 17-1,-36 0-15,-17 0 16,158-18-1,-158 18 1,-19 0-16,37 0 0,52 0 16,0 0-1,-88 0 1,0 0-16,70 0 16,-17 0-1,-53 0-15,70 0 16,-17 0-1,-70 0-15,52 0 16,-18 0 0,-34 0-1,-1 0-15,0 0 0,0 0 16,18 0 0,-17 0-16,16 0 0,-16 0 15,17 0 1,0 0-16,-18 0 0,0 0 15,0 0-15,18 0 16,-17 0-16,17 0 16,-1 0-16,1 0 15,36 0 1,-19 18 0,-35-18-16,1 0 15,34 0-15,-34 17 0,122 1 31,-105-18-15,-18 0-16,18 18 16,247-18-1,-264 0 1,-19 0 0,89 0-1,-88 0 16,-1 0-31,36 17 0,18 1 16,-1-1006 0,-17 1994-1,-35-1006 17,0 17-17,-1-17 1,1 0-1,-36 18 204,-17-18-203,35 18-16,-18-1 15,-17-17 1,17 0-16,1 0 16,-36 35-1,0-35 1,-53 71 0,18-36-1,17-17 1,36 0-16,-36-1 15,18 1 1,36-18 0,-18 0-16,17 0 15,0 0 1,1 0 0,-1 0-16,0 0 31,-211-35-16,-2223-301 1,1817 319 0,494 17 15,106-18-15,17 18-1,1 0 1,-1 0-1,-70 0 17,-18 0-17,53 0-15,-18 0 0,19 0 16,-37 0 0,-16 0-1,16 0 1,-34 0 15,-18 0-15,-283 71 15,283-54-15,-53 19-1,159-19 1,0-17-1,-1 0 1,-34 18-16,-1 0 16,-34-18-1,69 0-15,-17 0 32,-88 0-1,53 0-16,-88 0 1,140 0-16,1 0 16,17 0-1,-52 0 1,-1 17 0,36-17-1,-18 18-15,0-18 0,18 17 16,-18-17-16,35 0 15,-17 0-15,-35 0 16,52 0 0,-35 0-1,18 0 1,-1 0-16,-16 18 16,-54-18-1,70 18-15,1-18 16,0 0-16,17 0 15,1 0-15,-1 0 0,0 0 16,1 0 0,-19 0-1,1 17-15,-18-17 16,-35 18 0,17 17-16,1-17 0,-18 0 15,52-18-15,1 0 16,17 0-16,1 0 15,-18 0 1,17 0 0,-123 17-1,53 18 1,-18-17-16,-18 0 16,18-1-16,54 1 31,34 0-31,-35-18 15,18 0 17,-18 17-32,-547 160 31,265-107-15,264-52-1,36 0 1,17-18-1,1 0 1,-1 0 0,18 17 171</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9:35.4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10654 0,'106'0'204,"53"0"-189,-71 0-15,176-17 16,-17-19 15,-53 36-31,71-35 31,-89 35-15,18 0 0,-123 0-16,70 0 15,18 0 1,-89 0-1,-17 0-15,141 0 16,-70 0 0,35 0-1,-36 0 1,-17 0 0,-88 0-1,17 0-15,0 0 16,36 0-16,-36 0 15,159 53 1,-141-53 0,35 18-1,-35-18-15,35 17 0,-35-17 16,88 0 0,-88 0-16,53 0 0,-35 0 31,-1 0-31,-17 0 0,0 0 15,17 0-15,54 0 16,70 0 15,-106 0-31,106-17 32,-141 17-32,35-36 15,-35 36-15,18-17 0,17 17 16,-35-18-16,35 18 0,177-18 31,-107-17-15,-69 35-16,16-35 15,-52 17-15,36 1 16,69-1-16,-87 0 16,70 1-1,-53-1-15,53 0 16,53-17-1,-88 17 1,53-17 0,-106 35-1,0 0-15,0-17 16,-18 17-16,124-18 16,-124 0-1,0 18-15,0 0 16,18 0-1,-17 0-15,-1-17 16,36 17-16,-54 0 16,54-18-16,17 18 15,-53 0-15,18-18 16,-18 18-16,1-17 16,-1 17-16,18 0 0,-18 0 15,0 0-15,18 0 16,-17 0-16,16 0 15,19 0-15,35 0 16,70 0 0,-123 17-1,0-17-15,106 18 16,-106 0 0,-18-18-16,18 17 15,0-17-15,-18 0 16,36 18-16,-54-18 15,160 35 17,-160-17-32,1-18 15,0 0 1,-1 0-16,1 17 0,0-17 31,-18 18 94,0 17-109,-18 1 15,-53-1-15,1 18-1,-18-18 1,17 18 0,-35-18-1,-17 1 1,70-36-16,-71 35 15,1 0 1,17 18 0,36-53-1,34 18-15,-34-1 16,17 1-16,17-18 0,-16 0 16,16 18-16,1-18 15,0 0-15,-1 0 16,1 0-16,-18 0 15,18 0-15,-18 0 0,-35 0 16,35 0-16,-18 0 16,-17 17-16,18-17 15,-1 18-15,1-18 0,-19 0 16,19 18-16,-18-18 16,-18 17-16,-53-17 15,106 35 1,0-35-16,-35 18 0,53-18 15,-18 18-15,-18-18 16,54 0 0,-1 0-16,-17 0 0,-1 0 31,19 0 0,-1 0-31,1 0 16,-1 0 31,-176-88-32,35 52-15,71-17 0,17 36 16,1-19 0,34 36-16,19-17 15,-1 17-15,18-18 16,-17 18-16,-1 0 15,0 0-15,159 0 125,-52 0-109,-54 0-16,-17 0 16,-1 0-16,1 0 15,35 0-15,0 0 16,52 0-16,37 18 16,-19-18-16,18 0 15,300-18 1,-229 18-1,17-18 1,-123 18-16,-18 0 16,-17 0-16,17 0 15,-18 0-15,177 0 16,-194 0 0,18 0-1,17 0-15,-17 0 16,17 0-16,35 0 0,-35 0 15,-17 0 1,0 0-16,-1 0 16,18 0-16,-35 0 0,18 0 15,17 0-15,-17 0 16,17 0-16,-35 0 16,0 0-16,70 0 15,-70 0 1,88 0-16,-88 0 15,0 0-15,141-1005 16,-88 2010 0,-53-1005-1,17 0-15,-17 0 16,212 0 15,-212 0-31,88 18 16,-88-18-16,17 0 15,1 0-15,70 0 16,-88 0-16,0 0 16,0 0-16,17 0 15,-17 0-15,-18 0 16,18 0-16,0 0 16,0 0-16,18 0 15,-36 0-15,18 0 0,0-18 16,-18 18-16,18 0 15,-18 0-15,1-17 16,-1 17-16,18 0 0,-18 0 16,0 0-16,71-18 31,-35 18-31,17 0 31,-53 0-31,0 0 0,1 0 16,-1 0-16,0 0 15,-17 0-15,17 0 0,36 0 16,-36 0-16,-17 0 0,105 0 31,71 0-15,-141 0-16,0 0 16,123-17-1,-140 17-15,-1 0 16,0 0-16,53-18 15,1 18 1,-54 0 0,18 0-16,106-18 15,-54 1 1,72-1 0,-89 0-1,53 1 1,-17-19-1,-19 36 1,-34 0-16,35-17 16,88-1-1,-71 1 1,-17-1 15,-53 18-31,0 0 16,229-18 31,-176 18-47,17 0 31,-70 0-31,36 18 0,-1 0 31,-35-18-15,17 0-1,-34 17 1,34-17 0,-35 0-1,1 0 1,-19 0-16,36 0 16,-17 0-1,16 0 1,-16 0-1,-1 0 1,0 0 0,-17 0 15,17 0-31,-17 0 31,-1 0-31,19 0 16,-1 0-1,0 0 1,18 0 0,-35 0-16,-1 0 15,1 0-15,17 0 32,-17 0-17,17 0-15,1 0 16,-19 0-16,1 0 15,-1 0 1,1 0 0,0 0-16,-1 0 0,1 0 31,-18 18 125,0-1-140,0 1-16,-35 17 15,-18-35 1,-18 36 0,-35 17-1,36-1 1,-71 19 0,53-36-1,-18 18 1,35-35-1,36 0 1,0-1 0,17 1-1,-17-18 1,17 0 0,-17 0 15,17 0-16,-35 0 1,18 0 0,-18 0-16,-35 0 31,-36 0-15,54 0-1,17 0-15,18 0 0,-18 0 16,-35 0-1,-1 0 1,1 0 0,35 0-16,-17 0 15,17 0-15,0 0 0,0 0 16,-18-18-16,18 18 16,18 0-16,-53-17 15,35 17-15,18 0 16,-18 0-16,18-18 15,-36 18-15,-17 0 16,-53-35 0,88 35-1,-18 0-15,18 0 16,-70 0 0,35 0-16,17 0 0,1 0 15,17 0 1,-18 17-16,1-17 0,-89 18 31,88-18-31,18 0 16,18 0-16,0 0 0,17 0 15,-17 0-15,0 0 16,-1 0-16,-34 0 16,17 0-16,0 0 15,18 0-15,-36 0 16,36 0-16,-18 0 0,18 0 15,-54 0 1,54 0-16,-18 0 16,0 0-16,18 0 15,-18 0-15,0 0 0,-17 0 16,17 0-16,0 0 16,-35 0-16,17 0 0,18 0 15,-194 0 1,88 0-1,-123 0 1,88 0 15,-106 0-15,-35 0 15,106 0-15,158 0-1,-52 0-15,35 0 16,-18 0 0,53 0-16,-35 0 15,0 0 1,35 0 0,0 0-16,-18 0 0,18-35 0,0 35 15,0 0-15,-17 0 16,-212-53-1,17-18 1,106 18 0,53 18-1,18 17-15,0-17 16,17 17-16,36 1 16,-35 17-16,17-18 15,35 18 1,0-18-16,1 18 0,-1 0 15,1 0 17,-1-17-17,0-1 1,-17 1-16,-71-1 16,-829-141 15,671 106-31</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0:08.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5168 11836 0,'18'0'219,"141"-18"-204,-36 1 17,71-1-17,-159 18 1,18 0-16,-17 0 16,16 0-16,37-18 15,-54 18 1,18 0-16,-18 0 15,36 0-15,-18 0 0,-18 0 16,0 0-16,0 0 0,-17 0 16,53 0-1,-36 0-15,0 0 16,-17 0-16,17 0 16,53 0-1,-35 0-15,-35 0 16,17 0-16,0 0 0,-17 0 15,53 0 1,-1 0 0,-35 0-16,18 0 15,-17 0-15,-1 0 16,0 0-16,0 0 0,1 0 16,-1 0-16,0 0 15,18 0-15,-18 0 16,1 0-16,70 0 15,-89 0 1,36 18-16,-35-18 16,52 0-16,-34 0 0,-1 18 15,71-1 17,-89-17-32,19 0 15,-1 18-15,-17-18 0,17 18 16,0-18-16,-17 0 15,-1 0-15,1 0 16,17 17-16,-17-17 0,17 18 16,-17-18-16,0 0 15,17 18-15,0-18 16,-17 0-16,52 0 16,-52 0-1,17 0-15,0 0 0,1 17 16,17-17-1,-18 0 1,0 0-16,0 0 0,1 0 16,17 0-16,-18 0 15,18 0-15,-18 0 16,18 0-16,-18 0 0,1 0 16,-1 0-16,-17 0 15,87 0 1,-16 0 15,-54 0-31,18 0 16,35 0-1,35 0 1,-87 0 0,17 0-16,-36 0 0,1 0 15,17 0 1,-17 0-16,-1 0 15,1 0-15,0 0 32,-1 0-17,-34 0 79</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0:10.8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5186 13106 0,'229'-18'234,"194"-70"-203,-176 35-15,-88 53 0,-106 0-1,71 0-15,-19-17 16,-52 17 0,71 0-16,-36 0 15,0 0 16,-35 0-31,159 0 32,-106 0-32,-54 0 15,1 0 1,18 0-16,-18 0 0,0 0 16,0 0-16,17 0 15,-17 35-15,0-35 16,0 18-16,-18-18 0,18 0 15,106 17 1,-53-17 0,-36 18-1,36-18 1,-71 0-16,18 17 0,0-17 16,71 18-1,-71-18-15,-18 0 16,18 0-16,-18 0 15,0 0-15,1 0 0,17 0 16,-18 0-16,0 0 16,0 0-16,36 0 15,-53 0-15,-1 0 16,1 0-16,0 0 16,-1 0-16,1 0 15,0 0 1,-1 0-1</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0:32.0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5804 0,'106'17'219,"71"1"-203,-72-18-1,54 0 1,-106 0 0,0 0-16,0 0 15,0 0-15,17 0 16,-17 0-16,88 0 31,-88 0-31,-17 0 0,17 0 16,-18 0-16,0 0 15,0 0-15,1 0 0,-1 0 16,0 0-16,1 0 16,-1 0-16,-18 0 15,19 0-15,-1 0 16,0 17-16,1-17 16,-1 0-16,0 18 15,0-18-15,1 18 0,-1-18 16,0 17-1,0-17-15,1 0 0,17 18 16,-18-18 0,0 0-16,0 0 0,-17 0 15,88 0 1,0 0 15,-71 0-31,71 0 16,-71 0-1,18 0 1,-18 0-16,-17 0 0,35 0 16,-35 0-16,17 0 0,0 0 15,0 0 1,1 0-16,-1 0 0,0 0 16,177 0 15,-177 0-16,18 0-15,-18 0 0,18 0 16,-17 0-16,34 0 16,-17 0-16,-18 0 15,18 0-15,-17 0 0,16 0 16,178 0 0,-177 0-1,0 0-15,-18 0 16,18 0-1,-18 0-15,0 0 0,1 0 16,17 0-16,17 0 16,-35 0-1,1 0-15,-1 18 16,0-18-16,0 0 0,18 0 16,-17 0-1,-1 0 1,-17 17-16,17-17 0,0 18 15,53 0 17,-52-1-32,-1-17 0,-17 0 15,52 18-15,-35-18 0,18 0 16,-17 0-16,16 0 16,-16 0-16,17 0 0,35 17 31,71 1-16,-106 0-15,-1-18 16,19 17-16,17-17 16,0 18-1,-52-18-15,17 0 16,70 0 0,-52 0-1,52 0 1,-105 0-1,17 0-15,0 0 16,18 0 15,-35 0-31,-1 0 0,36-35 16,-17 35 0,-1 0-1,0 0-15,1 0 0,16 0 16,1 0-16,36 17 15,-37-17-15,1 18 16,36 0-16,-37-1 0,37-17 16,122 36 15,-140-19-15,-53-17-1,17 0-15,-18 0 0,1 0 16,0 0-1,17 0 1,-17 0 0,-18-17 124,-106-19-124,0 1 0,88 35 15,1 0-31,17-18 15,-18 18 1,0 0-16,1 0 31,-1 0-15,-17 0-16,-89 0 16,-34 0-1,17 0 1,-1 18-1,90-18 1,-1 0-16,-36 0 16,72 0-1,-36 0-15,35 0 16,-17 18-16,0-18 0,-36 0 16,1 17 15,-36 1-31,35 0 31,-35-1-15,18 1-1,0-1 17,53-17-32,-1 18 0,1-18 15,-18 18-15,18-18 16,0 0-16,-1 0 15,1 0-15,0 0 0,0 0 16,-36 0 0,0 0-1,54 0 1,-19 0-16,19 0 0,-18 0 16,17 0-1,0 0-15,-52 0 16,34 0-1,-34 0 1,-1-18 0,54 0-1,-1 18-15,0 0 16,-17 0 0,-18 0-1,36 0-15,-19-17 16,-17 17-1,0-18 1,36 18-16,-18-17 16,-18 17-1,35-18-15,-35 18 16,0 0 0,36 0-16,-19 0 15,1 0-15,-18 0 16,35 0-1,1 0-15,-1 0 16,1 0-16,-19 0 0,19 0 16,-19 0-16,1 0 15,-36 0 1,36 0 0,-53 0-1,35 0 1,35 0-1,-17 0-15,18 0 16,-54 0-16,53 0 16,-35 0-1,18 0-15,0 0 0,17 0 16,-17 0-16,0 0 0,-1 0 16,-17 0-16,18 0 15,-71 18 1,1-1-1,69-17 1,-52 18-16,-71-18 16,71 0-1,-18 0 1,53 0 0,-17 0-16,-89 0 15,124 0 1,-18 0-16,-88-18 15,53 1 1,-18-1 0,53 18-1,-18 0 1,36-18-16,-36 18 16,36 0-1,0 0 16,0 0-31,-71 0 32,70 0-1,-16 18-15,16-18-16,-17 18 15,0-1 1,36-17-16,-18 0 15,-54 0 1,54 0 0,-18 35-1,-17-35 1,-36 0 0,53 0-1,-18 18 1,54-18-16,-19 0 15,1 0-15,-18 18 16,-17-18 0,52 0-1,-35 0 17,35 0-32,1 0 15,-1 0 32,1 0-31,-1 0-1,0 0 1,1 0-16,-1-18 16,0 18-1,1 0-15,-1 0 0,0-18 16,1 18-1,17-17-15,-18 17 0,-35-35 32,36 35-17,-1 0-15,0 0 16,18-18-16,-17 0 16,-1 1 15,-17-19-16,35 19 157,35-1-156,-17 18 0,-18-18-16,53 1 15,-18-1 1,-18 18-1,19-17-15,17-1 16,-36 18 0,1-18-16,0 18 0,17 0 31,18 0-15,-36 0-16,54 0 15,-53 0 1,-1 0-1,19 0-15,52 0 16,-53 0 0,53 0 15,-17 0-15,-18 0-1,0 0 1,-18 0-1,-18 18-15,1-18 0,0 18 16,35-18 0,-18 35-1,18-35 1,-18 17 0,0 1-16,-17 0 15,35-1 1,-35 1-1,-1 0-15,19-18 0,-19 35 16,36-35 0,-18 35-1,-17-35 17,0 18-32,-1-18 0,-17 17 0,18-17 15,17 18 32,1-18 125,87-53-141,0 18-15,-52 35 15,-18 0-31,35 0 16,18 0-1,-53-18-15,-18 18 16,18 0-16,0 0 16,70-17-1,-52 17-15,-18 0 0,-18 0 16,0 0-16,-17 0 15,17 0-15,1 0 16,-1 0-16,0 0 16,1 0-16,-1 0 15,0 0-15,71 17 16,-36-17 15,-17 18-31,0-18 0,-17 18 16,34-18-16,54 17 15,-1-17 1,-88 0 0,1 0-1,140 0 1,-123 0 15,35-35-15,-35 35-1,-18 0-15,-17 0 16,0 0 0,-1 0-1,1 0-15,0 0 16,-18-18 31,0 1 0,0-1-32,-18 18 1,0-18 0,1 1 30,-1-19-30,-35 19 15,18-1-15,17 1 15,0-1-15,1 18-16,-1-18 0,1 18 15,-1 0-15,0-17 16,1 17 0,-19 0-1,19 0-15,-1 0 16,0 0 0,-17 0-1,18 0-15,-1 0 16,-17-18-1,17 18 17,0-18-17,18 1 1,-17 17-16,-1 0 16,0 0-1,1 0 1,70 0 140,17 0-140,-17 0-1,35 0 1,-35 0 0,0 0-1,-18 0-15,18 0 16,0 0-1,-35 0-15,17 0 32,36 0-17,-36 0 1,-17 0 0,-1 0-16,36 0 15,-17 0 1,16 0-1,-34 0 1,0 0 0,17 0-1,-17 0 1,17 0 0,-17 0 30,34 0-30,-34 0-16,0 0 16,17 0-1,-17 0-15,35 0 16,-18 0 0,-18 0-16,54 0 15,-18-18 1,-18 18-1,18-18 1,0 18 0,-35 0-1,-1 0 17,1 0-17,17 0 1,-17 0-16,17 0 15,18 0 1,-35 0-16,17 0 16,-17 0-16,35 0 15,17 0 1,18 0 0,-70 0-1,17 0-15,1-17 0,-1 17 16,106-18-1,-71 1 1,-17-1 0,-35 18-1,0 0-15,17 0 0,-17-18 16,-1 18-16,1 0 16,17 0 30,0-17-14,18 17-1,0 0-15,-35 0-16,17 0 15,-17 0-15,-1 0 0,19 0 16,-1 0-16,18 0 15,-35 0-15,-1 0 16,1 0 0,17 0-16,-17 0 0,-1 0 15,19 0-15,-1 0 16,18 0 0,-18 17-1,-17-17 1,17 0 15,-17 0-15,17 18-1,0-18 1,-17 0 0,0 18-1,17-18-15,-18 0 16,1 0-16,17 0 15,-17 0 1,0 0 0,52 17-16,1-17 15,17 0 1,-53 0 0,36 0 15,-54 0-31,1 0 15,0 0-15,-1 0 16,1 0-16,17 0 16,1 0-1,-19 0 1,1 0 0,-1 0-1,36 0 1,-35 0-1,-18 18-15,35-18 16,-17 0 0,17 17-1,0-17 17,-17 0-17,0 0 1,-1 0-1,-17 18 157,-17-18-172</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0:57.3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13441 0,'71'0'219,"-18"0"-203,17 18-16,177-1 15,-53 36 1,-53-35 15,194 0-15,-282-18 0,71 0-1,-1 0 1,159 17 15,-193-17-15,87 0-1,-88 0 1,18 0 0,-53 0-16,70 0 31,-17 0-16,-53 0-15,71 0 16,-18 0 0,70 0-1,-88 0 1,18 18 0,-71-18-16,36 0 15,17 18 1,35-1-1,54 18 1,-71-17 0,70-18-1,-70 0 1,88 0 15,-53 0-31,18-35 31,-89 35-31,107-18 16,-19 1 0,-105 17-16,106-18 15,-53 18 1,70 0 0,-87 0-1,-19 0 1,1 0-1,-18 0 1,35 0 0,-53 0 15,71 0-15,-89 0-1,54 0 1,-18 0-1,-18 0 1,1 0 0,-19 0-16,18 0 15,1 0-15,-1 0 0,-17 0 16,-1 0-16,19 0 16,16 0-1,1 0-15,-17 0 16,-1 0-1,0 0-15,1 0 0,34-18 16,-35 18-16,18 0 0,-17 0 16,-1 0-1,0 0-15,0 0 32,71 0-32,-71 0 15,-17 0 1,17 0-16,36 0 31,-18 0 0,0 0 1,17 0-1,-34 0-16,-19 0 1,1 0 0,0 0-16,-1 0 15,1 0 17,-1 0-17,19 0 16,-19 0-15,1 0 0,0 0-1,-1 0 1,1 0 93,35 18-77,-36 0-32,1-18 15,35 17 1,-35 1-16,17-1 15,0-17 1,-17 18 0,-18 0-1,-35-18 17,-1 0-17,-34 0 1,-18 0-1,52 0 1,19 0-16,-19 0 16,19 0-1,-1 0-15,-17 0 0,17 0 16,-35 0 0,-17 0-1,52 0 1,0 0-1,-17 0-15,17 0 16,-87 0 15,-1 0-15,53 0-16,18 0 16,-18 0-16,17 0 0,1 0 15,-53 0 1,-35 0-1,87 0 1,1 0-16,-36 0 16,54 0-16,-124-18 15,105 18 1,-17 0-16,18 0 0,-71 0 16,18-35 15,-141 17-16,176 18 1,18 0-16,-106 0 16,88 0-1,0 0 1,-18 0-16,18 0 16,0 0-16,-53 0 15,-123 18 1,88-1-1,18-17 1,-19 0 0,90 0-16,-37 0 15,-158 0 1,177 0-16,17 0 31,-35 0-31,35 0 16,-282 0-1,282 0 1,0 18 0,-35-18-16,35 0 0,-18 18 15,-123-1 1,124-17 0,-1 0-16,-70 18 15,-106 0 1,194-18-1,-17 0-15,-19 0 16,19 35 0,-18-35-16,17 0 0,18 0 0,-35 0 15,35 0-15,0 0 16,-35 0-16,35 0 16,-88 0-1,-53 18 1,70-18-1,-52 17 1,123-17-16,18 0 16,-53 0-1,52 0-15,1 0 16,0 0-16,-1 0 16,1 0-16,-53-17 15,53 17 1,-1-18-16,1 18 0,-35-18 15,34 1 1,1 17-16,0 0 16,-18-18-16,18 0 0,-18 1 15,35 17 1,-17 0-16,35-18 16,-18 18-16,0-18 0,-17-17 46,18 0-30,-1 17 0,-17 1-1,35-1-15,0 0 16,-18 1 0,18-1-1,-18 18 1,36 0 93,53 0-93,176 0-1,-89 0 17,-70 0-32,54 18 15,16-18 1,-87 17-16,70-17 16,-35 0-1,17 0 1,-70 0-16,53 18 15,0 0 1,-71-1-16,18-17 16,88 18-1,-70 0 1,-18-18-16,0 0 16,70 17-16,-35 18 15,-17-35 1,-18 0-16,17 0 15,1 0-15,-18 0 16,176 0 15,141 0 1,-299 0-32,17 0 15,-17 0-15,123 0 16,0 0-1,-124 0 1,1 0-16,-18 0 16,0 0-16,0 0 0,70 0 15,89 18 17,-159-18-32,0 0 0,88 0 31,53 0-16,-53 0 1,88 0 0,-176 0-16,35 0 15,-17 0-15,17 0 16,-17 0-16,70-35 16,-53 35-16,-35 0 15,88-18 1,-88 18-16,17 0 15,-17 0-15,124 0 32,-54 0-32,-17 0 15,-53 0 1,70 0-16,-70-17 16,0 17-16,0 0 0,18-18 15,-1 18-15,-17 0 16,176 0-1,-105-18 1,35 18 15,-71 0-15,106-17 15,-141 17-15,-18 0-1,-17 0 1,-1 0 0,1 0-1,0 0 1,-18-18 15</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1:04.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10319 14535 0,'141'17'235,"71"72"-220,-142-72-15,71 36 16,18-18 0,-71-17-16,71 17 15,-36 1 1,-17-19-1,-71 1-15,89 35 16,-36-36 0,-53 1-1,18-18-15,-17 0 0,87 18 16,-17-1 0,-36-17-1,-17 18-15,0-18 0,0 18 16,18-1-1,-18-17-15,0 18 0,35-18 16,-35 0-16,17 18 16,1-18-1,-18 17-15,17-17 0,54 35 16,-71-35 0,0 0-16,17 0 15,-17 0-15,0 18 0,0-18 16,0 0-16,17 0 0,-17 0 15,18 0-15,-1 0 16,-17 0-16,18 0 16,-18 0-16,35 0 15,-35 0-15,159 0 16,35 0 0,-177-35-1,54 35 1,-54 0-16,18 0 0,-17-18 15,17 18-15,-17 0 16,299-17 15,-176-1-15,194-35 15,-282 53-15,-18 0-16,-17-35 15,35 35-15,-18-18 0,70 18 16,-69-18 0,17 18-16,-36-17 15,54-1-15,17 18 0,-18-35 16,-17 35-16,35-18 16,18 1-16,-53 17 15,35-36-15,-18 19 16,-17 17-16,0-18 0,17-17 15,-17 17-15,53 1 16,-53 17-16,0 0 16,17-36-16,-52 36 15,34-17-15,336-19 16,-335 36 15,35 0-15,-88 0-1,0 0-15,18 0 0,-18 0 16,0 0 0,0 0-16,-1 0 0,19 0 15,0 0-15,-19 0 16,19 0-16,0 0 0,-18 0 16,35 0-16,-35 0 15,0 0-15,35 0 0,-35 0 16,17 0-16,1 0 15,-18 0-15,17 0 16,1 0-16,-18 18 16,17-18-16,1 0 0,-1 0 15,-17 0-15,0 0 16,71 0 0,-54 0-1,-52 0-15,17 0 16,18 0-1,-35 0 1,52 0 0,-34 0-1,-1 0 1,0 0 0,-17 0-1,-106-18 63,-177 18-62,106-17 0,18 17-16,35 0 0,-35 0 15,0 0-15,-35 0 0,-1 0 16,-34 0-16,-1 0 15,-264-36 1,229 36-16,-35 0 16,140-17-1,54 17-15,-18 0 0,36 0 16,-36 0-16,-123-36 31,123 36-31,-212 0 0,-17 0 16,194 0-1,35 0-15,0 0 0,18 0 16,18 0-16,-142 0 31,-17 18-31,88 0 16,-36-18-16,18 35 16,-52-35-1,34 18 1,107-18-16,17 0 15,-18 0-15,18 17 16,1-17-16,-37 18 16,36-18-16,-17 0 15,-318 35 1,317-35 0,-17 36-16,-177-19 15,213 1 1,-37-18-1,19 0-15,-283 0 16,247 0-16,36 0 31,-36 0-31,18 0 0,-18 0 16,35 0 0,-17 0-16,-124-18 15,159-17 1,-17 35-16,-1 0 15,-70-18-15,-18 1 16,71 17 0,18 0-16,-18 0 15,-18 0-15,35 0 0,1 0 16,-19 0 0,-175 0-1,176 17-15,17-17 16,-35 0-16,-17 36 15,52-19-15,-35-17 0,-17 18 16,52-18-16,-17 17 16,0-17-16,35 0 15,18 0-15,-18 0 0,35 0 16,-17 0-16,-18 0 31,18 0-15,17 0-1,18-17 17,0-1-17,18 18 1,52-35 0,-34 35-1,16 0 1,1-18-16,0 18 0,35-17 15,18 17-15,35-18 16,195 18 0,-248 0-16,-18 0 15,19 0 1,-37 0-16,19 0 0,88 0 16,-53 0-16,-18 0 15,35 0-15,36 0 16,-18 0-16,0 18 15,0-18-15,194 35 16,124-17 0,-265-18-1,-53 0-15,36 0 0,-36 0 16,0 0 0,35 0-16,-17 0 0,88 0 15,-177 0 1,36 0-16,-17 0 15,-37 0-15,19 0 16,0 0-16,-36 0 0,0 0 16,36 0 15,-36 0-15,-17 0-16,-1-18 31</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1:14.4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10231 15628 0,'17'0'203,"36"0"-187,159 36 0,-71-36-1,-53 17-15,-17-17 16,176 36 15,-177-36-31,36 0 16,176 35-16,-123 0 31,106-35-15,-195 0-16,18 0 15,71 0 1,88 18-1,-176-18-15,17 17 16,-35-17-16,105 0 16,-105 0-16,36 18 15,-19-18-15,-17 0 16,18 0-16,-1 0 16,-17 0-16,88 0 15,-88 0-15,35 0 16,-35 0-16,0 0 15,0 0-15,18 0 0,-19 0 16,1-18-16,0 18 16,-17-17-16,34 17 15,18-18 1,89-17 0,-124 35-1,17 0-15,-35-18 16,18 18-16,0 0 0,-17 0 15,16 0 1,19-35-16,-53 35 0,52 0 16,-35 0-16,18 0 15,-17-18-15,17 18 0,-18 0 16,18 0 0,-18 0-16,18-17 0,18 17 15,-54 0-15,54-18 16,-36 18-16,18 0 15,0 0-15,0 0 0,17-18 16,-17 18-16,-17-17 16,34 17-16,36-18 31,88 0-15,-124 1-16,-17 17 0,177-18 15,-124 18 1,-36-35-16,18 35 15,-17 0-15,35-18 16,-18 18-16,-18 0 16,36 0-16,371-17 15,-354 17 1,-17-18 0,194-17-1,-71 17 1,106 0-1,-123 1 1,70 17 0,-106 0-1,18 0 1,-88 0-16,71 0 16,-19 0 15,-52 0-31,-18 0 15,142 0 1,-71-35 0,52 17-1,-34 0 1,17 1 0,-71-1-1,71 0 1,-88 1-1,35-1 1,-70 0 15,-1 1-15,-35 17-16,1-18 0,-1 18 16,-17 0-16,-1 0 15,19 0-15,-19 0 16,18 0-16,1 0 15,-19 0 1,19 0 0,-19 0-16,1 0 31,0 0-15,-54 18 30,-52 35-30,35-18 0,0-17-16,-17 35 0,-36-1 15,18-34 1,-18 17-16,-18 36 16,71-53-1,-88-1 1,0 18-1,-212 1 17,265-36-32,18 0 15,-18 0-15,-18 0 0,35 0 16,-17 0-16,17 0 16,-34 0-16,-54 17 15,53-17 1,-35 0-16,-265 36 15,-158 17 1,246-53 0,36 0-16,35 35 0,-35-18 0,0 19 15,-36-1 1,-17 18-16,-18 35 0,-53 0 16,-17 18-16,-670 176 31</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1:22.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5186 5945 0,'17'0'266,"19"0"-251,-1 0-15,18 0 16,176 0-1,-88-18 1,53 0 0,-88 18 15,229 0 0,-229 0-15,106 0-1,-89 0 1,1 0 0,-54 0-16,1 0 15,17 0-15,-17 0 0,17 0 16,-18 0-16,-17 0 16,36 0-16,52 0 15,-88 0-15,-1 0 16,19 0-1,53 0-15,-54 0 16,1 0-16,-1 0 16,-17 0-16,0 0 0,18 0 15,-36 0-15,-18 0 16,160 0 15,-142 18-15,0-18-16,1 0 0,-19 0 15,19 18-15,-19-18 16,-17 17-16,36-17 0,-19 0 16,1 0-1,17 0 1,-17 0 0,-18 18 77,-71 0-77,36-1 0,-18-17-16,18 0 15,-18 18-15,-106-1 16,71-17-16,-18 0 15,35 36 1,-52-36-16,-53 0 16,70 0-16,0 0 0,-18 0 15,19 17-15,-1-17 16,-124 0 0,54 0-1,70 0-15,0 0 0,-17 0 16,17 0-16,36 0 15,-36 0-15,18 0 16,17 0-16,0 0 0,1 0 16,-54-17-1,89-1-15,-18 0 16,0 18 0,-247-105-1,265 87 1,-18 18-1,0 0-15,0-18 16,18 1-16,-35-1 0,34 0 16,-17 1-16,18 17 0,0-18 15,0 18 1,-1 0-16,36-17 0,-17 17 16,-1-18-16,-17 18 31,17 0-16,36-18 32,-1 1-31,1 17-16,0 0 16,35-18-16,35 18 0,-18 0 0,142-18 15,229 18 16,159 0-15,-230 0 15,106-1005-15,-176 2028 0,-194-1023 15,17 35-31,371 18 47,-441-53-47,18 35 0,-1-35 15,1 18-15,52 0 16,-70-18-16,0 17 16,71-17-1,-36 18 1,-53-18-16,0 0 0,1 0 15,-1 0 1,0 0 0,-17 0-16,0 0 15,-1 0 32</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35.4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3845 14976 0,'159'0'172,"159"-18"-141,-248 18-15,283 0 15,0 18-15,-283-18-16,18 0 15,-17 0 1,-18 17-16,17-17 16,-17 0-16,0 0 0,0 0 15,-18 0-15,1 0 16,17 0-16,-18 0 15,0 0-15,0 0 16,18 0-16,-17 0 16,17 0-16,17-17 0,-17-1 15,35 0-15,-35 1 16,18-1-16,-1 1 0,-17-1 16,35-17-16,-35 17 15,0 0-15,35 1 16,-35-1-16,36 0 0,-37 1 15,1-1 1,36 1-16,-37-19 0,19 19 16,-18 17-16,106-18 15,-53 18 17,-71 0-32,-18 0 0,19 0 15,-19 0 1,36 0-1,-35 0-15,0 0 16,-1 0-16,1 0 16,-1 0-1,1 0-15,0 0 16,-1 0-16,1 0 0,0 0 16,-1 0 15,1 0-16,-18 18 64,-18-18-48,1 0-31</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04.5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21167 6844 0,'-89'-17'219,"-87"-54"-204,70 53 1,53 18-1,18-17-15,-35-1 16,-1 18 0,36-18-16,-1 1 31,-17-1 0,53 1 0,18-19-15,35 36 0,123-35-1,-34 35 17,-1 0-17,-53 0-15,53 0 16,-35 0-1,-18 0-15,71 18 16,-1 17 0,-52-17-16,-35-1 15,-1 1-15,19-1 16,-36 1-16,70-18 16,-17 35-1,-71-35 1,18 0-1,-35 0 1,-18 18-16,-18 17 31,-53-17-15,19-18 0,-19 0-1,0 18-15,-34-18 0,-1 17 16,0-17-16,-18 0 0,54 18 15,-71 17 1,17-17 0,54-1-1,34 1-15,19-18 16,-1 0-16,1 0 16,-1 0 15,18 18-16,18-1 1,52 1 0,36 17-1,-35-35-15,-1 0 16,18 36-16,-17-36 16,17 17-16,-35-17 0,0 0 15,0 0-15,-18 0 16,0 0-1,36 0 1,-53 0 0,-1 0-16,-17 18 31,-17-18-15,-36 0-16,17 17 15,-52-17-15,-18 36 0,36-19 16,-89 1-16,53 17 15,18-17-15,0 0 16,35-18-16,-71 35 16,89-35-1,17 17-15,-17-17 16,18 0-16,-1 0 16,0 0-16,36 0 62,0 0-46,17 0-16,53 0 15,-17 0-15,-1 0 16,18-17-16,-17 17 0,17-18 16,177-17 15,-230 35-16,0-18-15,1 18 16,-19 0-16,1 0 16,-1 0-1,1 0 1,0 0 0,-18-17 155</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09.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10319 7938 0,'35'0'281,"106"0"-266,106 0 1,-106 0 15,-70 0-31,87 0 16,125-18 0,-177 1-16,35-1 15,-18 18-15,18-35 16,89 17-1,34 0 1,-105 1 0,53-19 15,-1 36 0,-17 0-31,-88 0 16,70 36-1,-70-36 1,-18 0 0,-17 17-16,35-17 15,-18 0 1,-17 18 0,17-18-16,0 18 15,53-18 16,-17 17 1,-19 1-32,89 0 31,-52-18-15,52 17-1,-53 1 1,-35 17-1,-18-35-15,71 18 16,-1-1 0,-87-17-16,123 18 15,-53-18 1,-71 0-16,89 18 16,0-18-1,-53 17 1,-18-17-16,18 0 0,-36 0 15,195 0 1,-36 36 15,-158-36-31,35 17 0,-18-17 16,-18 0-16,19 18 16,16-18-16,-52 0 15,36 17-15,-19-17 0,18 18 16,-17-18-1,-1 0-15,1 0 0,17 0 16,-17 18 0,17-18-16,-18 0 0,19 0 15,-19 0-15,18 35 16,-17-35-16,17 0 0,-17 18 16,-18-18-16,35 0 0,-18 0 15,177 0 1,-106 0-1,-17 0 1,-71 0 0,17 0-16,1 0 15,70 0-15,-88-18 16,35 18-16,-35 0 16,35-35-16,-35 35 15,18-18-15,-1 18 0,1-18 16,-36 18-16,18-17 15,71 17 1,-54 0 0,-35 0-16,-17 0 15,17 0-15,-17 0 16,0 0-16,-1 0 16,18 0-1,-17 0 1,0 0-1,-18-18 48,-18 1-16,-70-1-16,-18 0-15,18 1-16,17 17 15,-70 0-15,-106-18 16,-158 18 15,246 0-15,-88 0 15,0-35-31,-71 35 31,124-18-31,53 18 0,0 0 0,-141-18 16,123-17 0,-17 35-16,-389 0 31,354 0-31,-71 0 15,35 0-15,-71 0 16,1 0-16,-213 0 16,283 18-16,36-1 15,34 19-15,19-19 16,17 19-16,-18-19 16,-18 1-16,36 17 0,-53-17 15,-194 17 1</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27.3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14111 10037 0,'53'0'203,"106"-35"-172,-71-1-31,212-17 16,-141 53-1,-107-17-15,107-1 16,0 18 15,-106 0-31,88 0 0,0 0 31,-35 0-15,53 0 0,-53 0-1,17 18 1,-52-1 0,-19 1-1,-16 0 1,-1-1-16,0-17 0,-17 18 15,17 0-15,-17-18 16,52 17 0,-52 1-1,-18-1-15,18 1 16,-18 0 0,0-1-1,-18-17-15,18 18 16,-35 0-1,17-1-15,1-17 0,-1 0 16,-53 18 0,1 0-1,17-18-15,-18 17 0,1-17 16,-160 18 0,-16-18-1,193 0 1,0 0-16,0 0 15,-18 0-15,-70-18 16,106 18 0,-18-17-16,-71-1 15,89 18 1,0-18-16,-36-17 31,1 35-31,34-18 0,1 1 0,0-1 16,0 0-1,-1 1-15,19-1 0,-1 18 16,0-17-16,1 17 16,-1-18-16,1 18 15,-1 0 1,0 0 0,18-18 15,0 1 16,53-36-32,-18 53 1,1-18-16,70-52 16,-54 52-1,-16 0-15,34 1 16,-52 17-1,52-18-15,-17 0 0,0 18 16,18-35-16,-18 35 16,0 0-16,0 0 15,0 0-15,70 0 16,18 0 0,-106 0-1,18 0-15,-17 0 16,34 35-16,71-17 31,-105-18-31,-1 18 0,0-18 16,-17 17-16,-1-17 15,1 0-15,0 0 16,-1 0-16,1 0 0,0 0 16,-1 0-16,1 0 15,35 0 16,-36 0-15,1 0 0,-18 36 140</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30.6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21184 9014 0,'36'0'204,"158"0"-189,-89 0 1,37 0-1,-54 0 1,53-18 0,-35 1-1,70 17 1,-70 0 0,17-36-1,-70 36-15,53 0 16,18 0-1,-71 0 1,-18 0-16,18 0 16,35 0-16,71-17 15,-106 17 1,17 0 0,-35 0-1,1 0 1,211 0 15,-159 0-15,0-18-1,-53 18-15,36 0 16,-36 0-16,18 0 16,-18 0-16,18 0 0,0 0 15,71 0 1,-19 0-1,-34 0-15,-18 0 16,0 0 0,0 0-16,17 0 0,-34-18 15,34 18-15,-35 0 16,18 0-16,106-17 31,-124 17-31,-17 0 0,17 0 0,-17 0 16,17 0-16,0 0 15,-17 0 17,-88 0 46,-89 17-63,106-17 1,0 18-16,0 0 0,-106 17 16,-317 0 15,211 18-31,-52-18 16,0 1-16,-530 17 31,723-53-31,54 0 0,35 0 15,-18 0-15,-88 0 16,105 0 15,1 0-31,0 0 0,17 0 0,-17 0 0,-1 17 16,1-17 0,18 0-1,-19 0 1,19 0 15,-1 0-31,0 0 16,177 18 62,18-18-78,-19 17 15,-17-17-15,0 36 0,53-36 16,-52 17 0,-1-17-16,35 0 0,106 0 15,-88 0 1,-53 0-16,1 0 16,-37 0-16,1 0 0,-18 0 15,-35-17-15,0 17 16,0-18-16,-35 18 0,-1 0 15,36-18 17,-17 18-17,-19 0 17,1 0-1,-18-17 16</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35.5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10195 10848 0,'71'0'250,"123"53"-234,106-18 0,-142-17 15,-87-18-31,17 0 16,124 18-1,-124-18-15,71 0 16,-36 0-1,36 0 1,70-36 0,-70-16-1,-18 34 1,-70 18-16,-1-18 16,-17 1-16,18 17 0,-1 0 15,-17-18 1,0 18-16,124-35 15,-124 35 1,-1-18-16,125 0 31,-54 1-31,18 17 16,-88 0 0,-17-18-16,16 18 15,-16 0 1,17 0-16,17-35 0,-17 35 15,-18 0-15,18 0 16,0 0-16,124 0 31,-71 0-15,-71 0-16,18 0 0,0 0 16,52 0-1,72 0 1,-124 0-16,0 0 15,17 0-15,-52 0 16,52 0-16,-34 0 16,17 0-16,0 0 0,70 0 15,-70 0 1,0 0 0,0 0-16,0 0 0,35 0 15,-35 0-15,0 0 0,35 0 16,-35 0-1,229-35 1,-229 35 0,300-53-1,-230 35 17,248-53-1,-283 54-16,18 17 1,141-18 0,-177 18-16,18 0 0,-35 0 15,106 0 1,-18 0 0,18 0-1,-124 0-15,0 0 16,1 0-16,-1 0 15,-17 0-15,17 0 16,-17 0-16,-1 0 16,1 0-1,-1 0 1,1 0 0,-36 18 30,-70 17-30,-35 18 0,-71 18-1,106-54 1,-54 54 0,54-54-16,18 1 15,-19 35-15,1-35 16,-35-1-16,17-17 0,0 53 15,-53-53-15,54 18 16,-19-1-16,18 19 16,18-36-16,18 17 15,17-17-15,-18 18 16,0-18-16,-17 18 0,-18-18 0,-17 17 16,-230-969-1,-52 1992 1,263-1022-16,37-18 15,16 18-15,36-18 16,1 0-16,-1 0 0,-18 0 16,18 0-16,0 0 15,0 0 1,-35 0-16,35 0 0,-17 0 0,-89 35 16,88-35-1,18 0-15,1 0 16,16 0-16,1 0 15,-36 0 1,54 0 0,-1 0-1,0 0-15,1 0 32,87 0-1,-34 0-16,17 0-15,88 0 16,-71 0-16,18 0 16,18 0-16,35-35 0,36 35 15,17-18 1,-18 18-16,36-35 0,0 35 16,-36 0-16,0-18 15,-35 18-15,18-35 16,-18 35-16,0-18 0,18 18 15,-53 0-15,35-17 0,18-19 32,-18 19-32,0 17 0,-17-36 15,-19 36 1,1-17-16,0 17 0,-18-18 16,18 18-16,0 0 15,282-17 16,-282 17-31,-36 0 0,19 0 16,16 0 0,-16 0-16,-19 0 15,1 0-15,-18 0 0,17 0 16,-17 0-16,35-18 16,-35 18-16,0 0 15,35 0-15,53 0 16,-88 0-16,0 0 15,35 0-15,-35 0 0,18 0 16,70 0 0,-70 0-16,17 0 15,-18 0-15,19 0 16,-19 0-16,1 0 0,-1 0 16,160 0-1,-160 0 1,1 0-16,17 0 0,18 0 15,-36 0-15,18 0 16,18 0 0,53 0-1,-88 0-15,246 0 16,-52-18 15,-212 18-31,70-35 0,-70 35 16,17 0-16,19 0 15,-19 0-15,18 0 16,-17 0-16,-18 0 0,17 0 16,-17 0-1,0 0-15,0 0 16,0 0-16,18 0 16,-36 0-16,0 0 0,18 0 15,-18 0-15,18 0 16,-17 0-1,34 0-15,-52 0 0,-1 0 16,1 18-16,0-18 16,17 0-16,0 0 15,1 0-15,34 35 16,-52-35 0,-1 0-16,1 18 15,17-18-15,-17 17 16,0-17-16,-18 18 0,17-18 15,1 0 1,52 17 0,-70 1-1,18-18 1,17 0 0,-17 0-1,0 0 1,-1 0 31</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40.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5062 8908 0,'159'0'234,"159"-35"-218,-142 17-1,-17 0 1,-71 18-16,53-17 15,18-1 1,-89 18-16,71 0 16,-35-18-1,53 18 1,-124 0 0,1 0-16,17 0 15,-18 0-15,0 0 0,36 0 16,-54 0 15,36 18-31,-35-18 16,-1 0-1,1 0 1,-18 18-16,0-1 62,-70 19-46,17-36-16,17 17 16,-87 1-1,52 0-15,1-18 0,17 17 16,-18-17-16,1 0 16,17 0-16,-18 0 15,18 0-15,-35 0 16,35 0-16,0 0 0,-88-17 15,53 17 1,35 0-16,0 0 16,0 0-16,-17 0 0,17 0 15,0 0-15,-35 0 16,52 0 0,19 0-16,-18 0 15,17 0-15,0 0 16,-17 0-1,17 0 1,18-18 0,-17 18-16,17-18 15</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44.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4974 11677 0,'18'0'219,"264"106"-203,-211-106-1,-1 18-15,1-1 16,17-17-16,124 18 31,-160-18-31,19 0 16,211 0 15,-229-18-31,53 1 16,159 17 15,-142 0-16,-17 0 17,-71 0-32,18 0 0,-18 0 15,54 0 1,34 0 0,-35 0-1,18 0 1,-88 0-16,52 0 15,-34 0-15,16 0 0,-16 0 16,17 0-16,-18 0 16,0 0-16,0 0 15,1 0-15,17 0 0,-18 0 16,0 0-16,1 0 16,-19 0-16,18 0 0,1 0 15,-1 0-15,18 0 16,-18 0-16,0 0 15,36 0 1,70 0 0,-88 0-1,-18 0-15,89 0 32,-71 0-32,-18 0 15,53 0 1,-53 0-16,1 0 0,-1 0 15,18 0-15,-18 0 16,0 17-16,1-17 0,-19 0 16,36 0-1,-17 18 1,-19 0-16,1-18 16,0 0-1,-1 0 1,-52 0 93,-18 35-93,18-17-1,17-18 1,0 17 0,1-17-16,-54 35 31,36-17-31,-71 17 16,36-17-1,-1 0 1,36-18-1,35 17-15,-71 1 16,53-18 15,-17 0-15,0 0 0,-71 18 15,36-18-31,17 17 15,-71-17 1,89 0-16,0 0 16,-1 0-1,1 0-15,-18 18 16,-35-18 0,35 0-1,0 0 1,18 0-16,0 0 15,-1 0 1,1 0 0,17 0 15,-17 18 0,-71-1-15,89-17-16,-36 18 0,35-18 15,0 0-15,1 0 16,-1 0-16,0 0 16,1 0-16,-1 0 15,1 0 17,-19 0-17,1 0 1,0 0-16,-1 0 15,1 0-15,0 0 0,17 0 16,1 0 0,-1 0-16,18 17 15,-18-17-15,1 0 16,17 18-16,-18-18 16,-17 18-16,17-18 15,1 0-15,-36 17 16,35-17 15,0 0-31,1 0 16,-1 0 15,0 0 16,-52 0-32,52 0 1,1 0-16,-19 0 0,19 0 16,-1 0-1,-17 0-15,17 0 16,0 0 0,1 0-1,-1 0-15,1 0 0,-1 0 16,0 0 15,18-17-15,-35 17 15,0 0-31,-1-18 16,1 18-16,18 0 15,-36 0-15,0 0 16,35 0-1,-17 0-15,17 0 16,-17 0-16,17 0 31,-52 0-15,52 0-16,0 0 16,-17-18-16,17 18 15,-17 0 1,18 0-16,-1 0 15,0-17 17,-52-1-17,52 18 1,-17-17-16,-18-19 16,35 36-1,1-17-15,-36-1 16,17 0 15,19 18 0</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49.0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17798 2558 0,'-18'106'250,"-141"511"-218,89-405-17,52-36 1,18-70 0,0 18-1,0-54 1,18 1 15,-1-18-31,19-36 31,-19 1-31,36-18 16,18 17 0,-36-17-16,106 0 15,18 0 1,53-17-1,-54-18-15,72-1 16,-1-17 0,-159 36-16,19 17 15,16-18 1,-87 0 0,17 18-1,-17 0 1,17 0-1,-35-17 1</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50.4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17551 3369 0,'529'-141'266,"-406"124"-250,-87-1-16,17 0 15,-18 18 1,-18-17-16,1 17 47,0 0-16</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51.8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17727 2099 0,'106'0'219,"300"-17"-204,-248-1 1,19 18 0,-124 0-1,17 0 1,-35 0-1,-17 0 1,0 0 31,-18-18-47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39.8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9049 16052 0,'70'0'219,"318"0"-203,142 35 15,-160-17-15,-194 17-1,107-17 1,-125-1-1,36 1 1,-123-1-16,88-17 16,-18-987-1,-35 2010 1,-36-1023-16,36 0 16,0 0-1,-36 0-15,19 0 16,-1 0-1,-35 0-15,17-18 16,18 0 15,459-70-15,-123 71 15,-248 17-31,159-36 16,-123 19-1,-18 17 1,53 0 0,-141 0-1,176 0 1,-212 0 0,1 17-1,-1 1 1,36 17-1,-70-35 1,-19 0-16,18 18 16,1-18-16,-1 0 15,0 18-15,1-18 0,-1 17 16,0-17-16,-17 0 16,-1 18-16,19-18 15,105 17 16,-53-17-15,-53 0-16,1 0 16,-19 0-16,18 0 15,54 0 1,-54 0 0,0 0-16,71 0 15,-71 0 1,1 0-16,-1 0 0,0 0 31,89 0-15,-19-35-1,-69 0-15,-1 17 16,36-52 0,-71 34-1,-36-16 1,-158 16 15,-176 1-15,246 35 15,-34 0-15,-1 0-1,35 0 16,36 0-15,35 0 0,36 0 15,-54 0-15,1 0-16,-72 0 0,1 0 15,-70 0-15,105 0 16,-123 0-1,176 0 1,17 0-16,-69 0 16,-1 0-1,53 0 1,-53 0-16,0 0 0,0 0 16,-88 0-16,53 0 15,0 0-15,0 0 16,-53 0-16,70 0 15,1 0 17,70 0-32,0 0 0,0 0 0,-53 0 15,-282 18 1,230-18 15,69 0-15,72 0-16,-19 0 15,19 0-15,-1 0 16,-17 0 0,0 0-16,-107 0 15,-140 35-15,-282 71 16,-54 0-16,301-106 0,123 35 16,88-35-1,71 0-15,17 0 16,1 0-16,-1 0 15,0 0 1,1 0 0,-72 0-1</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54.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19879 1976 0,'-53'194'203,"-17"35"-187,-1 195-1,36-266 17,35-70-32,-36-35 0,36 0 15,-17 18-15,17-18 16,-18 17-16,18 1 15,0-18-15,-17 0 0,17 0 16,-18 17-16,18-52 16,0 17-16,0-17 0,0-1 15,0 19-15,0-1 32,0-53 77,0-35-93,0-17-16,0-18 0,35-53 15,89-600 16,-107 600-31,-17 35 16,36 18-16,-36 35 16,17 0-16,-17-18 0,0 36 15,18-18-15,-18 18 16,17-18-16,1 18 0,0-1 16,-1 1-1,1 0-15,-18-1 16,18-17-1,-18 36 1,17-1 0,1 18 15,52 0-15,-52 0-1,17 0 1,18 18-16,-17-18 15,-1 17-15,0 1 0,18 35 16,18 18 0,-18-18-1,-36-1 1,1 19-16,52-777 31,1 1941-15,-53-1164-1,-1-1-15,1 124 32,0-123-32,-1 52 15,1-105 1,-18 0-16,17-1 16,-17 1-1,0 0-15,0-1 16,0 1-1,18-18 1,-18 17-16,0 1 31,18 35-15,-18-35 0,17 52-1,-17-52 1,0-1-16,0 1 15,0 0-15,0 17 16,0-17-16,18-1 16,-18 19-16,0-19 15,0 71 17,0-70-32,0 0 31,0-1-16,0 1 1,0-36 78</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55.6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19279 3175 0,'159'0'235,"176"-70"-204,-211 52-31,281-52 16,-211 17 15,89 17-16,-142 1 1,0 17 0,-35 1-1,-53 17 1,-18 0-16,35 0 16,-17 0-1,-35 0 1,0 0-16,17 0 15,-17 0 1,-1 0 15</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2:58.1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22313 2293 0,'-194'71'172,"-123"123"-141,87-35-15,72-36-1,105-35 1,-36 36 15,72-36-15,-1 18-1,18-36 1,0-17 0,0 18-16,0-1 15,35-34 1,-17-1-16,0 0 15,70 18 1,-53-18-16,1-17 16,16-18-16,-16 18 15,34-1-15,36-17 16,-53 0-16,-18 0 16,18 0-16,-17 0 15,34 0-15,-52 0 16,52 0-16,-34 0 15,16 0-15,-16-1005 0,70 1993 16,-71-988 0,18 0-16,17 0 0,1-18 15,17 0 17,-35 1-32,-18 17 15,18-18 16,-35 18-31,-1 0 32,1 0-17,-18-17 110</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3:01.2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23442 2064 0,'0'141'235,"106"388"-220,-106-440 1,70 193 0,-52-159 15,35 336 0,-35-389 0,-1-34-31,-17-1 16,0 0 0,0 1-1,0-19 1,0 1-1,0-36 79,0-35-78,-35-88-1,0-35 17,35 123-32,-18-124 15,-17 72 17,35 69-32,-35-17 15,35-70 1,0 88-16,0-18 15,-18-71 1,18 36 0,-18-18-1,18 89 1,0-19-16,0 19 16,0-19-16,0 1 15,0 0 1,0 17-1,53 18 79,0 0-78,18 0-16,52 18 15,-70 17 1,18-17-16,-36-1 16,18 1-1,-18 17-15,18-17 16,0 17-16,-18-17 0,18 35 0,-35-18 16,52 0-1,-34 18 1,-19-35-1,1-18-15,0 18 0,-18-1 16,0 1 0,35-1-1,-18-17 17,19-52 14,105-213-14,-106 212-17,0 18-15,-17-36 0,0 36 16,17 0-16,35-54 31,-70 72-15,18-18-16,0-1 15,-1 1-15,1 17 0,0-17 16,-1 17-16,-17 1 16,18-1-16,0 1 15,-1-19 17,1 54 77,17 52-93,-17-34-1,-1 34-15,1 1 0,17-1 16,1 36-16,34 159 15,54 158 1,-71-194 0,35 36 15,-71-212-31,-17 0 0,0-18 16,18 0-16,-18-17 15,18 0-15,-18-1 16,0 1-16,0 0 47</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3:12.3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23230 11854 0,'71'0'235,"335"0"-220,-301 0-15,1 0 16,-17 0 0,34 0-16,0 0 0,-17 0 15,0 35-15,18-35 16,-19 0-16,1 18 0,18-18 15,-18 17-15,-18-17 16,18 18-16,-1-18 16,-34 0-16,17 0 15,18 0-15,-35 0 0,17 0 16,-18 0-16,19 0 16,-37 0-16,1 0 0,0 0 15,-17 0-15,34 0 16,-52 0-16,17 0 15,36 0 1,-36 0-16,-18 0 16,19 0-16,-19 0 0,1 0 15,0 0 1,35 0 0,-36 0-1,1 0-15,0 0 0,-1 0 16,18 0-16,1 0 15,-19 0-15,1 0 16,0 0-16,-1 0 16,1 0 15,0 0 0</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3:16.1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17110 13900 0,'17'0'219,"107"-36"-203,-1 19-1,-17-18 1,-53 17-16,123-35 16,-52 35-1,88-17 1,-107 35-1,37 0 1,-72 18 0,-17-1-1,-18-17-15,18 18 16,-35 0 0,-1-1-1,1 1-15,0 0 0,-1-1024 31,1 2047 1,-18-1006-1,-35 0-15,17-17-1,-35 17 1,0-17 15,-35 35-31,35-35 16,0-1-1,0 1-15,-35 17 16,0 0 0,17-17-16,1 0 15,17-1 1,-18-17-16,18 36 15,-17-1007 1,35 2012 0,17-1041-16,-35 18 15,18-1 17,-1 1-17,1 17 1,0-17-1,17 17 1,-17-35 0,17 18-1,1-1 1,-1-17 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3:48.8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9984 14799 0,'70'0'250,"195"89"-219,-159-37-16,-1-34 1,-69 0 0,-19-18-16,19 0 15,-1 0-15,0 0 16,-17 0 0,17 0-16,-17 0 15,35 0 1,0 0-1,-18 0 1,-18 0-16,36 0 0,-17 0 0,-19 0 16,1 0-16,35 0 15,-18 0-15,0 0 16,1 0-16,-19 0 16,1 0-16,17 0 0,-17 0 15,17 0-15,-17 0 16,35 0-1,-18 17 1,-17-17 0,17 0-16,0 0 0,-17 18 15,-1-18-15,19 0 16,-19 0-16,19 0 16,17 18-16,17-18 15,-35 0 1,54 0 15,-54 0-31,0 0 0,-17 0 16,-1 0-16,19 0 15,-19 0-15,36 0 16,-17 0-16,-1 0 0,0 0 16,0-18-16,18 18 15,0-35-15,-18 35 16,36 0-16,-36-18 15,18 18-15,-17-18 0,16 18 16,19-17 0,-18 17-16,0-18 15,-18 1 1,0 17-16,-17 0 0,17 0 16,1 0-16,-1-18 15,0 0 1,0 18-16,-17 0 0,17 0 31,1 0-31,-19-17 0,36 17 0,-35 0 16,17 0-16,0-18 15,1 18-15,-1 0 0,0 0 16,36 0 15,-18-18-31,17 18 0,-35-17 0,54-1 16,-1 18-1,-35-35-15,0 35 16,17-18-16,36 1 16,-53 17-16,18 0 15,-18-18-15,17 18 16,1-18-16,-1 18 0,-17 0 16,159-35-1,-159 35 1,0-18-16,52 18 15,-34 0-15,-18-17 16,0 17-16,0 0 16,-18 0-16,18 0 15,17-18 1,-17 18-16,283-35 31,-284 17-31,1 18 31,36-18-31,140 1 16,-123-18 0,-53 35-16,17-18 15,-17 18-15,0 0 0,0-18 16,70 1 0,-70 17-16,36-36 15,-37 36-15,90-17 16,52-19 15,-142 36-15,37-17-16,16-1 15,-16 18 1,-36 0-16,17-17 0,1 17 16,-1-36-16,18 36 15,212-35 16,-141 17-15,-53 18-16,-53-17 0,35 17 16,-17 0-16,17 0 15,-18 0-15,-17-18 0,35 18 16,71 0 0,88 0-1,-176 0-15,-18 0 16,35 0-16,-18 0 15,19 0-15,34 0 16,-52 0 0,-19 0-16,19 0 15,0 0-15,-1 0 0,-17 18 16,123-1 0,-34 1-1,-107-18 1,35 18-16,-34-1 15,17 1-15,-18-18 16,0 35-16,0-17 0,1-1 16,-1 1-1,0 0-15,1-1 0,-1 1 16,0 0-16,-17-18 16,-1 17-16,1-17 0,0 18 15,-1 17-15,-17-17 16,18-1-16,-18 1 15,18 0-15,-1-18 16,1 17-16,-18 1 0,17-18 16,1 53-1,0-35 1,-18-1 0,0 1-1,0 0 1,0 17-1,0 0 1,-53 18 15,0 0-15,-53 17 0,36-34-1,-1-1 1,36-17-16,-36-1 15,-35 1 1,36-18-16,17 0 16,-35 0-16,17 0 15,-158 0 1,176 0-16,18 0 16,-18 0-16,35 0 15,-17 0-15,-18 0 16,-18-18-1,18 18 1,-70-35 0,70 17-16,-35 1 15,53 17 1,-36-18-16,36 18 16,-1-18-16,1 18 0,0-17 15,-53-1 1,52 18-16,-34-17 15,17-1-15,0 18 16,0 0-16,-17-18 16,17 18-16,0 0 15,-53 0-15,35 0 16,18 0-16,0 0 16,1 0-16,-1 0 0,-18 0 15,18 0-15,0 0 16,0 0-16,-88 0 15,53 18 1,35-18-16,-17 18 0,-1-18 16,18 0-16,0 0 15,18 0-15,-53 0 16,52 0 0,-34 0-1,35 0-15,-1 0 0,-34 0 31,34 0-31,19 0 0,-1 0 16,1 0-16,-19 0 16,19-18-1,-54 18 1,53 0 0,18-18-16,-35 18 0,0-17 15,0 17-15,-1 0 0,1-18 16,0 18-1,-18-18-15,-18 1 0,18 17 16,-70-36 0,-53 1 15,123 35-31,17-17 0,-70 17 16,36 0-1,-1 0 16,18 0-31,18 0 16,0 0-16,0 0 0,-1 0 16,1 0-1,17 0-15,-17 0 16,-18 0-16,18 0 0,0 0 16,-1 0-16,-34 0 15,35 0-15,-1 0 16,-52 0-1,53 0-15,-18 0 16,18 0 0,-1 0-16,1 0 15,-18 0-15,18 0 0,0 0 16,-1 0-16,1 0 16,-53 0-1,53 0-15,-1 0 0,1 0 16,-106 0 15,88 0-31,18 0 16,-71 17-1,35 1 1,-52 17 0,52-35-1,-35 35 1,18-17-1,18-18 1,34 18-16,1-18 16,0 17-16,-36-17 15,36 0 1,-18 0-16,18 0 16,-106 36 15,105-19-31,1-17 0,0 18 0,-18-18 31,53 17-31,-35-17 16,17 0-1,0 0 1,1 0-16,17 18 16,17-18-1,36 18 1,-35-1-16,0-17 15,52 18 1,-17-18-16,0 0 0,88 0 16,-70 0-1,17 0-15,-18 0 0,36 0 16,0 0-16,18 0 16,17 0-16,-35 0 15,405-18 1,-405 18-1,17-17-15,-17-1 16,335-35 15,-141 36-15,-124-1 0,89-17-1,-53 17 1,-54 18-1,-69 0-15,52 0 16,17 0 15,-52 0-31,247 0 16,-282 0-16,17 0 16,141 0-1,-141 0 1,-17 0-16,17 0 0,71 0 31,141 0 0,-247 0-31,52 0 0,19 0 32,-71 0-32,35 0 31,124 0-16,-159 0-15,0 0 0,-1 18 16,107 17 0,-53-17-1,35-1 1,-88-17-16,88 18 31,141-18-15,-211 0-1,-18 0 1,-35 0 0,-1 0-16,1 0 31,-1 0-31,19 0 31,17 0 0,-36 0-15</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6:26.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9331 2875 0,'459'0'234,"211"0"-218,-141 0-1,-388 0 1,0 18-16,18 0 15,-18-1-15,18 19 0,-18-19 16,18 19-16,-18-36 16,0 17-16,0 1 15,-17-18-15,-19 0 0,1 35 16,-18-35 0,159 18-16,-141-18 15,18 0-15,17 0 0,-35 0 16,35 0-1,211 0 17,-140 0-17,-177 0 1,-17 0-16,17 0 16,-17 0-1,0 0 1,-1 0-1,1 0 1</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26:29.4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6491 7426 0,'300'-17'219,"176"-1"-188,-370 18-31,406 0 32,-248 0-17,-158 0-15,123 18 16,-52 17 0,-107-17-1,54-1-15,17 1 16,-18-1 15,-70-17-31,35 18 16,89 17-1,-124-35 1,-36 0 0,1 0-16,17 18 31,1 0-16,-1-18 1,-18 0 15,1 0-31,17 0 16,-17 0 0,-18 17-16,18-17 15,-1 0 1,1 0 15,0 0 125</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2:56:35.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3581 5609 0,'35'0'172,"212"36"-157,-53-19 1,18 19 0,-124-36-16,-35 17 15,-18-17-15,36 18 16,87-18-1,-122 0 1,16 0-16,90 0 16,-72 0-1,1 18 1,-36-18 0,0 0-16,-17 0 0,17 0 31,-17 17-31,35-17 15,53 18 17,-71 0-32,-17-18 15,17 0-15,18 0 16,-18 0-16,71 0 16,-71 0-16,36 0 15,-18 0-15,-18 0 16,18 0-16,-18 0 0,18 0 15,-18 0 1,0 0-16,1 0 0,-1 0 16,-17 0-1,-1 0 1,1 0-16,0 0 0,-1 0 31,1 0-15,-36-18 140,-17 18-140,17 0-1,1 0-15,-213 53 16,107-36 0,17 1-16,-17 17 0,-1-35 15,1 0 16,87 0-31,-140 0 16,88 18 0,35-18-1,0 0 1,-18 0-16,18 0 0,1 0 16,-1 0-16,17 0 0,-34-18 15,17 18 1,18-17-1,17 17-15,-17-18 0,17 18 0,0-18 0,-17 18 32,18 0-32,17-17 0,-36 17 15,19 0-15,-1 0 16,0 0-16,1 0 16,-1 0 15,-17 0 0,17 0-31,1 0 0,-1 0 16,0 0-1,1 0 1,-1 0 0,0 0-1,36 0 220,35 17-220,-18-17-15,0 18 16,142 0-1,-124-18 1,17 17-16,89 1 16,-88-18-1,-19 18-15,1-18 16,53 0-16,18 17 16,-71-17-1,-18 18-15,141 0 16,-123-18-1,-17 17-15,87 1 16,-17 17 0,-36-35 15,-17 0-31,0 0 31,-35 0-31,17 0 0,-17 0 16,17 0-1,0 0 1,-17 0 0,0 0-1,-1 0 1,36 0 62,18-18-31,-54 18-16,-17-17 32,0-1-48,0 1 95,-17-1-79,-36 18-15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7:00.1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5980 5627 0,'35'0'250,"335"0"-219,-123 0 0,-17 0-15,-178 0 0,-16 0-1,246 0 17,-212 0-17,36 0-15,0 0 16,-35 0-1,-18 0-15,141 35 16,-53-35 0,35 0-1,-35 0 1,36 0 0,-72 0-1,54 0 1,-53-17 15,18-1-15,-54 18-16,-17 0 15,159-18 1,-124 18 0,0-17-16,124-1 15,-71 18 1,71-17-1,-89 17 17,18 0-17,-106 0-15,18 0 0,18 0 16,35 0 0,-53 0-16,70 0 15,-17 17 1,-53 1-16,17-18 15,89 17 1,-88-17-16,-18 0 16,105 0-1,-34 0 1,35 0 0,-36 0-1,-17 0 1,-18 18-1,-35-18-15,0-1005 0,70 2010 16,-70-1005-16,53 0 16,-18 0-1,-17 0 1,-18 0-16,70 0 16,-70 0-1,-18 0 1,18-18-16,-17 18 0,17 0 0,52-17 31,-52 17-31,18-18 16,-1 18-1,-34 0-15,-1 0 16,0-17-16,-17 17 16,0 0-16,52 0 15,18-18 1,-52 18-1,16 0 1,-16 0 0,-19 0-1,1 0 1,17 0 0,-17 0-1,0 0 1,17 0 15,0 0 0,-17 0 1,-18 18 46,17-1-63,-17 1 17,0-1-17,0 1 16,0 0 1,0 17-17,-17-17 1,-1-18 0,-35 17-16,18-17 31,17 0-31,-52 18 31,-1-18-15,36 0-16,0 0 15,-1 0-15,1 0 0,17 0 16,-87 18 0,16-18-1,19 35 1,-71-17-1,35-1 1,0-17 0,18 0-1,17 0-15,1 0 0,17 0 16,0 0-16,-18 0 16,54 0-1,-1 0 1,0 0-16,1 0 0,-1 0 15,1 0 1,-36 0 0,-36 0-16,37-17 15,-1 17-15,17 0 16,1-36-16,0 36 16,0 0-16,-1-17 15,1 17-15,0-18 0,-1 18 16,-16 0-16,34 0 15,-17 0-15,-1 0 16,1 0-16,-36 0 16,36 0-16,-18-18 15,18 18 1,-18 0-16,18 0 0,0 0 0,-18 0 16,17 0-16,19 0 15,-19 0-15,19 0 16,-1 0-1,0 0-15,-17 0 32,18 0-17,-1 0 1,-106 0 0,89 0-16,0 0 15,17 0-15,-17 0 16,17 0-1,1 0 1,-1 0-16,0 0 16,1-17-1,-36 17-15,18-18 0,-18 18 16,-35 0-16,17-18 16,18 18-16,-18-17 15,19-1-15,16 18 16,-17 0-16,18-18 15,0 1-15,0 17 0,17 0 16,-17 0-16,-18-18 31,17 1-31,1 17 0,0-18 16,0 18-16,-18 0 16,-53 0-1,88 0-15,-88 0 16,53 0-1,-52 0 1,-36 0 0,88 0-16,0 18 15,-124 17 1,107-35-16,-36 0 16,71 0-1,-1 17-15,-34-17 0,17 0 16,18 18-16,-18-18 15,0 0-15,0 0 16,-18 18-16,1-18 0,-1 17 16,-52 1-1,-160-18 17,231 0-32,-1 0 0,0 0 15,-71 18 1,71-18-16,0 0 15,18 0-15,-18 0 0,18 17 16,-36-17-16,36 18 16,0-18-16,-18 0 15,-53 18 1,71-18 0,0 0-1,-1 0-15,19 0 0,-19 0 16,1 0-16,0 0 0,0 0 15,-1 0 1,19 0-16,-19 0 0,1 17 16,-88 1 15,34-18-15,72 18-1,-36-18 1,35 0-16,1 0 15,-1 0 1,18 17-16,-18-17 31,1 0 16,34 18 78,36-1-109,-18-17-16,1 0 15,-19 0-15,36 18 0,0-18 16,0 18-16,0-18 16,35 0-16,-35 0 15,0 0-15,-18 0 16,54 0-16,-54 17 0,18-17 16,0 0-16,-18 0 15,106 0 1,-53 0-1,-17 0-15,-36 0 16,124 0 0,-106 0-1,17 0-15,-17 0 16,177 0 0,-125 0-1,-52 0 1,18 0-16,-18 0 0,53 0 31,-54 0-31,19 0 0,-18 0 16,0 0-16,-18 0 15,0 0-15,1 0 0,17 0 16,17 0 0,-35 0-16,1 0 15,-1 0-15,18 0 16,35 0 15,-53 0-31,1 0 0,-1 0 0,0 0 16,1 0-16,-1 0 0,0 0 15,106 18 1,-106-18 0,1 0-16,-1 0 0,53 18 31,-53-18-31,1 0 0,-1 0 15,0 17-15,1-17 16,-1 0-16,88 0 31,-87 18-31,-1-18 0,18 0 16,-18 0-16,36 35 16,-18-35-16,-1 0 0,1 18 15,0-18-15,18 17 16,-36-17-16,18 18 15,0-18-15,-18 18 16,89-18-16,-71 17 16,0-17-16,35 18 15,-18 0 1,-17-1-16,0 1 0,0-18 16,18 18-16,-18-18 15,-1 17-15,19 18 16,-53-35-16,123 36 15,-71-36 17,-34 17-32,-1-17 0,0 18 15,36 0-15,-36-1 32,71 1-17,-53 0 1,53-1 15,-36 1-31,36 0 16,-18-1-1,-17 1 1,-36-18-16,36 17 16,17 1 15,-53-18-31,36 18 0,-19-18 15,-34 0-15,35 0 16,-18 0 0,36 0 31,-53 0-47,17 0 0,0 0 15,18 0 1,0 0-1,-18 0 1,-17 0-16,-1 0 16,54 0 15,-53-18-31,35 18 31,-36-18-31,54 1 31,-18-1-15,-18 1 0,0-1-1,-17 18-15,17 0 16,36-35 0,-54 35-16,1-18 15,17 0-15,18 18 16,-35-17 15,-1-1-31,36 0 0,-17 1 31,-36-1-31,17 18 16,19-18 0,-1 1 15,-18-1-16,1 18-15,-18-17 16,0-1 47,0-53-48,0 54 1,0-19-16,18-16 15,-18 16 1,0-17 15,0 36-31,0-19 0,0 1 16,0 18 0,0-19-1,0 19 32,-18-1-31,0 18-1,1 0 17,-1 0-17,-17-18 1,0 18-16,-18 0 15,0 0-15,-124 0 16,36 0 0,88 0-1,0 0-15,1 0 16,-284 0 0,37 0-1,69 0 1,-70 0-16,18 0 15,0 36-15,53-36 16,-36 0 15,247 0-15,1 0 0,-1 0-16,-17 0 15,-71 0 1,-141 0-1,159 0 1,0 0 0,35 0-1,35 0 17,-52 0-17,-72 0 16,-34 17 1,123-17-1,36 0-15,-1 0 15,36 0 63,52 0-79,-17 0-15,0 0 16,17 0-16,54 0 15,35 0 1,88 0 0,-106 0-16,-35 0 15,35 0-15,-35 0 16,35-17-16,-18 17 16,18-36-16,-35 36 15,18-17-15,-19 17 16,460-71-1,-354 71 1,1 0 15,-88 0-31,-71 0 16,246-18 15,-263 18-15,-1 0-1,-17 0-15,17 0 16,18 0 15,17 0-15,-34 0 0,-1 0-1,0 0 1,-17 0-16,-1 0 15,19 0-15,34 0 32,-34 0-1,-19 0-15,-70 0 93,0 36-93,18-36-1,0 17-15,0 19 0,-54-19 16,-69 54-1,105-53 1,17 17-16,-17-18 16,-52 19-16,16 17 15,-34-18 1,-53 0 15,52-35-15,-140 18-1,211-18 1,17 0 0,-281 0 15,264 0-31,0 0 16,-18 0-16,1 0 15,-1 0-15,36 0 16,0 0-16,0 0 15,17 0-15,-35 0 16,35 0-16,1 0 31,87 0 1,54 0-17,-36 0 1,53 0-1,-70 0 17,-1 0-17,-35 0 1,18-18-16,0 18 0,0 0 16,35 0-16,-17 0 15,70 0-15,35 0 0,124 35 16,35 1 15,-194-36-31,124 53 0,-89-36 31,-105-17-31,-18 0 16,53 0 0,-71-17-16,-17-1 15,-1 0-15,-17 1 0,0-19 16</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2:56:42.0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12735 5839 0,'18'0'234,"141"0"-218,-124 0-1,282 0 1,-193 0 15,17 0 0,-35 0-15,176 0 15,-158 0-15,-1 0-1,-17 0 1,17 0 0,-87 0-16,52 0 15,-18 0 1,-17 0 0,-35 0-1,0 0-15,-1 0 16,1 0 15,-1 17-15,1-17-1,0 18 1,-1-18 0,-17-970 46,0 1993-31,0-1005-31,-17-18 16,-1 17 15,0 1-31,-17-18 16,-353 141-1,247-53-15,-53-35 16,-53 88 0,176-105-1,19-19 1,34-17 15,-141 0 0,124 0-31,0 0 16,-18 0 0,0 0-1,-35 0 1,35 0 0,17-17-16,-52 17 15,18-18-15,-19 18 0,-16 0 16,-19-53 15,71 53 0,18 0-15,0 0-16,35-18 16,-106-17-1,88 35-15,-17-18 31,17 1-31,1 17 0,-1 0 16,0-18 0,1 0-1,-1 1 1,0-1-16,1 1 31,-1-36-15,18 35-1,-17 0-15,-19-17 32,36 17-17,0 1 1,0-1 31,36-17-16,-36 17-31,35 1 16,-18-1-16,19 0 15,-19-1005-15,54 2029 16,-18-1024-16,-18 18 0,0-18 16,1 18-16,-1-17 15,0 17-15,-17 0 16,0 0-1,52 0-15,-35 0 0,18 0 16,-17 0 0,34 0-16,18 0 15,-17 0 1,-53 0-16,52 0 0,18 0 16,0 0-1,-35 0 1,36 0-16,-37 0 15,54 0 1,-70 0-16,175 0 16,-175 0-1,16 0 1,-16-18-16,52 1 16,-18 17-16,-52 0 15,53 0-15,-36 0 0,-17 0 16,52 0-1,1 0-15,-36 0 16,36 17 0,-36 1-1,0-18 17,-35 17-32,18-17 0,-1 0 15,1 0 1,17 0 78,-17 0-79,52 0 1,-34 0-1,-19 0 17,1 0-17,-141 0 48,-160 0-48,178 18 1,-54-18-16,53 0 16,-88 35-1,53 1 1,105-36 0,-16 0-1,-1 0-15,0-18 16,-35-17-16,-124-53 15,141 52-15,-52-34 16,52 34 0,36 36-1,0-17-15,-1 17 16,19 0 0,-18 0-1,17 0 16,0 0-15,1 0 0,70-18 93,35-35-93,-53 53-1,0-17-15,1-19 16,-1 19-16,-17-1 0,17 0 16,0-17-16,71-53 15,-53 53 1,0-1-1,70-52-15,-88 71 16,1-1-16,-1 0 16,53 1-1,159 17 17,-212 17-17,18 1-15,-17-18 0,34 18 16,-17-1-1,-18 1-15,18-18 0,0 17 16,-17-17-16,-1 18 0,35-18 16,-17 18-1,18-1 17,-54 1-32,19-18 0,-1 0 0,0 18 15,-35-1-15,88 19 16,-52-19-1,-19 1-15,1-18 16,0 17-16,-1-17 31,19 53-15,-36-35 15,17 0-31,-17-1 0,0 19 31,-35-1-15,0-18-16,-1-17 16,19 18-16,-1 0 15,0-18-15,-17 0 16,18 17-16,-19-17 31,-122 36 0,122-36-31,1 0 16,17-1006-16,-17 2012 16,17-1006-16,1 0 15,-1 0-15,1 0 47,-142 0-31,18 0-1,88 0 1,17 0-16,19 0 16,-18 0-16,17 0 0,0 0 15,-35 0 17,-176 0-1,158 0-31,19-18 15,-72 0 1,71 1 0,0 17-1,36 0 1,-1 0 0,0 0-1,1 0 1,17-18 62,35-35-62,-17 36-1,87-36 16,19 0 1,-18 0-17,-36 35 1,-17 18 0,-35-17-16,-1 17 15,1 0 1,0 0-1,-1 0 1,1 0 0,53 0-1,-1 0 1,71 17 0,-53 1 15,89 17-16,-159-35 1,17 0 15,-18 0-15,1 0-16,0 0 31,-18 18 47,-36-1-62</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2:56:54.4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12488 8344 0,'177'0'250,"70"-53"-234,-159 53-16,18 0 15,246-18 1,-193 18 0,-53 0-16,282 0 15,-282 0 1,53 0-16,-53 0 16,35 0-16,-36 0 15,19 0-15,-18 0 0,-36 0 16,36 35-16,88-17 31,-70-18-15,-1 0-1,-70 0-15,-18 0 16,89 0 0,-54 0-1,1 0 1,-18 0-16,-18 0 15,18 0-15,70 0 16,-70-18 0,18 18-16,17-35 0,0 17 15,-17 1-15,-1-1 16,1 0-16,-18 1 0,18-19 16,-19 1-16,1 35 15,18-17-15,-36-1 16,18 0-16,-18 1 15,18-1-15,-17 0 16,-1 1-16,0-1 16,-17 18-16,17-18 0,-17 18 15,-1-17 1,19 17 0,-19 0 15,18 0 63,124 0-79,-106 0 1,35 0 15,36 17-31,-54-17 31,-52 0-31,0 0 16,-1 0-16,19 0 0,17 36 16,17-36-16,-17 17 15,-18-17-15,1 0 16,34 0-1,89 18 1,-53 0 0,-53-18-1,35 0-15,-35 0 16,0 0-16,0 0 0,17 0 16,-17 0-1,0 0-15,0 0 0,17 0 16,1 0-16,-18 0 0,0 0 0,35 0 15,-35 17 1,35-17-16,-35 0 16,0 18-16,0-18 15,-18 0-15,18 0 16,18 18-16,-36-18 0,18 0 0,-18 17 16,18-17-1,0 0-15,17 18 16,-17-18-16,283 35 31,-248-35-15,18 0-1,-71 0 17,-18 0-17,1 0-15,0 0 16,-1 0-1,1 0 1,-106 0 156,-141 53-141,176-53-31,-141 18 31,-71-1-15,0 1-16,89-18 16,0 0-16,-36 0 15,53-35-15,18 35 16,0-18-16,53 18 16,17 0-16,1-18 15,17 18-15,0-17 0,0 17 16,-35 0-16,-106-53 15,-124 35 1,-123-17 0,300 35-1,35 0-15,18 0 16,18 0-16,-1 0 0,18 0 16,0 18-1,0-18-15,-35 0 0,35 17 16,-35 1-16,-106-1 15,88 36 1,-53-35-16,53 0 0,-17 35 16,17-53-16,18 17 0,-71 1 15,106 0 1,-70 17-16,52-18 31,54-17-31,-1 0 16,-17 0-1,17 0-15,0 0 0,-17 0 16,-53 0 0,35 0-1,0 36-15,0-36 16,18 0-16,17 0 0,-17 0 0,17 0 16,1 0-16,-1 0 15,-35 0 1,-35 0-1,53 17 1,-36 19-16,18-36 16,0 17-16,0 1 15,18-18-15,-35 18 16,34-18-16,19 17 16,-19-17-1,19 0 1,-1 0-16,0 0 0,-17 0 15,-53 0 1,70 0 0,-35 0-1,36 0 1,-1 0-16,1 0 16,-1 0-16,0 0 0,-17 0 15,0 0-15,-1-17 16,-87-19-1,17-34 1,36 34-16,17 19 0,17-18 16,-87-1-1,88 1 1,17 17-16,-35 1 16,18 17-1,17-18-15,1 18 16,-1 0-16,-17 0 15,-18 0 1,-53 0 0,71 18-1,-1-18-15,1 0 16,0 17-16,-36-17 31,36 0-31,0 0 0,17 0 16,0 0-16,-35 0 31,18 0-15,17 0-1,1 0 17,-1 0-17,36-17 110,35-19-109,17-34 15,177-18 0,-194 70-31,18 0 16,-1 18-16,19 0 16,-37-17-16,266-1 31,-124 18-16,-141 0 1,35 18-16,36-18 16,-54 17-16,-17-17 15,159 53 1,-177-53 0,18 0-16,88 18 31,-18-18 0,-70 0-31,0 0 16,0 0-16,18-18 0,-18 18 15,17-17-15,230-19 32,-229 36-32,-1 0 0,-17-17 15,18-19 1,-1 36-16,107-17 15,-124-1 1,-18 18-16,53-17 16,-53 17-16,18 0 0,0-18 15,0 18 1,0 0-16,123-18 31,1 18-15,-71 0-1,17 0 1,-52 0-16,17 0 0,-18 0 16,19 18-16,-19-18 15,54 18 1,-72-18-16,1 17 0,-17-17 16,-1 18-1,0-18-15,0 0 0,1 17 16,-1-17-16,18 36 15,-18-36-15,124 17 32,-124 1-32,18-18 0,-18 18 15,18-18-15,0 0 0,53 17 16,35-17 15,-105 0-31,-1 0 16,0 0-16,18 0 0,-18 0 15,18 0 1,0 0-16,-18 0 0,18 0 16,-17 0-16,34 0 0,-52 0 15,105 0 1,-17 0 0,-53 0-1,35 18-15,-35-18 0,18 18 16,-18-18-16,17 0 0,1 17 15,-18 1-15,17-1 16,1 1-16,87 35 16,54-35-1,-88-1 17,70-17-17,-159 0 1,177-1005 31,-142 2010-32,-35-1005-15,18 0 16,53 0 0,-71-17-16,-17 17 15,0 0-15,17 0 16,53-18-1,-53 0 1,36 1 0,-53 17-16,-1 0 15,1 0 1,17 0-16,-17 0 16,-1 0-1,1 0 1,0 0-1,-18-18 17,0 0 15,0 1-32,-53-54 1,35 36 15,18 17-31,-17 18 16,17-17 15,-18-1 0,0 18 0,-17-18 1,-106-17-1,106 18-15,-18 17-16,17-18 15,-34 18-15,35 0 0,-18 0 16,0 0-16,0 0 15,0 0-15,-18 0 16,-34 0-16,52 0 16,-71-1006-1,-88 2012 17,142-1006-32,17 0 15,-141 18 1,123-18-16,-70 0 15,-35-18-15,-89-17 16</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2:59:32.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10407 3069 0,'88'0'265,"106"0"-233,-53 0-32,124 0 15,-212 0 1,0 0-1,17 0-15,-17 0 0,18 0 16,-18 0-16,17 0 16,1 0-16,70-17 15,-35-18 1,-18 35-16,0-18 16,124-35-1,-124 35-15,-18 1 16,107-19-1,-124 36 1,35-17-16,-17 17 16,34-18-1,-87 18 1,17 0-16,1 0 16,34-17-16,-17 17 0,0-18 15,70 0 1,-52 18-1,-18 0-15,211-35 32,-105 17-17,-88 1-15,17-1 32,-35 18-32,0-35 0,53 17 31,-89 18-31,54-17 15,-36 17-15,18-18 16,0 18-16,-18-18 0,18 1 16,-18 17-16,36 0 15,-36-18-15,1 18 16,-1-18-16,0 18 16,53-17-16,-17-1 15,-36 18 1,0-18-16,1 18 15,-1 0-15,106 0 32,-88 0-32,-18 0 0,71-17 15,-35 17-15,-1 0 16,71 0 0,-35-18-1,-35 18-15,-18 0 16,0 0-16,-1-18 15,1 18-15,18 0 0,-18 0 16,0 0-16,-18 0 16,18-35-16,-18 35 0,1 0 15,16 0-15,-34 0 16,17 0-16,1 0 16,-19 0-1,1 0 1,0 0 15,-36 0 172,-106-17-187,19 34-1,-425 71 1,231 1-16,52-36 0,70-1 16,1-16-1,123-36-15,35 17 16,-17-17-16,0 18 16,-1 0 15,-69 17-16,-142 35 1,-282 72 0,229-90-16,-212 90 15,124-89 1,282-53-16,18 0 16,-124 0-1,177 0-15,0 0 16,0 0-16,-18 0 15,35 0-15,-53 0 16,-52-18 0,88-17-1,-1 17-15,1 0 16,0 18-16,0-17 16,-124-54 15,124 53-31,-71-17 15,53 18-15,0-1 16,18 18-16,-36-18 0,53 18 16,-17-17-16,0 17 15,0-18-15,-1 18 16,1-18-16,-18 18 16,18 0-1,0 0 1,17 0-1,-17 0 1,70 0 281,229 0-281,-193 0 15,53 0-16,-89 0 17,0 0-17,0 0 1,106 0 0,-88 0-16,36-17 15,34 17 1,-35 0-16,-17 0 0,17 0 15,35 0 1,-34-18-16,-36 18 16,-1 0-16,72-18 15,-36 18 1,-35-17 0,18 17-16,-18 0 0,-1-18 15,1 18-15,18-17 16,-18 17-16,0-18 0,0 18 15,141-18 17,141-17-1,-265 35-31,19 0 16,-19 0-16,18 0 0,-17 0 15,17 0-15,-35 0 16,0 0-16,35 0 15,-53 0-15,18 0 0,0 0 16,0 0-16,0 0 16,123 0-1,1 0 1,-89 18 0,0-1 15,-52-17-31,105 18 15,-53 0 1,-18-1 0,1 1 15,-53-18-31,35 17 0,-1-17 16,107 53 15,-53-35-16,-71 0-15,18-18 16,53 17 0,-71-17-16,1 0 15,105 18 1,-71 0-16,-52-18 16,123 17-1,-70 1 1,-1-1-1,-52-17 1,-1 0-16,19 0 16,122 18-1,-122-18 1,-1 0-16,0 18 16,1-18-1,69 0 16,-87 0-31,0 0 16,17 0-16,-17 0 16,-1 0-16,1 0 15,-1 0 17,-87 0 93,-89 0-110,18 0-15,-318 0 31,124 0-15,265 17-16,34-17 16,19 0-16,-36 18 0,18-18 31,-89 35-15,18-35-1,-52 18 1,16-18-1,107 0-15,-18 0 16,18 0-16,0 0 16,17 0-16,-17 0 0,17 0 15,-52 0 1,-160 35 0,195-35-1,0 18 1,-1-18-16,1 0 0,18 0 15,-19 0-15,19 0 16,-19 0 15,-193 53-15,-88-53 0,34 17 15,89-17-16,159 18 1,0-18-16,17 0 0,-35 18 16,-17-1-1,-19 1 17,72 0-17,-1-1-15,1-17 16,-1 0-1,0 0 1,18 18 78,53-18-79,-18 0-15,1 0 16,34 0-16,54 0 16,34 18-1,-34-18-15,-53 17 16,17-17-16,-18 18 16,36-18-16,53 0 15,-71 17 1,0-17-16,18 0 0,-35 0 15,-1 0-15,18 36 16,1-36-16,122 0 16,-158 0-1,53 0 1,-18 0 0,-17 17-16,-36-17 15,159 18 1,-123 0-16,17-18 15,18 17-15,-1 1 16,19 17-16,-36-17 0,-35-18 16,18 17-16,-1-17 15,-17 18-15,0-18 16,0 0-16,17 0 0,-17 0 16,71 0-1,-89 0 1,0 0-16,1 0 15,-19 0-15,19 0 32,-19 0-32,1 0 0,0 0 47,34 0-1,19-18-30,-36 18 0,36-17-1,-54 17-15,1-18 16,-18 1 0,18 17-16,-1 0 31,1-18 0,-18 0 78,0 1-93,0-1 0,0 0-16,-18-17 15,1-18 1,17 18-16,-18 17 16,18 1-1,-18-1-15,18-17 16,-17 17-1,-1 0-15,18 1 16,-17-54 0,-19 36-1,19 0 1,17 17 0,0 0-1,-18 1 1,-17 17 31,-53-53-32,35 35-15,-36-17 16,54 17 0,18 18-16,-1 0 15,0 0-15,1-17 16,-1 17-1,18-18 1,-35 0 0,-1 18-16,-17-17 15,-17-1-15,17 0 16,0 18-16,18-17 0,17 17 16,-17 0-16,-18-18 15,35 18 16,-35 0 1,0 0-32,-35 0 0,-18 0 15,1-35-15,16 35 16,37 0-16,16 0 16,19 0-16,-19 0 15,1 0 1,0 0-1,0-18 17,-54 1-17,54 17 1,17-18-16,1 18 0,17-18 16,-18 18-16,18-17 15,-18 17-15,1 0 16,34 0 62,107 0-62,17 0-1,35 0 1,-70 0-16,0 0 0,18 0 15,-19 0 1,72-18 0,-71 18-1,17-18 1,-70 18-16,53 0 16,-36 0-1,-34 0 1,-19 0-16,19 0 0,-19-1005 15,19 2010 1,-19-1005 0,1 0 15,-1-1005 31,1 2010 17,0-969-64,-1-19 1,-17 19-1,18-19-15,-18 1 0,18-18 16,-1 35 15,-17-17-31,0-1 32,0 1 93,-123 0-79,-54 17-30,125-17 0,16-18-16,-34 17 15,34 1-15,19-18 16,-54 18 15,-17-1 0,53-17-31,-124 18 16,18-1 0,70-17-16,18 0 31,36 0-31,-1 0 0,0 0 16,1 0 15,-1 0-16,89 36 142,87 34-142,-69-52-15,-1 17 16,53 1 0,-88-1-16,0-35 0,-18 0 15,0 17-15,-17-17 16,35 0-1,-35 0 1,17 0 15,-17 0-15,-18 18 62,-142-18 94,-34-18-156,141 1-16,-18 17 15,35 0 1,1 0-16,-1 0 15,0 0 1,1 0-16,-1 0 16,18-18-1,-18 18-15,18-17 110,-17 17-32,-160 0-63,-264 17 1,336-17 15,87 0-31,-35 0 0,35 0 16,1 0 0,-1 0-16,0 0 15,1 0 32,-1 0 47,-105-17-32,-160-19-46,178 19-16,-54-1 16,106 0 15,35 18-31,1-17 15,-89 17 17,53 0-32,-53 0 15,18 0-15,17 0 16,-17 0-16,35 0 0,18 0 16,0 0-1,-1 0-15,19 0 0,-1 0 16,-17 0-1,17 0 1,-70 0 0,-53 0-1,70 0-15,-17 0 16,35 0 0,36 0-1,-1 0-15,-17 0 16,17 0-1,0 0 17,-70 0-17,0 17-15,17-17 0,19 18 16,-1-18-16,17 0 16,-34 0-16,34 0 15,1 0 1,18 0-1,-19 0 1,-17 0 0,-35 18-16,0-1 0,-53 1 15,0-18-15,17 35 16,54-17-16,-18-18 0,52 17 16,1-17-16,0 0 15,17 0 1,-52 0 15,-54 36 0,-123 52-15,177-70-16,-1-1 16,-88 1-1,106-1-15,0-17 0,-17 18 16,17-18-16,-35 35 15,52-35 1,-87 53-16,70-35 16,0 0-16,-17 17 15,-36-18-15,53 1 16,-18 0-16,36-18 16,0 17-16,17-17 15,0 18-15,1-18 0,-18 0 16,17 0-16,0 0 15,1 0 1,-72 0 47,72 0-48,-1 0 1,0 0-1,18-35 189,36-36-189,-19 54-15,-17-19 0,18 1 16,17-53 15,36 0-15,-53 70-16,17-17 15,-18 17-15,36-17 16,0-18 0,-17 35-1,16 1 1,-16-1-1,-19 0 1,19 18 31,-19 0 0,19 0-32,-36-17-15,53-1 16,17 0 0,-35 18-16,36-17 15,-1-1 1,-34 18-16,-1 0 16,-17 0-16,17 0 15,0 0 16,18 0-15,-18 0 15,18 0-15,-35 0 0,35 0-1,53 0 16,-89 0-15,1 0 0,0 0-1,-36 0 48,-352 106-48,140-53 1,54 0-16,-159 17 16,211-34-1,54-36 1,34 0-16,1 17 16,17-17-16,-17 0 15,18 0-15,-1 0 16,0 0 15,71-35 141,53-36-156,-88 36-16,-1 35 15,36-53 1,-35 36-1,0 17-15,17-18 16,-35 0 0,17 18 15,1-17 0,35 17-15,-35-18-1,17 0 1,35-17 0,-17 17-1,-35 18-15,0-17 16,17-1 0,0 1-16,-17 17 15,35-18 1,-18 18-1,-17-18-15,-1 18 0,36-17 16,-35-1 0,0 18-1,-1 0-15,1 0 16,-1 0 15,36-18 0,18 18-15,-36 0-16,0 0 16,-17 0-16,17 0 15,1 0-15,69 18 16,-105 0-16,36-18 16,-19 0-16,1 0 15,0 0-15,17 0 16,-17 0 15,-1 17 78,-17 19-93,0-19 15,0 1 16,-88 17-31,53 0-1,-1 1-15,-52 17 16,53-36-16,0 19 16,17-36-16,0 17 0,1 1 15,-1-1-15,1-17 16,-1 18 0,0-18 15,36 0 109,141 18-124,-36-18 0,36 0-1,-89 0-15,72 0 32,16 0-32,-87 0 0,-1 0 15,107 0 1,-107 0-1,54 0 1,-1 0-16,-17 0 31,-71 17-31,89 1 16,-36-18 0,-53 18-16,1-18 15,-1 35-15,35-17 16,1-18-1,-36 17-15,36 1 16,17-1 0,-53-17-16,18 0 15,53 18 1,-71 0-16,1-18 16,17 0-16,-1 0 31,19 17 0,-53-17-31,-1 0 31,1 0-31,0 0 47,34 0-31,-16 18-16,-1-18 15,106 18 1,-70-18-16,-18 17 16,35 1-16,-35-18 31,-18 0-31,0 0 0,1 0 16,-19 0-16,1 0 15,0 0 1,-1 0-1,1 0 1,-18 18 15</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20:02.9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8467 7074 0,'123'0'234,"1"0"-218,87 35-1,-70-35 1,-70 0 0,-18 0-16,35 0 0,71 0 15,-89 0 1,71 0-16,-17 0 31,-71 0-31,194 0 16,-141 0 15,70 0-15,-70 0-1,70 0 1,-70 0 0,-18 0-1,-17 0-15,35 0 16,-1 0-1,-34 0 1,17-18-16,18 1 16,-35 17-16,34 0 15,1 0 1,18-18 15,-71 18-31,70-18 16,-35 1-1,-35 17-15,71-18 16,-36 18 0,-35 0-1,35 0-15,0 0 16,0 0 15,-35 0-31,71 0 16,-18 0-1,-36 0-15,1 18 16,17-18 0,-17 17-1,-36-17-15,35 18 16,-17-18 0,35 0-1,-52 18 1,17-18 15,-36 0-15,1 0-16,0 0 15,-1 0 1,1 0 0,-1 0-1,-69 0 32,-72-18-31,54 18-16,-54-18 15,-17 1 1,18 17 0,-72-18-1,107 18-15,18 0 16,-265 0-1,52-35 1,19 17 0,158 18-1,18 0-15,17-18 0,-17 18 16,53-17-16,-18 17 16,18 0-16,-18 0 0,0 0 15,-18-36 1,18 19-16,-423-1 15,335 18 1,-106 0-16,53 0 31,53 0-15,88 0-16,-212 0 31,18 0-15,71 0-1,17 0 1,89 0-16,17 0 0,0 0 16,18 0-16,-18 0 15,17 0-15,1 0 16,0 0 0,-53 0-16,35 0 15,0 0-15,-106-17 31,106-1-31,0 18 0,-17-18 16,17 18-16,17 0 16,-281 0 15,246 0-31,1 0 16,17 0-16,-71 0 15,71 0-15,1-17 16,-1 17-1,-124-18 1,124 18-16,0 0 16,-17-18-1,-18-17-15,52 17 16,1 18-16,0 0 16,-36-17-1,-35-1 1,54 18-16,16-17 15,-52 17 1,35 0-16,18 0 16,-18 0-16,18 0 0,-1 0 15,-17 0-15,18 0 16,-35 0-16,34 0 0,-17 0 16,-35 0-1,35 0-15,-35 0 16,35 35-16,-53-18 15,71-17-15,-35 0 16,17 18-16,17-18 16,1 18-16,-35-1 15,-72 1 1,107 0 0,-35-18-16,-19 17 15,19-17 1,35 0-1,-18 0 1,17 0-16,1 0 16,17 18-16,1-18 15,-18 18-15,-18-18 16,17 0-16,19 0 16,-36 0-1,35 0-15,-17 17 16,-71 18-1,36 1 1,34-19-16,1-17 16,-71 53-1,71-53 1,0 18-16,17 0 16,0-18-16,-35 0 15,53 17 16,-17-17-31,52 0 94,0 0-78,1 0-16,69 0 15,89 0 1,-70 0 15,70 0-31,-124 0 16,124 36-16,-35-36 31,-88 0-31,282 35 16,-195-18-1,19 19 1,-89-19 15,229 1 1,-211-18-32,0 0 15,0 0-15,335 0 31,-229 0-15,-71 0 0,-18 0 15,71 0-31,-106 0 31,-17 35-31,35-35 16,-36 18-1,-34-18-15,-1 18 16,88-1 0,-52-17-1,52 0 1,-34-1005 0,69 1993-1,-52-1006 1,18-17-1,-71 17-15,35-17 16,18 17 0,-71 0-16,53 1 15,-17 17 1,-36 0-16,0 0 16,36-18-1,17 18 1,-53 0-1,0 18 1,-17-18 0,0 0-1,35 17 17,-36-17-32,1 0 46</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17:38.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9296 2664 0,'158'0'203,"601"-35"-171,-512 35-32,247-18 15,0-35 1,-18 18-1,124 17 1,-336 18 0,1 0-1,-142-18 1,107 1 0,-125 17-1,-34-18 1,-36 18-16,0-18 15,-17 18 1,0 0-16,-1 0 16,-17 18 31,-35 17-32,0-35 1,-106 53-16,-53 0 31,0-35-31,-318 105 16,18-52-1,18 17 1,264-53-16,-176 18 16,88-53-1,195 0-15,-89 0 16,88 0-1,18 0 1,-36 0 0,54 0-1,-36 0 1,70 0 0,-52 0-1,18 0 1,-36 53 15,71-18-15,17-35-1,0 0-15,1 18 16,17 17 0,17-17-16,1 0 15,52-1-15,89 1 16,123-18-1,-88-18-15,300 1 16,-35-36 0,-283 17-16,124-16 15,-35 34 1,-159 0-16,-18 18 16,-18 0-16,124 0 31,142 18-16,-213 0 1,53-18 15,-70 0-15,0 0 0,-53 0-16,18 0 15,-36 0 1,-18 0-16,19 0 15,-36-18 1,-36 36 15,-16-1-15,16 1-16,-70 17 16,1-17-1,16-1-15,1 19 16,-159 17-1,141 0 1,-35-36 0,18-17-16,-318 53 31,212-53-15,35 0-1,-36-18 1,54 1-1,70-1 1,18 1-16,-36 17 16,-17-36-1,53 36-15,18-17 16,-19 17-16,-52-53 16,-18 35 15,107 18-31,-125-35 15,71 17 1,36 0 0,17 18-1,35 0 1,-17 0 0,0-17-1,17 17-15,-17 0 16,-1-18-1,1 18-15,0 0 16,17-17 0,1-1-1,-1 18-15,-17-18 16,17 1 0,-17-1-1,17 0 1,1 18-1,-19-35 17,1-18-17,17 0 1,1 0 0,-1 53 15,0-35-16,18 0 1,0 0 0,0 17-1,0 0 1,0-52 0,18 34 15,17-34-16,-35 52 1,18 1 0,0-1 31,105-53-32,-88 54 1,36-1-16,-1 0 31,-34 1-31,34-1 16,-17 18 15,71-35-15,-71 35-1,-1 0 1,19 0-1,-36 0 17,-17 0-32,35 0 15,17 0 1,-17 0-16,18 0 16,17 0-1,-53 0-15,54 0 16,-1 0-1,0 0 17,-17 0-32,17 0 0,0 0 31,-53 0-31,53 0 16,1 0-1,-1 0 1,35 0-1,-52 0 1,35-35 0,-18 17-1,0 18 1,-17 0 0,-18 0-1,-18 0-15,0 0 16,36 0-1,-1 35 1,-17-35 0,-35 0-1,-1 0 1,19 18-16,52 0 31,0-1-15,-35 1-1,70 17 1,-52-17 0,-36-1-1,1-17-15,16 0 16,1 18 0,-35-18-16,0 0 15,35 18 1,-53-1-16,17 1 15,1-18-15,17 18 16,-35-1 0,0 1-1,18-18-15,-18 17 16,0 1 0,0 0-1,0-1 16,0 1 16,-141 35-31,88-35-16,0 17 16,-35-17-16,-71 34 15,-18-16 1,107-19-16,-106 19 15,17-36 1,106 0-16,-124 0 16,19 0-1,17 0 1,52 0 0,-34 0-16,-18 0 15,88 0 1,-88-18-1,0-35 1,17 35 0,71 18-16,-53-52 15,-35 52 1,88-18-16,-88 18 16,0 0-1,88 0-15,0 0 16,-35 0-16,-18 0 15,53 0 1,1 0-16,-1 0 16,17 0-1,-34 18 1,35-18 0,17 0-1,18 17 1,-18 1-1,1-18 32,-19 35-31,19-35 0,-1 35-1,0-35 1,18 18 15,18-18 32,35 0-48,123 0 1,1-35-1,-71 35 1,35-36 15,-88 36-31,70-17 16,1-36 0,17 35-1,-53 18 1,18 0-1,-36 0 1,18-17-16,18-1 16,-35 18-16,35 0 15,17-18 1,-70 1-16,0-1 16,0 18-16,70 0 15,-17 0 1,-35 0-16,35 0 15,-1-18 1,-34 18 0,-18 0-16,53 0 31,-53 0-15,-18 0-1,-17 0 1,-54-17 46,-52-36-46,35 35-16,-70 1 16,-1-19-1,36 1-15,-71 17 16,-35 1-1,18 17 1,-53 0 0,105 0-1,-52 35 17,52-17-17,-35 35 1,36-36-1,17 18 1,36-17-16,-36 17 16,-18 1-1,71-19-15,-52 36 16,16-17 0,19-1-1,-18 0 1,70-35-1,0 0 1,1 0 0,17 18-1,-18-18 17,0 53-1,-17 0-16,17-1 1,18-16 0,-17 17-1,17-36-15,-18-17 16,18 18 0,0 0-16,0-1 15,0 1 1,0 17-1,0-17 1,0 17 0,18 18-1,-1-53 1,1 53 0,0-35-1,-1-1 16,1 1-15,0-18 0,-18 17-16,35 1 15,0-18 1,18 18 0,0-1-1,-18-17 1,18 0-1,0 0 1,35-17 0,-52 17-1,52-18 1,-18 18 0,1 0-1,-1 0 1,1 0-1,-36 0 1,18-18 0,35 18-1,-35 0 17,-17 0-32,-1 0 15,0 0 1,-17 0-16,17 0 15,-17-1005 1,17 2010 0,-17-1005-16,-1-17 15,1 17 1,0 0-16,17-18 16,18 18-1,-36 0-15,19 0 16,17 0-1,0-17 1,-36 17 0,36 0-16,18 0 31,-54-18-31,54 18 16,-36-18-1,0 18-15,-17 0 16,17 0-16,1 0 15,-1-17 1,0 17-16,36 0 16,-1 0-1,1 0 1,35 0 0,-18 0-1,0 0 1,-17 0-1,52 0 1,-52 0 0,17-18 15,-18 18-31,-34-18 31,-19 1-31,54 17 16,-18 0-1,-36 0-15,36 0 16,0 0 0,0-18-1,-18 18-15,1 0 16,17 0 0,-18 0-16,0-1005 15,0 2010 1,1-1005-1,34 0 1,-52 18 0,35-18-1,-36 17 1,1-17 0,0 0-1,-1 0-15,1 0 31,0 0-15,-1 0 0,1 0 15,0 0-15,-1-17-1,1 17 1,0-18-1,17 0 1,-35 1 0,17 17-1,1-18 1,-18 0 15,18 1 0,-1 17-15,1 0 0,0-18-1,-1 18 1,-17-17-16,18 17 16,0-18-1,-1 18-15,1-35 16,-1 17-1,36 0 1,-35 1-16,17-1 16,-17 0-1,0 1-15,-1-1 16,1 18 0,-1 0-1,-17-17 1,0-19-1,0-17 1,0 0 31,-17 18-31,-1 0-1,1-36 1,17 36-1,-18 17 1,0-17 0,1 17-1,-1 18 1,18-17 0,-18 17-16,1-18 15,17 1 1,0-1-1,-36 0 1,19 1 15,-18-1 1,17 0-17,-17 18 1,17-17-1,-35 17 1,35-18 0,-52 0-1,35 18 1,-18-35 0,0 18-1,17 17 1,19 0-16,-18 0 15,-18 0 1,35 0 0,-17-18-16,-53 18 15,70 0 1,-35 0 0,18 0-16,-54 18 15,1-1 1,53-17-16,-88 53 15,17-18 1,35-17-16,18 0 16,0-18-16,-35 35 15,-18-17 1,71-18-16,-71 17 16,18 18-1,53-17-15,-1 0 16,-16-1-1</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29:06.0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3739 9331 0,'71'-17'235,"0"-1"-220,-36 18-15,141-35 31,1-18-15,-72 53 0,72 0-1,-71 0 17,17 0-17,-88 0-15,54 17 16,-19 19-1,-35-36-15,36 17 16,17 1 0,-17 0-1,-36-1-15,18 1 16,0 0 0,0-18-1,-18 35 1,-17-35-1,-18 35-15,35-35 16,0 18 15,-17 17-15,0-17 0,-18-1-1,0 19 1,-18-19-1,-17 1 1,-36 35 0,18-36-16,-35 19 15,-36-1 1,72-17-16,-72-1 16,18-17-1,-17 0 1,-54 0-1,36 0 1,-53-53 0,71 53-1,-1 0 1,54-17 0,-1 17-1,36 0 1,-53 0-16,17 17 31,36-17-31,0 36 16,-71-19-1,70 1-15,19-18 16,-36 35 0,35-17-1,1-1 1,17 1-1,17 17 17,19-17-17,-19 0 1,18-1-16,18 19 31,-17-19-31,17-17 0,0 35 31,-18-17-31,124 0 16,-107-18 0,107 17 15,-53-17-15,53 0-1,-89 0 1,-17 0-1,18 0 1,-1-17-16,-17 17 16,-17 0-1,16 0-15,1 0 16,-17 0 0,-19 0-16,36 0 15,-17 0 1,-1 0-1,-18 0-15,19 0 16,-19 0 0,1 0-1,17 17 1,-17-17 15,0 0-15,-1 0-1,1 0 32,-1 0-15,-17-17-17,18 17 1,0 0 15,-18-18-15,0 0-1,0 1 1,0-1-16,0 1 16,0-1-1,-18 0 1,0-35-1,1 18 1,-54-18 0,36 18 15,-71-71 0,89 106-31,-1-18 16,-17-17-16,17 0 15,-35 17 1,35 1-16,-52-19 16,17 36-1,35-17 1,-52-19 0,17 19-1,35-1 1,-35 18-1,18-18 1,-18 18 0,0-17-1,36 17-15,-19-18 16,1 18 0,0-17-1,-1 17-15,36-18 31,-35 18-15,18 0-16,-1 0 16,0 0-1,1 0-15,34 0 188</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01.8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7585 14729 0,'141'0'219,"53"0"-203,-106 0-16,-35 0 15,159 17 1,-54-17-1,54 36 1,-36-19 0,18 19-1,-88-19 1,0 1 0,-18-18-1,-17 0 1,-36 18-1,36-1-15,17 1 16,35-18 0,1 0 15,-71 0-15,53 0-1,-53 0 1,35 0-1,-53 17 1,18 1 0,-35-18-16,17 0 15,-18 0 1,19 0 0,-1 0-1,-17 0-15,-1 0 31,1 0-15,-18 18 0,0-1 31,18-17 31,17-17-63,-17 17 1,17-36 0,18-16-1,35-37 1,-35 36-1,17 18 1,-52 18 0,0-1 15,-18 0-31,0 1 31,0-1-15,-18 0-1,-35 1 1,18 17-16,-18-18 16,18 0-1,17 18-15,-17-17 16,-18-1 0,18 0-1,-54 1 1,36-1-1,-17 18 1,-1 0 0,-87-17-1,52-1 1,-18 18 15,71 0-31,-176-18 31,70 18-15,36-17 0,-1 17-1,54 0-15,-18-36 16,-1 36 0,36 0-16,-17 0 15,-18 0 1,52 0-16,-52 0 15,0 18 1,-18-18 0,36 0-1,17 0 1,35 0 0,-17 0-16,-18 0 31,18 0-31,17 0 15,-17 18-15,-1-18 16,-16 0 0,16 0-16,1 17 15,17 19 1,1-36-16,-1 17 16,0 1-1,1-18 1,17 17 62,17 19-47,-17-1-15,36 0 15,-36-17-15,17 0-16,19 17 15,-1-17 1,0-1 0,0 18-1,-17-17-15,35 17 16,0 1-1,-35-36 1,52 35 0,-35-17-16,1-18 15,-1 0-15,18 0 16,17 17 0,1-17-16,-53 0 15,140 0 1,-69 0 15,122 0 0,-176-17-31,36 17 16,17 0 0,-52-18-16,34 18 15,1 0 1,-1 0-1,-17 0-15,18 0 16,34 0 0,72 0-1,-71 0 1,-18 0 15,-53 0-31,124 0 16,-89 0-1,-17 0 1,-35 0 15,0 0-15,-1 0 0,1 0-16,-18 18 46,0-1-30,-18-17 47,-52 0-48,-124 0 1,-89 0 15,-210-70-15,299 52-1,123 0 1,-17 1 0,-159-1-1,194 18-15,0 0 16,-18-35-16,-17 35 15,0 0 1,35-18-16,18 18 16,-18 0-16,-35 0 15,17-17 1,36 17-16,-18 0 31,-35 0-15,70 0-1,1 0 1,17 17-16,0 1 78,17-1-47,-17 1-15,18 0 15,17 17-15,0-35 0,-17 35 15,0-17-31,105 0 31,-35 17-15,-17-18-1,35 1 1,-18-18 0,18 18 15,-71-18-31,18 0 0,53 0 31,-71 0-31,-17 0 16,88 0-1,-18 0 1,18 0 0,-36 0-1,36 0 1,-71 0-1,18 0 1,-18 0-16,36 0 16,0 0-1,-36 0-15,18 0 16,17 0 0,-34 0-1,16 0-15,54 0 16,-35-18 15,35 18-15,-53 0-1,17-18 1,-35 18 0,1 0-1,-19-17 1,-34 17 62,-107-18-62,-105-17-1,88 35 16,70 0-31,-17 0 0,-124 0 32,71 18-17,-35-1 1,70-17 0,-35 0-1,35 18 1,0-1-1,71 1-15,-36 0 16,1-18 0,35 0-16,-36 0 15,18 0 1,36 0-16,-36 0 16,35 0-1,0 0 1,1 0-16,17-18 62,17-17-30,1 35-32,17 0 15,36-18 1,-36 18-16,89-35 15,17 17 1,106-17 0,-53 0-1,70-1 1,-158 36-16,53 0 16,-53 0-1,-53 0-15,70 0 16,-52 0-1,-36 0 1,0 0-16,-17 0 0,35 0 16,-18 18 15,0-18-31,-17 18 16,0-1-1,-1-17-15,18 18 16,1 0-1,-1-18 1,0 35 0,1-35-1,-36 18 1,17-18 0,-17 17-1,0 1 1,-35-18 46,-18 0-46,-18 0 0,-17 0-1,35 0-15,-70 0 16,-1 0-1,36 0-15,-35 0 16,-18 0 0,88 0-16,-35 0 15,35 0-15,-88 17 16,-1 1 0,89-18-16,-52 18 15,-19-1 1,71-17-1,18 18-15,0-18 0,-36 0 16,18 0 0,36 0-16,-36 0 15,17 18 1,19-18 0,-19 0-1,19 0 1,-18 17-1,-18 19 1,0-19 15,35-17-15,18 18 0,0-1-16,-18 1 15,18 0 79,0-1-63,53 1 0,-35 0-15,17-1 0,-17-17-16,0 18 15,17 0 1,0-18 0,-17 0-1,-1 0-15,1 0 16,0 0-16,-1 0 15,36 17 1,-35-17-16,17 0 16,-17 0-1,-1 0-15,19-988 16,-19 1994 15,1-1006 0</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18.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7796 16052 0,'18'0'219,"17"0"-204,195 0 1,-19 17 0,-17-17-1,141 36 1,-70 17 15,70-36-15,-158-17-1,-1 0 1,-106 0-16,72-17 16,-1-1 15,-35 18-31,52-53 15,36 53 1,-53-18 0,18 1-1,-88 17 1,52-18 0,-52 18-1,17 0 1,-53 0-16,53 0 15,1 0 1,-54 0-16,71 0 16,-71 0-1,0 0-15,-17 0 16,35 0 0,-35 0 15,-18 18 16,-18-18-16,-70 0-15,-18-18-1,-88-17 1,53 17-1,0 18 1,70 0-16,-88 0 16,-52 0-1,52 0-15,-53 0 16,1 0 0,87-17-1,18 17-15,-158 0 31,87 0-15,-70 0 0,106 0-1,18 17 1,70 1-16,-53-1 16,-18-17-1,72 18-15,-37 17 16,1-35-1,35 18-15,-17 0 16,34-1 0,19-17-1,-18 18 1,17 0 0</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24.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7796 12612 0,'71'0'218,"70"0"-202,141-18 0,36 18 15,193 0 0,-246 0-15,-71 0-1,18 0 1,-107-17 0,72 17-1,-71 0 1,17 0 0,-70 0-16,53 0 15,17 0 1,-87 17-16,52-17 15,18 0 1,70 18 0,-53 0-1,-34-18 1,-54 0-16,36 17 16,-1-17 15,-35 0-31,71 0 15,-71 0 1,1 0 15,-19 0-15,1 0 15,0 0-31,-36 0 235,0 0-220,-17 0 16,17 0 1,-17 0-17,18 0 1,17-17-16</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28.4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7779 11395 0,'17'0'235,"107"0"-220,-1 0 1,18 0 0,-52 0-16,69 0 15,-34 0 1,123 0-1,-124 0 1,-35 0 0,-17 0-1,264 0 1,-282 0 0,71 0-16,-19 0 15,-69 0 1,-1 0-16,71 18 31,-53-18-31,-18 0 16,0 0-16,53 0 15,1 0 1,-54 0 0,35 0-16,19 0 15,-19 0 1,36 0-1,-53 0 1,53 0 0,-18 0-1,-35 0 1,0 0-16,0 0 16,35 0-1,-53 0 1,36 0-16,-1-18 15,-34 18 1,-1 0-16,35 0 31,36 0 1,-53 0-1,18 0-16,-54 0 1,19 0 0,-19 0-16,19 0 15,-19 0 17,1 0-17,0 0 157,-1 0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7:33.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3828 15082 0,'141'17'203,"-35"18"-187,-53-35-16,17 0 15,89 36 1,-36-19-1,54 19 1,-124-19-16,-1 19 16,-16-36-16,34 17 15,-52-17-15,88 18 16,-36 0 0,-17-18-1,18 17-15,-1-17 16,-34 0-1,-1 0-15,88 0 16,-105 0 0,17 0-16,1 0 15,105 0 1,-88 0 0,-18 0-16,0 0 15,0 0-15,1 0 16,-1 0-16,0 0 15,159 18 17,-70-1-17,-71 1 1,-18-18-16,53 0 16,-17 18-1,-54-18-15,89 0 16,-70 17-16,-1-17 15,18 18-15,35-18 16,88 18 0,-140-18-1,16 0-15,-16 0 16,105 0 15,-106 0-31,18 0 16,123-36-1,-140 36 1,-1-17 0,0 17-16,18-18 15,-18 0-15,36 1 16,-36 17-16,18-18 16,35-17-1,-52 35-15,17-35 0,17 17 16,71-17-1,-105 17 1,-1 18 0,0 0-16,0-18 0,1 18 15,-19 0-15,19 0 0,69 0 47,-69 0-47,-1 0 16,-17 0-16,17 0 0,0 0 15,36 0 1,-36 0-16,18-17 0,-18 17 16,0 0-1,1 0-15,-1 0 0,71 0 32,-53 0-32,-18 0 0,0 0 15,1 0-15,-1 0 16,0 0-16,0 0 15,-17 0-15,17 0 0,36 0 16,-36 0-16,-17 0 16,35 17-16,-36-17 15,19 0-15,-1 18 16,35-18-16,-17 0 16,53 0-1,18 18 1,-89-18-1,0 0-15,1 0 0,-19 0 16,54 0-16,-18 0 16,53 0-1,-36 0 1,-17 0 0,35-18-1,-53 18 1,18 0-1,-17 0 1,-1 0-16,-17 0 16,-1 0-1,1 0-15,-1 0 16,1 0 0,0 0-1,17 0 16,18 0-15,-18 0 15,-17 0-15,-1 0 0,1 0-16,-36 0 109,-34 0-93,-19 0-1,-35-18 16,36 1-15,-19 17 0,54-36-16,0 36 15,-89-35 1,72 35 0,-37 0-16,-17-17 15,18-1 1,-53 0-1,53 1 1,-18-1 0,36 18-1,34-18-15,1 18 16,0-17-16,-1 17 16,-16-18-16,-1 18 0,-18 0 15,36 0 1,0 0-1,-18 0-15,17-18 16,1 18-16,0 0 0,0 0 0,17 0 16,0 0-1,-17-17-15,0 17 16,-1 0-16,1 0 16,-18-18-16,18 18 15,0 0-15,-1 0 0,1 0 16,-18 0-16,18 0 15,0 0-15,-159-17 32,158 17-32,-17 0 15,0 0-15,1 0 16,-1 0-16,-18 0 16,1 0-16,17 0 0,-36 0 15,37 0-15,-1 0 16,-106 17-1,53-17 1,-17 0 0,52 0-1,-35 0 1,71 0 0,-18 0-16,18 0 15,17 0-15,0 0 16,-17 0-16,17 0 0,-17 18 15,0-18 1,0 0-16,-18 17 16,-141 19 15,158-19-31,-52-17 0,53 18 16,-18 0-16,-18-1 15,36 1-15,0 0 0,0-18 16,17 0-16,-53 0 15,36 0-15,0 17 16,0-17-16,17 0 16,-17 0-16,-1 0 0,1 0 15,-18 0-15,18 0 16,0 0 0,-36 0-16,36 0 0,-36 0 15,-17 0 1,18 0-1,34 0-15,-52 0 32,-141 0-17,123 0 1,-35 0 15,-36 0-15,72 0-1,16 0 1,-34 0 15,52 0-15,1 0 0,35 0-1,-1 0-15,-17 0 16,0 0-16,-17-35 15,-1 17 1,54 1 0,-19-1-1,19 18-15,-19 0 16,-34-35 0,52 35 15,54 0 141,34 0-157,-35 0 1,89 0 0,-54 17-1,1 1 1,0-18-16,17 18 15,0-1 1,-53-17-16,53 18 16,36-1006-1,-36 2011 1,-35-1023-16,53 0 16,0 0-1,-89 0-15,89 0 16,-18 0-1,-52 0-15,17 18 16,52-1 0,-69 19-1,-1-36-15,18 17 16,-18 1-16,18 0 0,18-18 16,-19 17-16,1 1 15,18 0-15,-18-1 16,53 1-1,-36 0-15,-34-1 16,16-17-16,1 18 0,-17-18 16,52 0-16,-35 0 15,53 0 1,-18 0 0,-35 0-1,-18 0 1,0 0-16,1 0 0,-1 0 15,0 0-15,0 0 16,18 0-16,-35 0 16,0 0-1,52 0 1,-52 0 0,35 0 15,-36-18-16,1 18 1,0 0 15,-18-17 79,-18 17-110,0 0 0,-70-36 31,-53 1 0,-18 17-15,36 1 15,70 17-31,18 0 0,-18 0 16,0 0-16,-18 0 0,-52 0 31,-18 0 0,88 0-31,-36 0 0,37 0 16,-1 0-16,-36 0 15,-16 0-15,52 0 16,-71 0 0,36 0-1,35 0-15,0 0 0,0 0 16,-17 0-16,34 0 16,19 0-16,-54 0 15,36 17-15,0-17 16,-1 0-16,1 0 0,0 0 15,-18 0 1,18 0-16,-1 0 16,-34 0-1,17 0 1,-53 36 0,36-36-1,34 17 1,-34-17-1,52 0 1,0 0 15,-17 0-15,18 0 15,-1 0 47,0 0-15,-17 0-48,17 0-15,1 0 16,-36 0 0,53 18-1,-88 17 1,70-17 0,-17-1-1,17-17-15,-35 18 16,18 0 15,17-18-15,89 17 171,35 1-171,-53 0-16,-1-18 15,1 0 1,18 17 0,-18-17-16,0 0 0,35 0 15,106 0 1,-71 0 0,-70 0-1,-17 0-15,52 0 16,-53 0-16,18 0 0,123 0 31,-140 0-31,17 0 16,0 0-16,-18-17 15,0 17-15,18 0 16,-18-18-16,18 18 0,-18 0 16,36-18-16,-36 18 0,18 0 15,35-17 1,-35 17-16,0 0 15,18 0-15,35 0 16,-1 0 0,-34 0-1,-18 0-15,0 0 0,-18 0 16,18 0-16,0 0 16,18 0-16,-19 0 0,72 0 15,-1-18 1,71 0-1,-88 1 1,18-1 15,-71 1-31,70-1 16,-70 0-16,-18 1 0,18-19 16,53 19-1,-35-1 1,-1-17-1,-35 35-15,1 0 16,-1-18 0,0 0-16,1 18 0,-1-17 15,0 17-15,0 0 0,18 0 16,-17 0-16,34-18 16,-35 1-1,18 17-15,-17-18 0,34 18 16,-35-18-1,18 18-15,-17-17 0,-1 17 16,18 0-16,53-36 16,-71 36-1,0-17 1,0 17-16,1 0 0,-19 0 16,19 0-16,-1-18 0,-17 18 31,-1 0-31,36 0 15,-18 0-15,1 0 16,-1 0 0,-17 0-16,35 0 15,-18 0 1,0 0 0,-17 0-1,-71 0 16,-71 35-15,19-17 0,-72 17-1,89 1 1,-53-36 0,88 17-1,-18-17-15,1 0 0,17 0 16,0 0-1,-35 0-15,-142 0 16,142-17 15,-35-36-15,88 53-16,-1-18 16,1 0-1,0 18-15,-54-35 31,-16 0-31,69 35 16,1-18-16,-35 1 31,17 17-31,17-18 0,1 18 0,0 0 16,-1 0-16,1 0 16,0 0-16,0 0 15,17 0-15,0 0 16,-140 70-1,69-17 1,89-35 0,-17 0-1,-1-18 1,1 17-16,-19 1 31,54-18 94,35 0-109,-36 0-16,1 0 15,0 0-15,17 0 16,0 0-16,1 0 0,-1 0 16,88 0-1,-52 0 1,-18 0 0,-18 0-16,18 0 0,35 0 15,-35 0-15,18 0 16,-1 0-16,1 0 15,229 0 17,-177 0-17,-52 0-15,-1 0 0,-17 0 16,88-18 0,-88 18-16,35-17 0,-35 17 15,35-18-15,-17 18 16,17 0-16,36-18 15,-36 1-15,0-1 16,-17 18-16,-18 0 0,17-35 16,54 17-1,-54 1 1,1 17-16,123-36 16,-71 19-1,-70 17 1,0 0-16,0 0 0,-18 0 15,36 0-15,-54 0 0,54 0 16,-18 0 0,-18 0-16,89 0 15,-19 0 1,-69 0 0,-19 0-1,19 0 1,-19 0-16,19 0 47,-1 0-16,-18 17-15,1 1-16,0 0 15,-1-1-15,36 36 31,-35-53-15,-18 18-16,18-1 16,-1-17-1,-17 18 1,0 0 0,-53 17 15,0 18 0,0-53-15,-158 53-1,140-53 17,18 17-17,0-17-15,18 18 0,-18-18 16,18 0-16,0 0 15,-1 0-15,-87 0 16,88 0 0,-89 0-1,107 0-15,-36 18 16,35-18-16,-88 0 16,-17 17-1,87-1022-15,1 2028 16,-18-1023-16,0 0 15,18 18-15,-18-18 16,18 17-16,-36-17 16,18 18-16,0-18 15,1 35-15,-19-17 0,-35-1 16,-17 1 0,70 0-1,0-18-15,0 17 0,-18-17 16,36 18-16,0-18 15,-1 18-15,-16-18 16,16 0-16,1 0 0,0 0 16,-1 0-16,19 0 15,-54 0 1,1 0 0,34 0-16,-34 0 15,35 0-15,-1 0 16,-17 0-16,36 0 0,-1 0 15,-17 0 1,17 0 0,1 0-16,-1 0 0,0 0 0,1 0 31,70 0 94,105 0-94,-122 0-31,17 0 16,52 0-1,-87 0-15,53 0 16,-36 0-16,53 0 16,0 0-1,-35 0-15,35 0 16,1 17 0,16 1-1,-52-18 1,-17 18-16,16-18 0,37 17 15,-54-17 1,36 18-16,-19-18 0,-16 17 16,17-17-1,158 53 1,-140-35 0,-36-18-1,18 0-15,-18 18 0,1-18 16,-1 0-16,18 0 15,-36 0-15,19 0 0,17 0 32,0 0-17,-18 0-15,0 0 16,-17 0-16,17 0 16,0 0-16,1 0 15,-1 0-15,71 0 16,-36 0-1,-34 0 1,16-18-16,-16 18 16,-1-18-16,0 1 15,36-1 1,-54 18 0,1 0-16,17 0 15,-17-18 1,0 18-1,-1 0 1,1 0 15,0 0-15,-1 0 0,1 0-16,-1 0 15,19 0-15,-19 0 16,1 0-16,0 0 0,17-17 15,0 17 1,0 0-16,1-18 0,-1 18 16,0-17-16,1 17 15,-1-18-15,-17 18 16,-18-18-16,17 18 16,18 0-1,-17 0 1,0-17-1,-36 17 48,-70 0-47,53 0-1,-18 0-15,0 0 0,-35 0 31,-106 17-15,158-17 0,1 0-16,-106 0 15,53 0 1,-71 0 0,71-35-16,35 35 15,-53-18 1,-17 18-1,70 0 1,-36 0 0,36 0-1,1 0 1,16 0-16,-17 0 16,0 0-1,-17 0 16,-1 18-31,36-18 0,17 0 16,-17 0 0,18 0 15,-1 0 0,18 18-15,18-1 15,-1-17-31,1 18 0,17-18 16,-17 18-1,17-18-15,71 17 16,-18-17 0,18 0-1,-53 0 1,-18 0-16,53 0 0,-35 0 15,0-17-15,18 17 16,123-36 0,-159 36-1,0 0-15,18 0 0,-18 0 16,1 0 0,34 0-1,-52-17-15,17 17 16,-17 0-16,-1 0 15,1-18 1</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32.4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7761 10266 0,'247'0'203,"0"0"-187,-88 0-16,423 35 31,-124-35-15,-316 0-16,193 36 16,17-1-1,-193-17 1,159 17-1,246-17 17,-405-18-17,0 17 1,-89 1 0,71-1-16,0-17 31,-88 0-31,36 0 0,16 18 15,-69-18 1,34 35-16,-35-35 16,36 18-16,-18-18 15,-18 18 1,36-18 0,17 0-1,-70 0 1,-1 0-1,1 0 17,-18 17 15,-18-34 31,-17-54-63,35 53-15,-18 1 16,1 17-16,-19-18 16,19-17-1,17 17-15,-35 1 16,-18-1-1,35 18-15,0-18 16,-88-35 0,18 18-1,-53 18 1,18-1 0,-36-17-1,36 17 1,-36 0 15,35 1-31,18-1 31,18 0-31,-18 18 16,-70-35 0,123 35-16,-17-35 15,-19 0-15,-87-1 16,-18 1-1,123 17-15,-140-35 16,87 18 0,36 18-16,0-1 15,-124 18 1,142 0 0,-19-18-16,19 18 15,-106 0-15,52 0 16,36 18-16,-71-18 15,53 18 1,18-18 0,-35 0-1,52 17 1,18-17 15,0 18-31,18-1 31,17-17-31,1 0 16,-1 18 0,0-18-16,-17 0 15,17 18 1,-17-18 0,-18 17-1,0-17 1,18 36-1,-18-19 1,18 19 0,0-19-1,-1-17 17,19 0-32,-1 0 31,18 18 16,0-1-32</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3:31:57.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2928 3087 0,'88'0'219,"230"0"-203,-160 0-16,19 0 15,317 0 1,-106 0 0,176 18-1,-299-1 1,35 1 0,-71 0-1,-53 17 1,-52-17-16,70-1 15,0 1 1,-88 17-16,-36-35 16,230 35-1,-212-35 1,-17 18-16,35-18 0,53 0 16,35 0-1,-106 18 1,71 17-1,17-35 1,18 35 0,-106-35-16,71 18 15,-18 0 1,-70-18-16,87 0 16,-17 0-1,18 0 1,106 0-1,-107 0 1,178-18 0,-125 0-1,72-17 1,-107 35 0,71-35 15,-88 17-31,17 18 31,-88-18-31,71 1 16,35-18-1,-123 35-15,17 0 16,-18-36-16,124 19 16,0-36-1,-70 53-15,70-36 16,0 19-1,-124 17-15,19-36 16,-19 19-16,54 17 16,87 0-1,-105 0 1,18-35 0,-72 17-16,54 0 15,-17 1 1,-37 17 15,19-18-15,-18 18-1,-18 0 1,-17-18 0,-1 18-1,-17-17 48,-35-1-48,-71 18 1,-35-18 0,71 1-1,-160-1-15,-34-35 16,123 53-1,-124-53-15,1 36 16,158 17 0,0 0-1,-35-18-15,-124 18 16,18-35 0,124 17-16,-71 18 15,35-35 1,53 0-16,-17 35 15,52-18-15,-229-35 16,-17 35 0,158 18-16,-159-35 15,89 17 1,123 1-16,-123 17 16,17-35-1,89 52-15,-18-17 16,35 0-16,-159 35 15,18-35 1,89 0 0,-89 0-16,35 0 31,106 0-31,-53 0 16,54 0-16,-178 0 15,1 0 1,141 0-16,-194 0 15,53 0 1,176 0-16,-35 0 16,-265 0-1,300 0-15,-35 0 16,0 0-16,-124 36 16,19-19-1,122-17-15,-88 0 16,18 18-1,124 0 1,-18-18-16,-1 35 0,-16-17 16,-19-1-1,71 1 1,-35 0-16,0-1 31,70-17-31,-17 0 16,-18 18-1,18-1 17,35 1 15,-36-18-32,36 18-15,-17 17 16,-1 18-1,18-35 1,0 17-16,0 18 16,0-36-1,0 1-15,0 35 16,35 0 0,1-36-1,87 36 1,18-35-1,-35 35-15,0-35 16,300 35 0,-248-53-16,19 0 15,281 0 1,-105-18 0,18 0-1,-230 18-15,211 0 16,-16-17-1,-160 17-15,142-53 16,-19 17 0,-193 36-16,194-17 15,18-19 1,-142 36 0,0 0-16,-17 0 15,194-17-15,-36 17 31,-158-18-31,159 18 16,-36 0 0,-106 0-16,142 0 15,123 0 1,-53 35 0,-247-35-16,123 36 15,-34-1 1,-160-35-16,71 35 15,-17-17 1,-54-18 0,-34 0-1,-19 0 1,1 0 0,-18 18-16,-53-18 15,0 0 1,-35 0-16,-18-36 15,-335-17-15,-159-35 32,-493 35-17,352 18 1,106 17 0,353 18-16,-283 36 15,36-54 1,318 18-16,-213-18 15,18 1 1,230 17-16,0 0 16,-248 0-1,301 35-15,-71 0 16,53-17 0,35-18-1,71 18 1,-18-18-16,17 17 15,1-17 17,18 18-17,34-18 1,107-18 0,87-17-1,336-71 1,-71 88-1,-52-17 1,-213 35-16,177 0 16,36-17-1,-195-19-15,-17 36 16,246 0 0,-158 36-1,106-36 1,-159-36-1,88 36 1,-70 36 0,70-19 15,-141 18-15,-88-35-1,-54 36-15,19-36 16,-36 0-1,-17 0-15,0 0 16,-1 0 0,-176 0 15,-158-36-15,70 1-16,-70 18 15,-812-54 1,741 53-16,35 18 15,-758-70 1,440 87 15,-634 36 1,1146-17-32,-17-19 15,-265 36 1,176-35-1,54-1 17,122 1-17,1-18 1,53 0 0,17 0-1,1 0 1,52 0 62,53 0-62,-17 0-16,511-70 31,-88 70-16,-247-18-15,0-17 16,670-18 0,-335-1006-1,265 1977 1,-424-918 0,159-53-1,-335 53 1,-53 0-1,-124 0-15,54 17 16,-53-17 0,-36 0-16,0 18 15,-17-18 1,-1 0 0,-17 18-1,-105-1 16,-1-17-31,-318 0 16,-281 36 0,281-36-16,-87 0 15,-583-18 1,459-70 0,-176 105-1,370 72 1,88-72-1,247-17-15,-52 0 16,52 0 0,35 18-16,-17-18 15,35 0 1,35 0 0,1 0-16,-1 0 15,53 17 48,124 36-48,35-35 1,124 35 0,-89-18-16,300-17 15,141 17 1,-387 0-16,211-17 15,-36-18 1,-211 0-16,-35 0 16,335 0-1,-371 0 1,18 0 0,-141 0-1,-18 0 1,-105 18 31,-371 105-32,-71-35 1,-405 53 0,370-105-1,53 17 1,247-53-16,-141 53 15,18 17 1,246-35-16,-34-35 16,52 18-1,88 0-15,-17-18 16,0 0 0,35 17-1,17-17 16,265-35-15,177-36 0,176 1 15,-317 52-31,281-17 16,1 35-1,-353-35-15,265 17 16,-124 18-1,-212-35-15,-35 52 16,-53-17-16,89 0 16,-54 0-1,-88 18-15,1-18 16,-19 0 0,1 0-16,-36 18 31,-193 35-16,-160 0 1,-158-53 15,212 0-31,-318 35 0,35-70 32,318-1-32,35 36 15,-36 18-15,-105-18 16,89 18-1,228-18-15,-53 17 16,89 18 0,18-35-16,-1 0 15,53 0 1,177 0 0,917-141-1,35 0 1,194 35-1,-652 89 1,211 34 0,-529-34-1,-53 17 17,-264 0-32,140 35 31,-175-35-31,-1 0 31,-53 18-15,-17-1-16,-159 19 15,-176 17 1,52-1-16,-476 37 16,159-1-1,71-18 1,35 19-1,388-37 1,52-52 0,54 18-1,53-18 17,193-18-32,354-34 31,-107-1-31,548-1112 15,-265 2083 1,-71-936 0,194-17-1,-476 17 1,18 36 0,-265-1-1,18 19 1,-124-1024-1,18 1993 1,-88-1005 47,-71 0-48,0 0-15,-617-35 31,317-35-15,230 70-16,-18 0 16,106-18-1,52 18-15,19 0 16,-1 0 0,53 0-1,54 0-15,263 0 16,248-53-1,-247 18-15,-36 35 16,495-89 0,-565 89-16,-71 18 15,230 0 1,-265-18 0,-35 0-1,-71 0 16,0 0 1,-194-36-1,-352-105-15,-442-17-1,-422-107 1,898 159-1,72 124 1,281-18 0,71 0-1,36 0 17,211 17-17,176 36 1,530 36-1,-371 16 1,-123-52 15,-230-17-31,-53-19 0,-17 1 16,88 52 0,-35-52-1,-88-18 1,-54 18-1,1-1-15,0-17 32,-18 0-17,-124 36 1,-264 69 0,123-69-1,71 17 16,141-36-31,-123 54 16,141-53 15,35-1-15,141 1 0,-35-18-16,282-18 15,123-52 1,-334 34-16,193 19 15,-88 17 1,-141-36-16,-35 36 16,-35 0-16,17 0 15,-35 0 17,-35 0-32,-1 0 15,-52 18-15,-89 17 16,-140 18-1,87-17 1,-17-19-16,18 18 0,-283 18 31,-475 18 1,775-71-17,88 0 1,36 0-16,0 0 15,17 0 17,36 0-32,88 0 15,176 0 1,0-35-16,-35 35 16,406-53-1,-336 53 1,54 0-1,-230 0 1,-71 0 0,-35 0-1,-17 0 1,-18 17 31,-70-17-32,-36 0 1,-18-17 0,54 17-16,-89-18 15,-35 0 1,53 18-16,-177-35 16,54 18-1,17-1 1,0 18-1,159 0 1,35-18 0,35 18-1,71 0 17,88-53-17,0 36 1,247 34-16,-53-17 31,-229-17-31,35-1 16,-52 0-1,-72 18-15,1 0 16,-1-17 0,-34-1-1,-477-105 1,-653-107-1,-387-17 1,1075 177-16,-229-54 16,194 71-1,318 71-15,-124-1023 16,141 2028 0,107-988-1,-37 0 1,72-35-16</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05:04.2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6738 6968 0,'106'0'219,"-36"-18"-203,-17 18-16,18-18 15,17 1 1,0-1-1,18 18 1,-35 0 0,35 0-1,-36 0 1,1-18 0,-1 1-1,-17 17 1,-18-18-1,18 18-15,-17-17 32,-1 17-32,88-18 15,-34 18 17,34 0-32,-17 0 31,-53 0-31,70 0 15,-17 0 1,-53 0 0,53 0-1,17 0 17,71 0-17,-158 0 1,34 0-16,-17 0 31,-18 0-15,-17 0-16,35 0 15,-18 0 1,-17 0-16,17 0 16,0 0-1,-17 0 1,0 18 31,-18-1-16,0 1-15,-36-18-1,-34 35 1,35-17-16,-89 35 15,18-36 1,53 1-16,-88 17 16,18-17-1,52 0-15,-70-18 16,18 0 0,17 0-1,53 0 1,-71-18-16,19 0 15,69 18 1,-52-17-16,-18-1 16,53 18-1,-53 0 1,71 0 0,0 0-16,-53 0 15,52 0 1,-52 0 15,18 0-15,17 18-1,17-18-15,1 17 16,-35-17 0,34 18-16,-17-18 15,36 0 1,-18 0-1,17 0-15,-17 0 16,17 0 0,0 0-1</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05:10.0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18627 5962 0,'70'0'203,"89"-17"-187,-71 17-16,18 0 15,264-18 17,-281 18-32,-19 0 15,18 0-15,18 0 16,0 0 0,-71 0-16,53 0 15,18 0 1,-17-18-1,52 1 17,-53-1006-32,71 2010 15,-71-1004 17,159-18-17,-159 17 1,88 0-1,-88 1 1,36-19 15,17 36-15,-17-17 0,-54 17-1,36 0 16,-35 0-15,-36 0 15,-18 0-31,36 0 16,18 0 0,-1 0-1,-17 0 1,-17 0-16,17 17 15,-1-17 1,1 0 0,-35 0-16,35 0 15,17 18 1,1-18 0,-18 18-1,-18-1 1,1-17-16,-19 0 15,36 18-15,0-18 16,-35 0 0,17 18-16,18-1 15,-36-17 1,54 0 0,70 35 15,-123-35-31,52 0 15,-34 0 1,-1 0-16,0 0 16,18 18-1,-35-18 1,70 18 0,-18-1-1,54 1 1,-54-18-1,36 18 1,-35 17 0,35 0-1,-36 0 17,-17-17-32,-18 0 15,18 17-15,18-17 31,52 35 1,-87-36-17,-1 1 1,0-18 0,-17 0-16,0 17 15,34 1 1,-34-18-1,0 18-15,17-18 16,-17-988-16,35 1993 16,-36-1005-16,36 18 15,-35 0 17,88-1-17,-71 1 1,0-18-1,0 18-15,1-1 32,-19 1-32,36 0 15,71 52 17,-71-35-17,17-17 1,-35 0-1,18 17-15,-17-17 16,-1-18 0,0 0-1,1 0 1,-54-71 0</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05:15.1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25700 6562 0,'35'-18'188,"230"-87"-173,-159 69 1,35-34-1,-53 17 1,0 17 0,-53 19-1,36-18-15,-1 17 16,-52 18 0,70-18-16,-35 1 15,35 17 16,-52-18-31,34 0 0,1 1 32,-36 17-32,36 0 15,17 0 1,-35 0 0,0 0-16,0 0 0,70 0 15,-17 0 1,-53 0-1,17 0-15,1 0 16,-36 0 0,18 0-16,18 17 15,-1 1 17,-35 0-32,71 17 15,-17 0 16,-37-17-31,1-1 32,53-17-17,-35 0 17,70-17-1,-53-18-16,-35 17 1,35 0 0,-70 1-1,35-1 1,-36 18 15,19-18-15,-1 1-1,0-1 1,-17 18 0,35-18 15,-18-17-15,0 18-1,1-1 1,-36 0-16,17 1 0,1 17 15,17-18 17,-35 0-17,-35 18 32,0 0-31,-36 0-1,-52 18 1,-19 17 0,1 1-1,88-36-15,-88-953 16,18 1976 0,70-1005-16,-88-1 15,17 1 1,-17-18-1,88 18 1,-88-1-16,18 1 16,70 0-1,17-18-15,1 17 0,-18-17 16,-35 0 0,53 0-1,-71 35 16,53-35-15,18 18 0,0-18-16,-54 18 15,-16-1 1,69-17-16,-17 36 16,-141-19-1,106 1 1,-53-18-1,35 0 1,-17 0 0,34 0-1,1 0 1,35 0 0,-35-18-16,-35-17 15,70 35 1,-71-35-16,18 17 15,54 0 1,16 18-16,-34-17 16,-36 17-16,-18-18 31,71 18-31,-52-17 16,-19 17-1,89 0 1,-53 0-16,0 0 15,17-18 1,-35 0 0,36 18-1,-36-17 1,70-1 0,-34 18 15,35 0-16,17 0 17,18-18-17,0 1 1,0-1 0,35-17-1,18 17 1,71-35-16,34 0 15,-69 0 1,34 18-16,-35 0 31,-52 35-31,34-18 16,-17 18 0,35 0-1,-53 0-15,36 0 16,0 0-1,-36 0-15,53 0 16,-17 0 0,-18 0-1,52 0 1,-34 0 0,35 0-1,-36-17 1,54-1-1,-71 0 1,35 18 0,-53-17-1,36-1-15,-18 18 16,-18-18 0,71 1-16,-36-1 15,-34 18 1,-1 0-16,35-18 31,-17 18-15,18 0-1,-36 0 17,18 0-17,-35 0 1,-1 0-1,-17 18 32,0 0-31,-17-1 0,-89 1-1,53 0 1,-106 17-16,0 18 15,71-35 1,-18-1-16,-123 36 16,88 0 15,-53-35 0,159-18-15,-1 0-16,-34 17 15,17-17 1,-18 18 0,54-18-1,-71 0 1,-1 0 0,1 35-1,35-35 1,-88 18-16,0-18 15,71 0 1,-72-1006 0,-281 2047 15,229-1041-15,-18 18-1,71-18 1,35 0-1,71 0 1,-53 17-16,17 1 31,36-18-31,-35 35 16,-19 1 0,19-19-1,70 1-15,-88 17 16,17 0-1,18-17-15,-17 17 16,17-17 0,35 0-16,-17-1 15,-71 36 1,18 0 0,-36 0-1,54-53 1,-36 53-1,35-53 1,-17 18 0,53-1-16,-36 1 15,18-18 1,36 0 0,-36 0-16,18 0 31,17 0-31,-17 0 15,-18 0 1,17 0 0,19 0-16,-1 0 15,1 0 1,-19-18 0,1 1-1,17 17 1,-17-18-1,17 0 1,1 18 0,17-17 46,0-1-31,0 0-15,53-35 15,35 1-15,-18 34-16,72-70 16,34-1-1,-105 72-15,52-18 16,-35-1-1,-35 19 1,53-1 0,-36 18-1,36 0 1,-70 0 0,-1 0-1,-18 0-15,19 0 16,-36-18-1,17 18 1,1 0 15,-36 0 16,-158 0-31,17 18-1,-141 53 1,124-19 0,35 1-1,88-17-15,-70-1 16,17 0 0,70-17-16,-34 17 15,-1 0 1,36-35-16,-18 36 15,0-19 1,18 1 0,17-18-1,1 0-15,-1 0 32,0 0-32,1 0 31,17-18 0,0 1-15,0-1-16,70-52 15,36-54 1,176-141 0,-158 142-1,-89 88-15,0 17 16,-17-17-16,17-988 15,-17 1993 1,0-970 0,-54 0 62,1 0-63,-36 0-15,-87 53 16,-72 70 0,125-52-1,-1-18 1,53-36 0,53 1-1,-18 0-15,1-18 16,-1 0-1</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05:16.5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20814 6139 0,'-353'-53'203,"159"53"-188,88 0-15,36 0 0,-19 0 16,-69 0 0,87 0-16,-52 0 15,17 0 1,35 17-16,1-17 16,17 18-16,-71-18 15,19 0 1,52 18-16,-53 17 15,35-35 1,-35 0 31,71 0-31,17 0-1,1 0 1,34 0 78,19 0-79,-1 0-15,89 18 16,17-1-1,0 1 1,-88-18 0,105 0-16,1 0 15,-106 0 1,106-1006-16,0 2012 31,-36-1006-15,18 0-1,-70 0 1,35 0 0,-54 0-1,37 0 1,-36 0 0,17-18-1,-52 1-15,17-1 31,36 0-15,-36 18 0,-17-17-1,17 17 1,-18 0 15,1 0-15,-18-18 31</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0:39.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5115 5856 0,'88'0'203,"177"0"-187,-177 0-16,-17 0 16,17 0-16,35 0 15,36 0 1,-71 0-16,71-35 16,-18 35-1,-70 0-15,88 0 16,-1 0-1,-17 0 1,53 0 0,-88 0-1,35 0 1,-52 0 0,16 0 15,-34 0-16,-18 0 1,-18 0-16,-17 0 16,17 0-1,-17 0-15,-1 0 16,1 0 0,35-17 15,0-1-16,-35 18-15,-1-18 16,1 1 0,-1-1-1,1 18 1,-36 0 46,-70 18-46,0 17 0,-53 18-1,88-36-15,-106 1 16,-35 17 0,106-17-16,-71 17 15,-35-17 1,124-18-16,-18 18 15,-18-18 1,-53 17-16,0-17 16,106 0-16,-88 0 15,0 0 1,88 0 0,-70-1005-16,-18 2010 15,88-1005 1,-18 0-16,-123-17 31,123-1-15,1 18-1,17 0 1,18-18 0,17 18-1,18-17 16,18 17 1,17 0-17,0 0 1,1 0-16,-1 17 0,53-17 16,18 18-1,-36-18 1,89 0-16,0 0 15,88 0 17,17 0-17,36 0 1,-141-35 0,-18-1-1,-88 36-15,88-17 16,0-1-1,-88 18 1,0 0-16,-18 0 0,54 0 16,-19 0-1,-52 0-15,17 0 16,0 0 0,-17 0-16,0 0 15,-1 0 1,1 0-1,-18-18 95</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0:57.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10724 6756 0,'53'0'187,"194"18"-171,-17 17 0,-1-17-1,-70-1 1,70 1 0,-70-18 15,-1 17-16,-105-17-15,71 0 16,17 18 0,-88-18-16,17 0 15,89 0 1,-35 0 0,34 0-1,-52-18 1,53 1-1,-36 17 1,19-18 0,-19 18-1,-17 0 1,-53 0 0,70 0-16,-35 0 15,-35 0 1,36-17-1,-1-1 1,18 0 0,-53 18-16,35 0 15,0 0 1,-53 0-16,53 0 16,1 0-1,-37 0-15,19 0 16,17 0-1,-17 0 1,35 0 0,-36 0-1,36 0 1,-53 0 0,0 0-1,-18 0-15,18 0 16,18 0-1,-36 0 1,18 0-16,17 0 16,-34 18-1,-1-18-15,53 0 32,-53 0-32,1 0 15,-1 0-15,0 0 16,36-18-1,-36 18-15,36 0 16,-1 0 0,-35 0-1,36 0-15,-18 0 16,17-17 0,-34 17-1,34-18-15,-17 18 16,-17 0-1,16 0-15,1 0 16,-17 0 15,-1 0-31,35 0 16,1 0 0,-53 0-1,35 0 16,-36 0-31,54 0 16,-36 0 0,0 0-1,18 0-15,0 0 16,-18 0 0,54 0-1,-36 0 1,-18 0-1,0 0-15,36 0 16,-54 0 0,36 0-16,-18 0 15,-17 0 1,17 0 0,-17 0-16,17 18 15,1-18 1,-19 0-16,36 0 15,-35 0 1,17 0 0,-17 0-16,-1 0 0,36 0 15,-17 0 1,-1 0 0,18 0-16,0 0 31,-36 0-31,54 0 15,-18 0 1,-18 0-16,18 0 16,-18-1006-1,18 2012 1,-18-989-16,18 1 16,-17-18-1,-1 0-15,18 35 16,88 0-1,-88-35 1,0 18-16,35 0 0,18 17 16,17-17-1,-70-1 1,71 1-16,-19 17 16,-34-17-1,-18 0-15,-18-1 16,53-17-16,1 18 31,-36-18-31,52 0 0,-16 0 31,-37 0-31,37 0 16,-1 0 0,0 0-1,71-18 1,-71 1-1,71-36 1,-106 35 0,17 0-1,-52 18 1,52 0-16,-17 0 16,-35 0-1,35 0-15,0 0 16,-18-17-16,0 17 15,18 0 1,0 0 15,53 0 1,-88 0-32,35 0 0,0 0 15,-36 0 1,1 0-1,70 0 1,-17-18 0,34 0-1,-34 18 1,17 0 15,53 0 0,18 0-15,-88 0 15,-19-17-15,19 17 0,17-36-1,-17 19 1,52-36-1,-52 53 1,-1-18 0,-34-17-1,52 35-15,0 0 16,-53 0 0,18-18 15,-35 1-31,35 17 0,-36 0 31,19 0-31,-1 0 16,0 0-1,0 17 1,-17-17-16,0 18 16,35 0-1,-18-18 1,0 0-16,36 0 15,-1 17 1,-52-17-16,35 0 16,-18 18-1,-17-18 1,17 0-16,-17 0 16,-18 18-1,17-18 16,19 0-15,-1 17 15,-17-17 16,-1 0-16,1 0-15,0 0 0,-18 18-1,17-18 17,-17 17-17,18-17 1,-1 18-1,1 0 1,17-1 15,1 1-15,-36 0 46,0-1-30,-36-17 15,19 0-32,-89 0 16,-53-35-15,124 35 0,-36 0-1,1-18 1,34 1-16,1 17 16,18 0-16,-36 0 15,0 0 1,17 0-16,-17 0 15,1 0 1,16 0-16,19 0 16,-19 0-16,-17 0 15,-17 17 1,-1-17 0,18 18 15,18-18-31,-18-988 15,18 2011 1,-36-1023 0,-17 0-1,18 18 1,-36 0 0,18-18-1,52 0 1,1 0-16,-35 0 15,-36-18 1,53 0 0,-18 18-1,54 0-15,-1 0 16,-35 0 0,35 0-1,1 0-15,-19-17 31,-52 17 1,53-18-17,-18 18 1,18-18-16,-36 18 16,36-17-1,-36 17-15,1-18 16,17 18-1,-18 0-15,-17-18 16,0 18 0,17-17-1,36 17-15,-35 0 16,-1-18 0,53 18-1,-35-17-15,-17-1 16,35 18-16,-1 0 15,-87-18 1,52 18 15,-140 0 1,175 0-32,-52 0 15,-35 0 1,-1 0-1,-87 0 1,87 0 0,-35 0-1,36 0 17,-212 0-17,194 0 16,-177-17-15,283 17 0,-89-18-16,19 18 15,52 0 1,-18 0 0,18 0-16,-35 0 15,0 0 1,53 0-16,-36 0 15,-88-18 17,124 18-17,-36-17-15,1 17 32,17 0-32,-18 0 15,-17 0 1,35 0-16,-35 0 15,0 0 1,35 0-16,18 0 16,-18 0-16,-53 0 15,18 0 1,35 0-16,-53 0 16,-17-18-1,70 18-15,-53 0 16,0 0-1,18 0 1,52 0-16,-16 0 16,-19-18-1,0 1-15,1 17 16,17 0 0,18 0-1,-1-18-15,-87 18 31,17 0-15,-17 0 0,34-17-1,-52 17 1,53 0 0,-35 0-1,70 0-15,-53 0 16,18 0-1,-1 0-15,37 0 16,-142 0 0,52 0-1,-16 0 17,-89 52-17,159-34 1,52-18-1,-34 0-15,52 0 16,-52 18-16,-36-1 31,70-17-31,-140 18 32,35 0-17,35-1 1,18 1-1,35-18-15,-35 18 16,0-18 0,52 0-1,-52 0-15,-35 0 16,87 0 0,-34 0-16,-89 0 15,124 0 1,-18 0-1,0 0-15,-35 0 0,0 0 16,52 0 0,-52 0-16,0 0 15,17 0-15,36 0 16,-88 0 15,52 0-31,-17 17 16,17-17-1,1 18 17,34-18-17,1 17 17,18-17-32,-36 0 0,17 18 15,-17-18 1,18 18-1,0-1 1,17 1 0,-17-18-1,17 18 1,1-18 0,17 17-1,0 1 1,0 0-1,17-18 1,19 17 0,34 19-1,89-36 17,0 0-17,211-36 1,-105-17-1,70 0 1,-159 36-16,124-19 16,-88 19-1,-89-1-15,-52 18 16,229 0 0,-212 0-16,-18 0 15,19 0-15,69 0 16,-34 0-1,-54 0-15,36 0 16,0 0 0,17 0-1,36 0 1,-71 0 0,71 0-1,-71 0 1,1 0 15,-54 0-31,35 0 16,19 0-1,-54 0-15,35 0 16,19 0 0,-54 0-16,35 0 15,19 0 1,-54 0-16,0 0 15,18-17-15,18-1 16,17 18 0,-53-18-16,53 18 15,-17 0 1,-36-17-16,0 17 16,89 0-1,-54 0 1,36 0-1,-35 0 1,-1 17 15,1-17-15,-18 18 0,-35-18-1,-18 18 1,17-18-16,-17-988 47,-70 2011-32,-19-1006 1,-87-17 0,70 0-1,-70 0 1,70 0-1,-70-17 17,52-1-32,1 18 31,52 0-31,-88 0 16,36 0-1,35 0-15,35 0 16,-18 0-16,-52 0 15,-18 0 1,88 0-16,-71 0 16,-17 18-1,53-18-15,-18 0 16,-35 17 0,35-17-1,36 0-15,17 0 16,0 0-1,35 0 1,-35 0-16,36 0 47,-1 0-31,0 0-1,54 36 63,34-1-62,1 0 0,70 1-1,-18-19 1,107 1-1,-72 0 1,19-18 0,-72 0-1,90 0-15,-37 0 32,-105 0-32,71 0 15,-18 0 1,35 0-1,-88 0-15,88 0 16,-18-18 0,-52 18-16,52-18 15,18 18 1,-17-17 0,87-19-1,-105 1 1,71 17-1,-54 1 1,1-1 0,-19 0-1,1 1 17,0-1-32,-18 1 31,-52 17-31,52-18 15,0 18 1,-53-18-16,36 18 16,-1 0-1,1 0 1,-36 0-16,53 0 16,-35-17-1,-35 17-15,17 0 16,53 0-1,-17 0 1,52 0 0,-52 0-1,17 0 1,-17 0 0,35 17 15,-71-17-31,18 18 15,17-18 1,-34 18-16,34-1 16,1 1-1,-54-18-15,54 17 16,-18 19 0,-36-36-1,1 17-15,17-17 16,1 18-1,-19 0-15,-17-1 16,18 1 0,-18 0-1,0-1 1,0 1 31,-35-18-16,-18 0-15,0 0-1,35 0-15,-35 0 16,-17 0 0,17 0-16,-71 0 15,18 0 1,54 0-16,-1 0 15,-18 0-15,-35 0 16,-35 0 0,88 0-16,-141-18 15,18 18 1,123 0-16,-35 0 16,-124 0-1,71 0 1,-124 0-1,1 36 17,-18-19-17,105-987 1,-35 1975 0,54-987-1,-1-18 1,106 0-16,18 0 15</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1:44.3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6050 12700 0,'106'-35'281,"70"17"-265,-70-17 0,53 17-1,-53 1 1,17-1-1,-52 18 1,17 0 0,-53 0-1,1-17-15,-1 17 0,18 0 32,17 0-17,-34 0 1,34 0-1,-35 0 1,1 0 0,-1 0-16,18 0 15,-18-18 1,-17 18-16,17 0 16,-17 0-16,52 0 15,-34 0 1,-1-18-16,0 18 15,0 0-15,36-17 16,52-1 0,-52 18-1,17 0 1,-17 0 0,17 0-16,-35 0 31,17 0-31,19 0 15,-19 0 1,54 0 0,-54 0-1,-35 0-15,-17 0 16,17 0-16,36 0 16,-18 18-1,-18-18-15,0 0 16,-17-18-1,0 18 1,-1 0 0,-17-18 77,-17 1-77,-54-36 0,1 35-1,-54-35 1,36 36 0,-53-1-1,53 0-15,-71 18 16,-18 0-1,36 0-15,-35 18 16,70 0 0,53-18-16,-17 0 15,-71 35 1,105-35 0,-34 0-16,-19 18 15,19-18 16,35 0-31,-36 0 16,1 0 0,34 0-1,1 0-15,-88 0 16,105 0 0,-53 0-1,36 0 1,17 0 15,1 0-15,-1 17 15,1 1-15,-1-1 15,18 1-31,0 0 47,53-1-32,-18-17 1,71 18 0,-36-18-1,19 0 1,-36 0-16,70 0 15,-35 0 1,-35 0-16,71-18 16,-19 18-1,-52-17 1,18 17 0,-18 0-16,70 0 15,18 0 1,-88 0-16,88 0 15,1 0 1,-90 0 0,54 0-16,53 0 15,159 53 17,-71-36-17,-53-17 1,-89 18-16,89-18 15,-35 0 1,-35 0 0,105 0-1,-159-18-15,-17 18 16,18-17-16,35-1 16,17-17-1,-70 35-15,0 0 16,123-18-1,-87 18 1,52 0 0,-71 0-1,36 0 17,-35 0-17,70 0 1,-53 18-1,18-18 1,-71 17-16,53-17 16,18 0-1,-53 0-15,71-17 16,-19 17 0,-34 0-16,-18 0 15,0 0-15,35 0 16,0-18-1,-17 18-15,17 0 16,18 0 0,-53 0-1,17 0-15,-17 18 16,88 17-16,18-35 31,-88 0-31,123 0 16,-18-35-1,-88 35-15,-17-18 16,140-17 0,-158 17-16,0 1 15,0 17-15,53-18 16,-53 18 0,17 0-16,-34 0 15,17-18 1,-18 18-16,0 0 15,-17 0 1,17 0 0,0 0-1,-17 0 1,0 0 0,-1 0-16,19 0 31,-19 0 0,1 0 47,17 0 16,-17 0-78,-1 0-16,36 0 15,36-17 16,-37-1-15,-16 0 0,34 1-1,1 17 1,-36 0-16,36 17 16,-1 1-1,-34-18-15,-1 0 16,18 0-1,-18 18 1,0-1 0,-17-17 15,0 0-15,-1 0-1,36 0-15,-18 0 16,54 0 15,-54 0-31,88 0 16,-17 0-1,-53 0-15,35 0 16,-17 0 0,17 0-1,0 18 1,-53 0-1,18-18 1,0 17 0,-17-17-1,-19 0-15,19 18 16,-1-18 0,0 17-16,18-17 15,0 18 1,0 0-1,-36-18-15,125 17 16,-107 1 0,0 0-1,71-1 1,-71 1 0,53 0-1,-35-18 1,18 0-1,-18 17 1,17-17 0,-52 18-16,17-1 15,1-17 1,-1 0-16,0 0 16,0 0-1,-17 0-15,35 0 16,-35 0-1,-1 0 1,1 0 0,17 0-16,-17 0 47,-1 0-32,19 0 1,17 0-1,-36 0 1,19 0 0,-1 0-1,0 0 1,-17 0 15,-1 0-15,-34 0 62,-1 0-47,0 0-15,-52 0-1,-1 0 1,-105 0 0,52 0-1,-34 0 1,34 18 0,18-18-1,36 0-15,-89 0 16,36 0-1,34 0-15,-16 0 16,-19 0 0,71 0-1,0 0-15,-123-35 32,-89 0-1,177 35-16,53 0-15,-71 0 16,-17 0 0,52 17-16,-123-34 15,35 17 1,0 0 0,89 0-16,-89 0 15,0 0 1,71 0-16,18 0 15,-19 0-15,-87 0 32,-124 0-17,265 0 1,-18 0 0,35 0-1,1 0 16</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1:49.3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19985 12577 0,'17'0'250,"72"-18"-235,-19-17-15,230 0 16,-88 17-1,-124 18 1,88 0 15,-87 0-15,-1 0 0,-18 0-16,18 18 15,1-1 1,34 1-1,-70 0 1,18-18 0,17 17 15,-53-17-31,71 18 16,-35-1-1,34 1 1,-34 0-1,-1-18 17,-34 0-32,17 0 0,52 0 31,-87 0-31,53 0 16,-1 0-1,1 0 1,-36 0-16,36 0 15,-36 0 1,18 0-16,17 0 16,1 0-1,35 0 1,-18 0 0,0 0-1,-53 0 1,54 0-16,-1 0 15,53 0 1,-71 0 0,1 0-1,35 0 1,-18 0 15,53 0-15,-53 0-1,36 0 1,-18 17 0,-18-17-1,-53 0-15,36 0 16,-36 0 0,53 0-1,-53 0 1,1 0-1,17-17 1,-36 17 0,36 0-1,0 0 1,18-18 0,-54 18 15,36-18-16,-35 18-15,17-17 16,0 17 0,1 0-1,-19 0 1,1 0-16,-18-18 16,53 1-1,-18-1 1,-17 18-16,-1-18 15,1 18 1,0 0-16,17 0 16,-17-17-1,-1 17 1,1-18 0,17 18-1,-17-18 16,-1 18-15,1 0 15,0 0-15,-1 0-16,1 0 16,0 0-1,-18 18 95,0-1041-79,-18 2028 0,0-1022-31,-17-19 16,0 36-1,-36 0 1,-52 0 0,35 0-1,35 0-15,-71 0 16,18 0-1,-35 0 1,35 0 0,71 0-1,-53 0 1,35 18 0,-17-18-1,17 0 1,-36 0-1,1 0 1,0 0 15,35 0-31,-53 0 16,-17 0 0,87 0-16,-69 18 15,-19-18 1,18 0-1,-105-36 1,70 36 15,-1 0-15,72 0 0,-1 0-1,36 0-15,0 18 16,0-18-16,-36 18 15,-35-18 1,36 35 0,-19-35 15,-16 18-15,-1-18-1,18 0-15,-36 0 16,-35 0-1,89 0-15,-36 0 16,0-18 0,-70 18-1,70 0 1,-18 0 0,71 0-16,-17-18 15,-18 1 1,70 17-16,-35-18 15,18 18 1,17 0 0,1-18-16,-19-17 15,1 35 1,35-35 15,-18 35-15,1-18-1,-1 1 1,1 17 0,17-18-1,-18 18 110,0 18-109,-52-18 15,17 35-15,17-17-1,1-18 1,18 0-16,-19 0 16,1 0 15,0-18-15,17 18-1,0-18 1,18 1-1,-17 17 1,17-18 47,-18 0 30,1 1-77,-1-1 0,0 18-1,18-18 1,0 1 46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0:18.7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18927 13776 0,'158'-88'250,"442"-176"-219,-512 211-31,141 0 31,-158 35-31,88-17 16,0 17 0,-71 0-1,-18 18-15,195 0 16,-177 0-16,-17 0 16,193 0-1,-176 0 1,18 0-1,-35-17-15,193-1 0,-34-35 32,-107 36-32,406-107 31,-229 54-15,176-36-1,-211 71 1,88 17-1,-124 18 1,18 53 0,-106-36-1,-17 19 1,-71-19 0,17 1-16,1 17 31,-36-17-31,35 88 15,-52-36 17,-18 18-32,0-35 15,0 18-15,-53-18 0,36-18 16,-36 89 0,17-89-16,-34 18 15,17 0-15,18-18 16,-36 0-16,18 18 0,-35 0 15,0-35 1,35 17-16,-35 0 0,17-17 16,-17-18-1,-283 18 1,177-36 0,36-35-1,34 35 1,54 1-16,-89-36 15,53 35-15,-17-17 0,17 17 0,-124 1 16,36-36 0,89 53-1,-19 0 1,18 0-16,-35 0 16,35 0-16,1 0 0,-19 0 0,18 0 15,-35 0-15,18 35 16,17-17-16,18-18 15,17 0-15,-17 17 16,-124-17 0,53 0-1,-35 0 17,89 0-32,-1 0 15,53 0 1,18 0-16,-1 0 15,-70 0 1,54 0 15,16 0-31,1 0 0,0 0 16,-1 0-16,1 0 0,-18 18 16,18-18-1,17 18-15,-17-18 16,17 0-16,-17 35 15,0-35 1,88 0 62,53 0-47,-53-18-31,141-17 16,70 0 0,-105-18-16,17 17 15,301-52 1,-319 53-16,72 0 16,-36-1-1,17 36 1,-123-17-16,142-18 15,-1-18 1,-123 35 0,0 18-16,17-18 0,71-1040 15,36 2010 1,-125-952-16,142-70 16,-17 35-1,-1-36 1,106 1 15,-211 52-31,-19-17 0,19 17 16,-18 18-16,17-18 15,106-35 1,-123 53-16,-35-17 16,52-1-16,71-17 15,36 0 1,34-1-1,-140 1 1,-54 17-16,54 1 0,-36-1 16,18 18-16,88-35 15,17 17 1,-122 1-16,17 17 16,-1 0-16,-16-18 15,-19 18-15,18 0 0,-17 0 16,-18 0-1,17 0-15,213 0 16,-125 18 0,19 17-1,-89 0 1,0-17-16,-17-1 0,-36 19 16,35-19-1,-34 1-15,34 17 31,-52-17-31,0-18 16,-18 18-16,17-18 0,-17 17 63,-70-17-48,34 35 1,-17-17-16,-35 0 15,-18-1-15,-17 36 16,35-35-16,-247 52 16,-1-34 15,142-1-31,53-17 16,-35 17-1,-18-35-15,53 18 0,-36 17 16,-369 35-1,-107 36 1,283-70 0,-54-19 15,336-17-31,-18 0 16,36 0-16,-19 0 0,37 0 15,-90 0 1,89 0-16,1 0 15,-1 0-15,17 0 0,-17 18 16,18-18-16,0 0 16,-36 0-1,54 0 1,-1 17 0,18 1 30,88 17-30,-35-35-16,35 0 16,18 0-16,141-1005 15,35 2010 1,-88-1005 0,-17 0-16,-36 0 0,212 0 31,-177 0-31,-35 0 0,0 0 0,36 0 15,546-17 17,388-36-1,-899 35-31,-36 18 16,36 0-16,-36 0 15,-35 0-15,0 0 16,336 0-1,-213 18 1,-158-18-16,53 35 16,0-17-1,-106-1-15,-1-17 16,107 18 0,-124 0-1,1-18-15,70 17 16,-71 1-1,-17-18-15,-18 18 16,17-18-16,1 0 0,-1 0 16,-52 0 77,-212-18-77,-123-17 0,17 17-1,177-17-15,-54 17 16,-122-52 0,210 70-1,-422-53 1,335 17-16,-230 19 31,-493 17-15,775 0-1,71 0-15,18 0 16,-18 0-16,53 0 16,-52 0-16,34 0 0,-17 0 15,-194 0 1,176 0 15,70 0-15,19 0-16,-36 0 15,35 0 17,1 0-1,70 0 16,52 35-32,19-17-15,35 70 16,17-35-16,36 0 0,17 0 16,-17-1-16,17-16 15,-17-19-15,-1 19 0,-34-19 16,228-17-1,-122 0 1,-142 0-16,17 0 16,-16 0-16,140-35 15,123 17 1,-175-987 0,-54 2010-1,-70-1022 1,18 17-16,-54 0 15,142 0 1,52 0 0,-158 0-16,0-36 15,-18 36-15,18 0 0,-53-17 16,0 17-16,-18 0 16,-17 0-16,17 0 0,-17 0 15,-1 0 1,1 0-1,0 0 1,-1 0 0,-17-18 62,0 1-31,0-1 31,-17 18 31,-1 0-93</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1:50.9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20161 12189 0,'18'0'204,"352"17"-189,-140 36 1,87-17-1,-193-1 1,52-17 0,-53-1-1,36 1 1,-35 17 0,-18-17-1,-71-1-15,71-17 16,-18 18-1,53 0 17,-53 17-32,18-35 31,-53 0-31,35 18 16,18-1-1,-71-17-15,89 0 16,-36 0-1,0 0 1,53 0 0,-70 0-1,52 0 1,-52 0 0,-1 18-1,-34-18-15,34 17 16,18-17-1,-52 0 1,34 0-16,18 18 31,-52-18-31,34 0 16,18 0 0,-17 0-1,35 0 1,-71 0-1,53 0 1,-17 0 0,-36 0-1,0 0-15,18 0 16,18 0 0,-54 0-16,1 0 15,35 0 1,-35 0-16,17-1005 15,0 2010 1,0-1005 0,-17 0-16,0 0 15,-1 0-15,1 0 32,0 0-32,-1 0 31,1 0-16,0 0 32,-1-18 16,18 18-48,54-17 1,-36 17 15,-18 0-15,-17 0 15,-18-18 16</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2:41.0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5115 5821 0,'159'0'172,"123"35"-141,-211-35-15,193 18-1,1-18 1,-36 0-1,106-35 17,-105 17-17,-19 1 1,-122 17-16,16-36 16,160 19-1,-194-1-15,-1 18 16,54-18-1,-89 18-15,0 0 16,0 0-16,1 0 16,-19 0-16,1 0 0,0 0 15,-1 18 1,1-18-16,0 0 16,-1 0-1,1 18 1,-1-18-1,-17 17-15,18-17 16,0 0 0,17 0 15,-88 0 203,-159 53-202,142-35-32,17-1 15,-512 72 1,442-89-1,17 0-15,0 17 16,18-17-16,18 0 16,-19 0-16,19 18 0,35-18 15,-18 0-15,-18 0 16,18 18-16,0-18 16,18 0-16,-53 0 15,0 0 1,52 0-16,-17 0 15,18 0 1,-159 52 0,159-52-1,0 0-15,-18 0 0,17 0 16,1 0-16,0 0 0,17 0 16,-17 0-1,0 0-15,17 0 16,0 0-16,-17 0 0,17 0 15,-17 0 1,18 0 0,-1 0 15,18-17 47,35 17-47,-17 0-15,17 0-16,36 0 16,246 0 15,-211 0-31,35 0 15,0 0-15,-35 0 16,70 0-16,-17 0 0,-53 0 16,211 0-1,-193 0-15,-54 0 16,142 0 0,-159 0-1,18 0-15,34 0 16,-69 0-16,-1 0 15,0 0 1,-17 0-16,0 0 0,-1 0 0,1 0 16,0 0-16,-1 0 31,1 0-15,-1 0 15,-17-18-16,0 1 79</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2:44.9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17939 6862 0,'53'0'203,"176"17"-188,-35 19 1,0-19 0,-35-17-1,70 18 17,-70 0-32,53-18 31,-71 0-16,17 0 1,-34 0 0,35 0-1,-36 0 1,-17 0 0,-53 0-16,35 0 15,0 0 1,-17 0-1,-18 0-15,0 0 0,0 0 16,17 0-16,-17-18 16,18 18-16,17-18 0,-35 18 15,35-35-15,-18 17 16,19 1-16,-19 17 16,18 0-16,-35 0 0,0 0 15,35 0-15,-35 0 16,0 0-16,124 0 15,-89 0 17,176 0-1,-228 0-31,-1 17 0,0-17 16,53 0-1,-52 0 1,-1 0-16,0 0 15,0 0-15,1 0 0,-1 0 0,18 0 16,-18-17 0,1 17-16,-1 0 15,88-18 1,-87 1 0,34 17-16,-35 0 15,1-18-15,-1 18 16,18 0-16,70 0 15,-87 0 1,-1 0 0,141 0-1,-140 0 1,-19 0-16,18 0 16,-17 0-1,0 0-15,35 18 16,-36-18-1,1 0 1,0 0 0,-1 0-16,1 17 15,-1-17-15,1 0 0,0 0 16,35 0 0,-36 0-1,19 0-15,-19 0 16,19 0-16,-1 0 15,-18 0-15,19 0 16,-19 0-16,1 18 16,35-18-1,-18 0 1,-17 17 0,-1-17-1,-17 18 16,0 0 1,-17-1-17,-18 19 17,-1-19-17,19 1 1,-19-18-1,-17 0 1,36 0-16,-18 18 16,-1-18-16,1 0 15,-18 0-15,0 0 16,-35 0-16,17 0 16,1 0-16,-1 0 0,-17 0 15,18 17-15,-89 19 16,18-36-1,52 0 1,19 0-16,-1 0 0,-17 17 16,-18-17-16,18 0 15,18 18-15,-19-18 16,19 17-16,-159 1 16,17-18-1,141 0 1,-17-18-1,0 1-15,-212-142 32,212 141-32,0 1 0,35-1 15,-247-88 17,229 106-32,1 0 15,-18 0-15,-18 0 16,-247 0-1,229 0 1,19 0-16,34 36 16,-52-19-16,52-17 0,-17 18 15,0-1-15,17 1 16,-17 17-16,17-35 16,-17 0-16,18 0 0,-124 18 31,-36 0-16,160-18 1,52 0 0,-35 0-1,36 0 1,-1 0 15,0 0 0,1 0-15</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2:57.4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8396 7867 0,'35'0'172,"301"36"-157,-72 16 1,-35-16-1,-105 17-15,70-36 16,70 36 0,-193-35-1,-18-18-15,0 0 16,0 0 0,17 17-16,-17-17 0,0 0 0,18 0 15,-1 0-15,1 18 16,-18-18-1,158 53 1,-158-53-16,36 53 16,-37-35-16,19-18 0,0 17 15,-19 1-15,1-18 16,18 18-16,-18-1 16,0-17-16,0 0 0,17 18 0,-52-18 31,194 0-16,-177 0 1,0 17-16,89 1 16,-36-18-1,-18 0 1,-17-18-16,-17 18 16,140-35-1,-123 18-15,-18 17 16,36-18-1,-36 0-15,18 18 16,0-17-16,-18 17 16,18-18-16,247-17 15,-177-1 1,-52 36 15,-1-17-31,-17 17 16,18 0-16,-1 0 15,-17 0-15,18 0 0,-18 0 16,0 0-16,0 0 16,0 0-16,141 0 31,-141 0-31,35-18 16,-35 18-16,35 0 0,-35 0 15,0-18-15,35 18 0,-35 0 16,88-17-1,-88-1-15,35 18 16,71-17 0,-36-19-1,-17 19 1,-71 17-16,36-18 16,-18 18-16,0 0 15,0 0-15,17-18 16,-17 18-16,0 0 0,0-17 15,18 17-15,-19-18 16,1 18-16,0 0 16,0 0-16,18 0 0,-18 0 15,0-18-15,-1 1 16,19 17-16,-18-18 16,-18 18-16,18 0 0,-18 0 15,18 0-15,0 0 16,-17-17-16,34 17 0,124-36 47,-106 19-32,-52 17-15,-1 0 16,0 0-16,-17-18 0,-1 18 16,19 0-16,-1 0 15,-17 0-15,17 0 16,0-18-1,-17 18-15,17 0 0,0 0 16,1 0-16,-1 0 16,-17 0-1,17 0 1,53 0 0,-70 0-1,35 0 1,35 0-1,-53 0 1,-17 0 0,52 0-1,-52 0 1,0 0 0,34 0 15,-16 0-16,-19 0 32,1 18-31,-18 0 15,0-1-15,-18-17 62,-17 0-62,17 0-16,-17 0 0,18 0 15,-1 0-15,-17 0 16,-1 0-16,-69 0 15,69 0 1,-17 0-16,0 18 16,18-18-16,-35 0 15,17 0-15,0 0 0,0 18 16,-18-1-16,54-17 16,-54 18-16,18-18 15,0 0-15,0 0 0,-17 0 16,-36 0-1,35 0-15,1 0 16,17 0-16,0 0 0,0 0 16,-17 0-16,34-18 15,-17 18-15,18 0 16,-18 0-16,-35-17 16,-36-1-1,72 18-15,-19-18 16,-17 18-16,35 0 15,0-17-15,-35 17 16,35-18-16,-35 18 16,35 0-16,0 0 0,-35 0 15,17 0-15,-17 0 16,-371-35 0,212 35 15,194 0-31,-141 0 15,106 0 1,18 17-16,-19-17 16,19 18-16,-18 0 15,-1-18-15,19 0 16,-18 17-16,-194-17 31,35 0-15,194 0-1,-18 0-15,-17 18 16,-212-18 0,247 0-1,-17 0-15,-1 0 0,-52 0 16,-71-18 0,123 18-1,0 0 1,-17 0-16,-18 0 0,36 0 15,-1 0-15,-17-17 16,-265 17 0,247 0-1,36 0 1,-71 17-16,17 19 0,19-36 0,-1 17 31,-18 36-31,18-53 0,18 18 16,0-1-16,-18 1 15,18-18-15,17 18 16,-17 17-16,18-35 0,-36 18 16,18-1-16,-1-17 15,19 0-15,17 0 16,-106 18 0,-70-1-1,176-17-15,-18 0 16,1 0-16,17 0 15,18 0-15,-36 0 16,18 0 0,36 0-1,-1 0-15,0 0 16,1 0 0,17-17-1,0-1 63,70-17 16,107-36-78,-36 54-16,194-36 15,-35-53 1,-177 88-16,71-52 16,0 17-1,-88 53-15,88-1023 16,53 1958-1,-176-935 1,34-18-16,19 0 16,-18-17-16,0 35 0,17 0 15,353-18 1,-335 1 0,-35 17-1,35 0-15,336 0 16,-178 17-1,-175 19 1,-18-36 0,0 0-16,-1 0 0,19 0 15,-18 0-15,0 0 16,-1 0-16,1 0 16,18 0-16,-18 0 0,-1 0 15,107 0 1,88 17-1,-212-17-15,-17 0 16,17 0 0,-18 0-16,1 0 15,-18 0-15,0 0 16,53 0 0,17 0-1,-70 0-15,70 0 16,-70 18-16,0-18 15,-17 0-15,17 0 0,-18 0 16,71 0 0,-71 0-16,0 0 15,0 0-15,54 0 16,-54 0 0,0 0-16,0 0 0,18 0 15,-17 0-15,-1 18 16,35-1-16,-34-17 15,123 36 1,-124-36 0,53 0-1,-35 17-15,-18-17 16,18 18-16,88-18 31,-88 0-15,-35 0-1,-1 0-15,1 0 16,0 0 0,-1 0-1,-17 18 48,18-18 62,35-18-110,141-35 17,-106 53-17,-17 0-15,-36 0 0,-17 0 16,17 0-16,0 0 16,0 0-1,1 0-15,52 35 16,-35-17-1,-18 0 1,0-1-16,1-17 16,-19 18-16,1-18 15,17 17-15,0-17 0,1 18 0,-1 0 16,36-18-16,-36 0 16,0 17-1,-35 1-15,124 0 16,-89-18-1,-17 17-15,-1-17 16,-17 18-16,18-18 16,-1 0-16,-17 18 15,18-1 1,0-17-16,-18 35 16,-18 18 15,0-17 0,1-19-31,17 1 0,0 0 0,-18-1 0,1 1 16,-1-18-1,0 0 1,-52 35 15,-1 0-15,36-35-16,17 0 15,-17 0-15,0 0 16,-1 0-16,-69 18 16,87-18-16,-53 0 15,18 18-15,-88-18 16,18 17 0,52 1-1,18-18-15,-17 0 0,-1 18 16,1-18-16,-18 0 15,17 0-15,-176 35 16,176-35 0,-17 0-16,18 0 15,-18 0-15,35 0 16,-18 0-16,-17-18 0,-18 18 16,18 0-1,17 0-15,18-17 0,-35 17 16,18 0-16,-19 0 15,19 0-15,-89 0 16,71-18-16,17 18 16,-123-35-1,106 35-15,-35 0 16,-1-18-16,-158-17 16,-88 17-1,228 18 1,-87 0-16,88 0 15,-35 0 1,-1 0-16,-123 0 0,124 0 16,35-35-1,0 35-15,-18 0 0,53 0 16,-35-18-16,35 18 16,18 0-16,-18 0 15,0-17-15,-158-1 16,176-17-1,-1 35 1,19-18-16,-54 0 0,54 18 16,-36 0-16,18 0 15,-18-17-15,35 17 16,-17 0-16,18 0 0,-71 0 16,88 0-1,-18 0-15,18 0 16,0 0-16,0 0 0,-17 17 15,34-17 1,1 0-16,0 0 0,0 18 31,-1-18-15,19 0-16,34 0 94,1 0-79,70 0 17,18-35-17,0-18-15,264-53 16,283-106-1,-336 195 1,-70-36 0,1394-106 15,-1518 141-15,-52 18-16,-1 0 15,-17 18-15,-17-18 0,-19 18 16,18-1-1,1 1-15,-19-18 16,-17 18-16,18-18 16,0 0-16,-18 17 0,17 1 31</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3:02.5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5256 8626 0,'36'0'328,"52"0"-313,-35 0 1,0 0 15,-18 0-31,0 0 16,124 0 0,-106 0 15,88 17 0,18 19-15,-89-19 15,-52-17-31,35 18 16,17 0-1,19-1 1,-36-17-1,17 35 1,-35-17-16,18-18 16,18 0-1,-36 0-15,71 35 32,-71-17-17,159-18 1,-123 35-1,52 1 1,-17-1 0,-35-17 15,-36-1-31,36 18 16,17-17-1,-53-18-15,106 53 31,-17-53-15,-36 0 0,53 0 15,-71 0-31,54-35 0,-18 17 16,52-52 15,-69 52-16,34-17 1,-88 17-16,36 0 16,-36 1-1,-17 17-15,17-18 16,-17 18 0,-1-18-1,1 18 1,0 0-1,-18-17 79,0-1-78,-18 0-16,-123-70 31,0 35-15,53 36-16,17 17 15,-282-71 1,248 36-16,-54 17 16,53 18-16,-141 0 15,-88 0 1,106 0-1,70 0 1,124 18 0,-18-18-16,0 18 15,-35-18-15,35 0 16,-230 52 0,160-16-1,88-36 1,-18 17-16,0 1 15,-71 17 1,18 1 0,36-36-16,-36 70 15,-17-35 1,70-17-16,17-18 16,-87 35-1,70 1-15,18-19 16,-71 36-1,71-18 1,-36-17 0,36 0-1,17-1 1,1-17 0,17 18-1,-18-18 1,18 18 109,18-18-78,17 17-32,-18 1-15,36 0 0,194-1 32,-176-17-32,70 0 15,194 0 1,-229-17-1,-18 17-15,18 0 16,-35 0-16,123-36 16,-124 36-1,-17 0-15,0 0 0,-18-17 16,18 17-16,0 17 16,18-17-16,-36 0 15,18 18-15,-18-18 16,18 18-16,-18-18 0,1 0 15,34 0 1,-17 0-16,-18 17 16,18-17-16,0 0 15,-18 0-15,36 0 0,-36 0 16,53 18 15,-52-18-31,87 0 16,-88 0-16,1 0 15,70-35 1,-71 17 0,0 0-1,0 18-15,36-17 16,0-1 0,-54 18-1,18 0-15,-17-18 16,17 18-16,-35-17 15,36 17-15,-19 0 0,1 0 16,0 0-16,17 0 16,18-18-1,-18 18 1,18-18 0,-18 1-1,-17 17 1,35 0-1,-53-35 1,17-1 0,-17 19-16,0-19 15,0-34 1,0 34 0,-70-34-1,52 35 1,-35 17-16,18 0 15,-18 18-15,18 0 0,-71 0 16,-70 0 0,105 36-1,-17-19-15,17 1 0,-17 0 16,-106-1 0,88 18-16,-53-17 15,54-18-15,-36 18 16,17 17-16,-17-35 0,35 18 15,-53-18-15,54 0 16,-125 53 0,-105-36-1,229 1 1,18 0-16,18-18 0,-72 17 16,54 18-1,53-35 1,0 0-16,17 0 0,0 0 15,1 0-15,-1 0 16,-17 18 0</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3:34.5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22542 14447 0,'36'-36'234,"-1"19"-234,18-1 0,18-17 16,-36 35-16,35-18 15,19 18 1,-19 0-1,36 0-15,17 0 16,-34 0 0,34 0-1,-52 18 17,105 17-1,-141-17-31,89 17 31,-89-35-15,0 0-16,-17 0 15,0 18-15,35-1 32,-36-17-17,1 18-15,-1-1 16,1-17-1,0 18-15,-18 0 0,17-18 16,1 0-16,0 0 16,35 17 15,-36-17 0,1 0-15,-1-17 46,19-19-46,-19 1-16,1-18 16,17-17-1,-17 34-15,-18 1 16,18 18-16,-1-19 15,-17 19 1,0-1 0,-17 0-16,-1 1 15,0-1-15,-17 18 16,0-18-16,-18 1 16,18 17-16,-36-18 0,18 1 15,-176-1 16,176 18-31,18 0 16,-18 0-16,17 0 0,1 0 16,-35 18-1,-1-18 1,36 0 0,-18 0-16,18 17 0,-1 1 15,1-18-15,0 0 0,-18 17 16,-18 1-16,18 0 15,-53 17-15,71-17 16,-53-18-16,53 17 16,-18 1-16,-18 0 15,18-1-15,0 18 16,18-17-16,-35 0 0,34-1 16,1-17-16,17 18 15,1 0 1,-19-1 15,19 1-15</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3:43.0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9437 15152 0,'35'0'218,"247"71"-202,-158-36 0,17-17-1,-88-1-15,-18-17 16,141 53 0,-123-53-16,89 18 15,-1-1 1,53 1-1,-141-18 1,123 35 0,-123-35-1,0 0-15,123 18 16,-123-18 0,35 18-1,18-18 1,-18 0-1,-35 0-15,35 0 16,1 0 0,-1 0-1,35 17 1,-52-17 0,88-17-1,-71-1 1,-18 18-1,-34 0-15,34 0 16,1 0 0,-18-18-16,-18 18 15,0 0-15,0 0 16,89 0 0,-36 0 15,159-70-16,-212 70 1,18 0 0,0 0-16,159 0 15,-159 0 17,0 0-32,-18 0 0,36 0 15,-19 0-15,1 0 16,0 0-16,0 0 0,18 0 15,-18 17-15,194-17 32,-194-17-17,35 17-15,141-18 16,-106 1-16,-17-1 16,35 18-16,1 0 15,16 0-15,-17-35 16,441 17-1,-476 18 1,0 0 0,-18 0-16,-17 0 15,-18-18-15,17 18 0,-17 0 16,36 0 0,-54 18-1,0 0-15,18-18 0,-35 0 16,17 17-16,88-17 15,-87 0 1,-1 18 0,0-18-16,18 0 0,-18 0 15,1 0-15,-1 0 16,0 0-16,18 18 0,-18-18 16,1 0-16,-1 0 15,18 0-15,-18 0 16,18 0-16,-18 0 0,1 0 15,-1 0-15,18 0 16,-18 0-16,89 0 16,-71 0-1,-18 0-15,18 0 0,0 0 16,0 0 0,17 0-16,-17 0 0,88 0 15,-35 0 1,17 0-1,54-18 1,-71 0 0,-18 18-1,-18-35 1,-34 53-16,17-18 16,-18 0-16,0 0 0,0-18 15,1 18-15,-19 0 16,54 0 15,-18 0-15,-36 0-16,1 0 15,53 0 1,-36 0 0,53-18-1,0 18 1,0 0-1,-17 0-15,-18 0 16,0 0 0,0 0-16,17-17 0,-34 17 0,17-18 15,-18 0 1,18 18-16,-18-17 0,0 17 16,1-18-16,69 0 31,-87 18-31,70 0 15,-70 0 1,0 0 0,-1 0-16,71 0 31,1 18-15,34 0-1,-52-18-15,-19 0 16,1 0-16,0 0 15,0 0-15,18 0 0,-18 0 16,0 0 0,0 0-16,105-18 15,-105 18 1,-17-18-16,16 18 16,-16 0-16,-1 0 15,36 0 1,-36 0-16,71-17 15,-71-1 17,-17 18-17,-1 0-15,1 0 0,-1 0 16,19 0-16,17-17 0,0 17 16,194-18-1,-106 18 1,-36 0-16,37 0 15,87 0-15,-53-18 32,-52 18-32,-54 0 15,124 0 1,-141 0-16,0 0 16,-18 0-16,18 0 0,18 0 15,-18 0-15,-18 0 16,18 0-16,-18 0 15,1 0-15,17 0 0,-1 0 16,-16 0-16,-1 0 16,106 0-1,-17 0 1,-54 0 0,1 0-1,-36 0-15,18 0 16,17 0-1,-52 0 1,53 0-16,-1 0 16</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7:59.8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4180 3140 0,'53'-18'297,"0"1"-297,0 17 0,18-36 16,246-69-1,18 34 1,53-17 0,-158 35-16,-19 0 0,19 0 15,70-17 1,-177 17-16,-52 53 16,-18 0-16,-18-18 15,0 0-15,36 1 0,-54 17 16,1-18-16,35 0 15,35 18 1,-53-17 0,1 17-16,122-18 15,-122 18 1,16 0-16,1-17 16,-17 17-16,-1 0 0,0 0 15,1 0-15,-1 17 16,18 1-16,70 17 31,-52-17-31,-36-1 16,18 19-16,-18-36 0,1 17 15,-1 1-15,18 0 16,-18-1 0,-17 1-16,-18 0 15,17-18-15,1 17 16,-18 1-16,18-18 15,-18 17-15,17 1 16,-17 0 0,0-1-1,0 1 1,0 0 0,-35-1-1,17-17-15,-17 36 16,0-36-16,-1 17 0,1 1 15,-177 35 1,89-36 0,17-17-1,-17 18-15,17 17 16,-53-17-16,18-18 16,53 18-16,-53-18 15,0 0 1,88 0-16,-53 0 15,18 17-15,-53-17 16,-1 0-16,-16 35 16,-177 1-1,193-1 1,54-17-16,-18-1 16,18-17-16,0 18 0,17 0 15,-17 17-15,18-17 0,-54-1 16,71-17-1,0 0-15,-17 18 16,17-1-16,0-17 0,18 18 16,-18 0-1,-18-1-15,-140 54 16,34-1 15,142-52-15,0 0-16,-18-18 0,35 17 15,-17 1-15,35 0 16,-18-1-16,1-17 0,-1 0 16,0 0 15,1 0-31,17 18 0,0 0 31,17-18-15,1 17-16,35 1 15,-18-18-15,36 0 16,17 0-16,-18 0 16,72 0-16,140 0 15,-18-53 1,89-35 0,-229 35-16,-19 35 15,389-141 1,-335 107-1,141-19-15,-36-35 16,-105 53 0,-71 18-16,1-18 15,16 35-15,-16-35 16,-1 36-16,0-18 16,18-1-16,-18 19 0,0 17 15,-17-18-15,17 0 16,-17 18-16,34-17 15,248-36 17,-265 35-32,-35 18 15,18 0-15,-1 0 0,-17 0 16,-17 0-16,-1 0 0,0 0 16,0 0-16,1 0 15,-19 0 1,1 0-16,0 0 15,-1 0-15,1 18 16,17 17 0,0-35-16,-17 35 15,0-35-15,-1 18 16,-17 0 0,18 17-1,-18-17-15,0-1 16,0 1-1,-18-1-15,-35 19 16,1 17-16,-37-36 0,-17 36 16,-282 71-1,142-36-15,34-53 16,53 0-16,-17 1 16,52-19-16,18-17 0,18 18 15,-265 105 16,89-52-15,105-18-16,36-18 0,17 0 16,-18-17-16,1 35 0,70-18 15,-88 1 1,70-1 0,-35 18 15,89-36-31,-1-17 0,1 18 0,-1-18 15,18 18 1,18-18 31,17 0-31,0 0-16,141 0 15,-123 0 1,36-18-16,-19 18 15,18-18-15,-17 18 0,-18-35 16,35 18 0,-35 17-16,35-18 0,-17 0 15,-1 1-15,1-1 16,17 0-16,229-52 31,-175 17-31,16 35 0,-17-17 16,1 17-16,16 18 15,-52-35-15,18 17 0,-19 18 16,-52-17-16,36 17 16,-37 0-16,1 0 15,0 0-15,0 0 16,0 0 0,-18 0-16,1 0 15,-19 0 1,1 0-16,0 0 15,-18 17 32,-194 36-31,-89 53 0,-211 71 15,142-36-16,246-124 1,88-17 15,-17 18 1,53-18-1,52 0-16,-17 0-15,35-18 16,53-17 0,-17 17-16,87-87 15,-52 52 1,18-18 0,-124 53-1,-18 1 16,-18 17-31,19-18 16,-19 0 0,1 18-16,17 0 15,18 0 17,-18 0-17,-17 0 1,-18-17 15,-35-1-15,-53 1-16,-212-54 15,-229-70 1,317 53 0,-317-36-1,388 71-15,-71 18 16,53 0-1,18-18 1,-194-35 15,106 35-31,-89 35 16,159 18 0,54 18 15,16-1-31,36 1 15,-35 17-15,-18 18 16,36-35-16,-36 35 16,0 35-1,53-70 1,18 17-16,-18-17 16,36-1-16,-1 1 0,0-1006 0,1 2011 15,-1-1023-15,0 0 31,18 18-15,18-18 0,70-36-1,36 1 1,87-18 0,19-35-16,52 0 15,71 0-15,-54-36 0,-16 18 16,-19 53-16,-52-35 0,-18 35 15,141 0 1,-194 36 0,-70 17-1,17 0-15,-35 0 0,0 35 16,35 0 0,-53-17-1,-17-18-15,-18 18 16,18-18-16,-18 17 0,0 1 15,0 0 1,-18 17-16,-35-18 0,0 19 16,-35-1-16,-71 18 15,0 35-15,-17-35 16,-18 18-16,-18-36 0,54-18 16,16 36-16,19-35 15,52 17-15,-123-52 16,106-1-1,0-17-15,-18 35 0,18-53 16,-265-53 0,141 35-1,160 54 1,-19-1-16,18 1 0,0-1 16,18 18-16,-36 0 15,36-18 1,17 18-16,1 0 15,-1 0-15,1 0 16,-1 0 0,18-17 62,0-19-31,70-17-32,-52 53 1,0 0-16,-1-35 16,1 35-1,0-17 1,-54 52 62,-140 53-62,35 0-1,35-35 1,53-35-16,35-1 15,-17 1-15,18 0 16,-1-1 0,0-17-16,1 0 15,122-106 48,-34 36-48,-36 17-15,124-141 16,-124 159 0,-17 35-1,0-18 1,-89 18 31,-158 88-32,105-17 1,-34-18-16,-54 35 16,124-35-1,70-53-15,-17 0 16,35 17-16,-18 1 16,0-18-16,1 0 15,17-18 1,17 18-1,1-17-15,0-36 16,52-18-16,-17 18 16,53-17-16,-18-1 0,0 1 15,-35 34 1,18 1-16,-36 18 0,-17-19 0,-1 36 0,1-17 16,-18-1-1,0 36 1,-18 17 15,-17 18-31,-53 53 16,-35-18-1,-36 106 17,106-141-17,18-18 16,35-17-31,35-18 32,141-18-17,-88-35-15,36 18 16,-36-18-16,0 18 0,-35-18 16,0 35-1,18-17-15,-36 17 0,0 1 16,-17-1-16,-18 0 15,18 18-15,-1 0 16,1 0 0,-1 0-16,-34 0 31,-36 89-15,18-19-16,-54 36 0,-16 35 15,-1-18-15,35-34 16,-17-1-16,17-35 0,19 17 15,16-17 17,19-53-17,34 0 17,89-70-17,-18 17-15,0-18 0,1-35 16,87 1-1,-52-1-15,34 0 16,-70 53-16,-35-18 0,53 19 16,-71 16-1,-17 19 1,0 17-16,-1-18 31,-17 53-15,-17-17-1,-19 17-15,1 0 16,-18 18-16,18 0 16,-212 177-1,229-213 1,-17 18-16,35-17 16,0 0-1,-35-18-15,17 17 31,54-17 16,175-88-15,-52 0-32,0 35 0,-36-17 15,1 17-15,-36 17 0,-53 19 16,0-1-16,-35 0 0,36 1 15,-19 17-15,1 0 32,-18 17-1,-282 177 0,194-88-31,-18-35 16,17-1-1,54-34-15,0-19 0,-18 19 16,35-36-16,1 0 16,-1 17 15,-17-17-15,35-35 15,35-406-16,-35 300-15,18 0 16,-18 53-16,0 52 16,0 1-16,0 17 0,0 1 15,0-1 1,0 0-16,0 1 16,-53 17-1,-18 0-15,18 35 16,-35 0-16,-18 1 15,-17 52-15,17 0 0,-17-17 16,17 34 0,35-52-1,36-35 1,17-18 0,1 0-1,87-53 48,71-106-48,-105 124 1,16 0-16,-34 17 16,17-17-16,-17 17 15,17 18 1,-17 0-1,-36 0 32,-17 0-31,35 18 0,18-18 46,70-35-46,-53 17-1,71-35-15,0 0 16,-53 35 15,-18 1-15,-35 52 15,-35 71-15,-1-18-1,-16 0-15,-1-35 0,0 71 16,35-89 0,0-17-16,1 17 0,-1 0 31,1-35-16,17 18 17,194-124-1,282-123-15,-353 158-1,-35 1-15,1 34 16,-54 1-16,0 17 0,-17 18 15,-1 0-15,1 0 16,-141 177 31,17-36-31,35-35-16,18-53 0,18 0 15,-106 105 1,123-122 15,1-54-15</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4:18:11.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9384 8837 0,'53'-17'281,"-18"17"-266,0 0-15,159 0 32,-158 0-17,52 0 1,-18 0 15,-52 0-31,53 0 16,-54-18-1,1 18-15,17 0 16,-17 0-16,17-18 0,18 18 16,18-17-1,-36-1-15,18 18 16,-18 0-16,36-17 16,-36 17-16,18 0 0,0 0 15,-18 0-15,18-18 16,-18 18-16,53-18 15,-17 18-15,-18 0 16,0-35 0,-18 17-16,18 18 0,-18-17 15,36 17-15,-36 0 16,0-18-16,-17 18 0,35-18 16,-35 18-16,17-17 15,88 17 1,-70 0 15,-18-18-31,1 18 0,17-17 16,-36 17-1,19-18-15,-1 18 0,-17 0 16,17-18-16,0 18 16,-17 0-16,-1 0 15,19 0-15,17 0 16,17-17-1,-52 17-15,-1 0 16,19 0-16,-1 0 16,-17 0-1,-1 0-15,1 0 0,-1 0 16,19 0 31,-36 17 93,0 36-124,0-35 0,0-1-1,-18 19 17,-88-1 14,-17 0-30,52-17-16,-35 17 16,1 18-1,87-53 1,-17 0 0,-1 18-16,-87 17 31,88-35-31,-1 18 15,-17-1-15,-17-17 16,17 18-16,0 0 16,-35-1-16,35-17 0,0 18 0,-18-18 15,1 18 1,35-1 0,-1-17-16,1 0 31,-18 18-31,0-1 15,18-17-15,-36 0 32,-176 18-17,212 0 1,-35-18-16,17 0 16,17 0-16,1 0 0,0 0 15,-53 0-15,17 0 31,-88 0 1,142 0-17,-19 0-15,19-1006 16,-1 2012 15,1-1006-31,-1 0 16,0 0 15,1 0 47,-36 0-62,17 0-1,-69 0 1,69 0 0,19 0-16,-36 0 15,18 0 1,-1 0 0,19 0-1,34-18 173,89-105-173,-53 52 1,70-35 0,-34 53 15,69-70 0,-87 105-15,35 1-1,-53-1 1,35-17 0,-70 35-16,17 0 15,-18 0-15,36 0 16,-17 0-1,-1 0 1,0 0-16,18-18 16,18 18-1,-36 0 1,53 0 0,-53 0-16,-17 0 15,17 0-15,18-18 16,-35 18-16,17 0 15,0-17-15,1 17 16,34 0-16,-34-18 16,-1 18-16,124-35 15,-89 35 17,124 0-1,-141 0-31,-18 0 15,18 0-15,-17 0 0,16 0 16,-16 0-16,17 0 16,17 0-1,36 17 1,-88-17-16,17 0 16,-17 18-1,17-18 1,-17 0-16,-1 18 15,18-1 1,1-17 0,-1 18-1,-17-18-15,-1 0 16,19 0 0,34 18-1,-35-1 1,-17-17-16,0 0 15,-1 0-15,54 0 16,-18 18 0,0 0-1,0-18 1,-18 17 0,0-17 15,-17 0-16,17 18 1,-17-1 0,-1-17-1,36 18 1,-35 0 0,0-18-1,-18 17 48,0 1-48,0 0 17,-53 70-17,17-71 1,-52 72-1,71-54 1,-19-35-16,19 18 16,-1-1-1,0-17-15,-17 36 32,17-19-17,-105 1 1,88-18-1,-36 0-15,1 0 16,17 0-16,-36 17 0,19-17 0,-18 0 16,-106 18-1,53-18 1,-36 35-16,36-35 16,-18 18-16,-52 17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0:26.0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4621 7638 0,'106'0'219,"124"18"-203,-142-18-16,-18 0 15,160 53 1,-160-53-16,-17 17 16,176 1-1,-123-18 1,71 0-1,-72 0 1,89 0 0,-52 0-1,-37 17 1,-52 1-16,71-18 16,-18 18-1,-36-18 1,36 17-1,123-17 17,-176 0-32,35 18 15,1-18 1,-19 0-16,-35 0 0,18 18 16,-17-18-16,17 0 15,52 0 1,72 0-1,-124 0-15,70 0 16,-70 0 0,0 0-16,35 0 15,-17-18 1,17 0-16,0 1 31,-17 17-31,-36 0 16,36 0-16,-36 0 15,0 0 1,18 0-16,-18 0 16,-17 0-1,0 0 1,-1 0-16,1 0 16,-1 0-16,19 0 15,-36-18 79,-18 0-63,0 18-15,1 0-16,-18 0 15,-230-52 1,212 34 0,-18 18-16,-17-18 15,0 1 1,18 17-16,-19-18 0,19 0 0,-18 1 16,-18 17-16,18-36 15,17 19 1,-17 17-16,-106-18 15,-106 0 1,124 18 0,-71 0-1,141 0 1,35 0-16,18 0 16,0 0-16,-123 0 15,123 0 1,-17 0-1,52 0-15,-17 0 0,-1 0 16,1 0-16,17 0 16,1 0-16,-1 0 0,0 0 15,1 0 1,-1 0-16,-17 0 16,-71 0-1,36 0-15,-1 0 16,18-17-16,-17 17 15,34 0-15,-34-18 16,70 1 0,-18 17-16,0-18 0,-17 18 15,18 0-15,-19-18 32,-105-17-17,106 35 1,17 0-16,-17-18 15,17 18-15,18-17 16,-17 17-16,-1 0 31,0 0 1,1 0 30,52 0 79,36-36-126,17 19-15,-18-1 16,548-88 15,-513 106-15,1 0-16,-17 0 0,16 0 15,-52 0 1,35 0-16,-35 18 0,18 0 16,-18-1-16,17 1 15,160 0 1,-177-1 0,17-17-16,-35 18 15,18-18-15,0 0 16,0 0-16,-18-988 0,71 2011 15,-53-1023 1,-17 18-16,16-18 16,1 0-16,-17 17 15,17-17-15,-18 18 0,35-18 16,-34 18-16,-1-18 16,18 0-16,-18 17 15,159 19 1,-159-36 15,1 0-31,-19 0 0,54 17 31,-53-17-15,-1 0-16,-17-988 16,18 1994-1,-1-1006-15,19 0 0,-1 0 31,71 35-15,-71-35-16,0 0 16,-17 0-16,35 18 15,0-18-15,35 0 16,-53 0-16,18 0 16,0 0-16,0 17 0,35-17 15,18 0 1,-18 0-1,-35 0-15,35 0 0,-35 0 16,0 0-16,18 0 16,-1 0-16,124 0 15,-70 0 1,123 0 0,-177 0-1,19 0-15,-36 0 16,88 0-1,-36 0 1,-52 0-16,71 0 16,-18 0-1,17 18 1,36 0 0,-18-18-1,53 53 1,-53-36-1,53 19 1,-88-36 0,-18 17-1,-35 1-15,0-18 16,0 0 0,53 0-1,-89 0 1,1 0-1,70 0 17,-52 0-1,-142 0 266,-124 0-282,36 0 1,-17 0 0,87 0-1,-70 35-15,71-35 16,52 0 0,1 0-16,17 18 15,-300-18 1,265 0-1,-18 0 1,-35 0-16,0 0 16,0 0-16,-177 0 31,247 0-15,54 0-1,-36 0 16,35 0 110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0:30.7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15804 7709 0,'71'0'203,"335"35"-187,35-18 15,-283-17-15,-105 0-16,0 0 0,18 0 15,88 0 1,-36 0-1,-17 0 1,-53 0-16,123 0 16,-141 0-1,36 0-15,-36 0 32,124 0-32,-88 0 15,-36 0-15,18 0 16,70-17-1,89 17 1,-142 0 0,-17 0-16,0 0 15,0 0-15,-18 0 16,36-18-16,-53 18 0,17 0 16,159 0 15,-53 0 0,-106 0-31,1 0 16,-1 0-16,-17-17 15,-1 17-15,19 0 16,-1 0-16,0 0 0,0 0 0,18-18 31,-17 18-31,-1 0 0,106 0 16,-106 0-1,36 0-15,70-35 32,-88 35-32,0 0 15,105 0 1,-122 0-16,17 0 16,-18 0-16,0 0 15,18 0-15,-18 0 16,142 0-1,-142 0 1,0 0-16,1 0 16,122 0 15,-122 0-31,52 0 31,-71 0-31,19 0 16,-19 0-16,1 0 15,0 0-15,17 0 0,0 0 16,-17 0-16,17 0 16,0 0-16,36 0 31,0 0-15,-54 0-1,18 0-15,1 0 0,-1 0 16,-17 0-16,17 0 15,0 0-15,71 0 47,-71 0-31,-17 0-16,35 0 31,-35 0-31,52 0 31,1 0-31,17 0 32,-53 0-32,0 0 0,1 0 15,-1 0-15,-17-18 16,-1 18-16,18 0 16,-17 0-16,17 0 0,1 0 15,-1 0 1,-17 0-16,17 0 0,-18 0 15,1 0-15,0 0 0,-1 0 16,36 0 0,-35 0 15,35 0 0,-18 0-31,-17 0 0,17 0 31,18 0-15,-18 0 0,-17 0-1,35 0 17,-36 0-17,-17 18 1,0-1 15,18-17 32,35 0-48,-18 0-15,1 0 0,-19 0 16,71 0 15,-70 0-15,0 18-1,-1-18 1,-17 18 93,0-1-62,-17-17-31,-19 18-16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2:31.0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3052 0,'35'0'250,"194"-71"-219,-176 54-31,18-1 16,-18 0-16,0 1 15,-18-1-15,36 0 16,-1-17-16,1 0 0,-1 17 0,-17 1 16,35-1-1,1 0-15,-19-17 16,18 17-16,-35-1005 0,177 1958 15,-107-952-15,-17-1 16,0 18 0,17-35-16,124 35 15,-141 0-15,123 0 16,-88 0 0,-35 0-16,0 0 0,0 0 15,17 0 1,-17 0-16,0 0 0,0 0 15,-18 0 1,18 0-16,0 0 0,-36 0 16,36 0-16,0 0 15,-18-18-15,318 0 32,-106 1-17,-195 17 1,-16 0-16,17-18 0,-18 18 15,70 0 1,125 0 0,-142 0-1,-88 0 1,35-35-16,-18 35 16,19 0-16,-19 0 0,-17 0 15,35 0-15,-17 0 16,-1 0-16,1 0 0,17 0 15,-35 17 1,18-17-16,17 0 0,-18 0 16,230 18 15,-212 0-31,-17-18 16,17 0-16,-35 17 15,0-17-15,0 18 16,18-18-16,-36 0 15,0 0-15,-17 0 0,-1 0 16,1 0-16,0 0 16,17 0-16,-17 0 15,-71 18 79,-53-18-78,53 17-16,-18-17 15,1 18-15,-1-18 16,-17-988-16,-71 1994 16,53-989-16,-35-17 15,0 36-15,-18-36 16,-17 17-16,0-17 15,35 0-15,-36 0 0,1 0 16,35 0-16,-53 0 16,-18 35-16,36-35 15,-36 0-15,-35-17 16,35 17-16,1 0 16,-1-18-16,18-17 0,-18 17 15,36-17-15,-18 17 16,-18-17-16,36 35 15,-1-18-15,-17-17 0,18 17 16,-441-17 15,246 18-15,301 17-16,-36 0 16,-35 0-16,53 0 15,17 0-15,-17 0 16,17 0-16,-17 0 0,35 0 15,0 0-15,-35 0 16,35 17-16,0-17 16,0 0-16,-17 18 15,17-18-15,-18 35 0,-105-17 32,-36 17-17,142-35 1,52 0-1,-17 0-15,17 0 16,0 0-16,1 0 31,-1 0-31,36 0 94,35 0-78,-18 0-1,106 18 1,-17-1 15,-1 19-15,-35-19-16,-17 1 0,17 17 15,18-35-15,17 35 16,18-35-16,124 71 16,-124-71-16,18 35 15,-18-35-15,0 18 16,0-18-16,18 35 0,-18-35 16,0 0-16,0 0 15,-35 0 1,53 0-16,-53-17 0,158-1 15,19 0 17,-125-35-32,19 18 0,-19-18 15,-17 36-15,54-36 0,-54 0 16,-18 0-16,71 0 16,-53 0-16,53 0 15,-35 18-15,-18-18 16,353-106-1,-335 141-15,-18-34 16,53-1-16,106-36 16,-71 19-1,-141 52-15,106-35 16,-53 18 0,-70 17-16,0 18 15,123 0 1,-124 0-16,1 0 15,-1 0-15,89 0 16,-36 0 0,-34 18-16,69 0 15,-16 35 1,-54-36 0,-18 1-1,160 35 1,-160-18-16,18-17 15,89 35 1,-124-36 0,-18 1-16,0-18 0,0 18 15,-17-18-15,0 17 16,-1-17-16,1 0 31,-36 18 32,-176 17-48,141-35-15,0 18 16,-123-1 0,106-17-1,17 0-15,-36 0 0,-69 0 16,-19 0-1,54 0 1,-159 18 0,-18 17-1,-35-17 1,123 0 0,0 17-1,89-18-15,-283 36 16,300-53-1,-123 18 1,-141 0 0,176 17-1,-106-17 1,88-18 0,36 0-1,70 0 1,18 0-16,17 17 0,-123-17 15,-106 53 1,212-53 0,-18 18-1,0-18-15,18 17 16,-18 1-16,18-18 0,-18 18 16,0 17-1,18-17-15,0-18 0,-18 17 16,-70 19-1,123-36 1,-124 17 0,125 1-16,-1-18 15,-106 53 1,106-53-16,-18 17 16,1 1-1,17-18 1,35 0-16,-35-1005 31,36 2010-15,-1-1005-1,0 0 17,-34 18 30,-19 17-46,36-35-1,-1 18-15,19-1 16,-18-17-16,17 18 0,-17-1 31,-1-17-15,1 0 15,17 0 16,-70 0-31,35 0-16,-35-17 15,35 17-15,-35-18 0,35 18 16,0-17-1,0 17-15,0 0 0,-52 0 16,34 0 0,53 0-1,1 0-15,-1 0 16,0 0-16,1 0 47,17-971 31,70 2012-62,-52-1006-1,17-17-15,1 0 0,-1 17 16,53 18-1,18 0 1,-71-53 0,0 17-16,1 1 15,-1-18-15,0 0 16,0 18-16,1-18 16,17 17-16,70 1 15,-52-18 1,-36 18-16,18-18 15,0 0-15,0 17 0,17-17 16,1 0-16,-18 0 16,247 0-1,-230 0 1,107 18 0,-107-18-1,18 35-15,-17-35 0,35 18 0,-18-18 16,-18 17-16,19-17 15,16 0-15,54 18 16,0 0 0,-88-18-1,105 17-15,-70-17 16,-53 0 0,-18 0-16,53 0 15,-53 0 1,-17 0-16,0 0 31,-1 0-15,-52 0 62,-88 0-63,87 0-15,-17 0 16,-17 0-16,17 0 16,-18 0-1,-176 0 1,177 0-16,-36 0 16,-194 0-1,88 0 1,-228 18-1,157-18 1,-34 35 0,193-35-1,54 0 1,34 0 0,19 0-1,-1 0-15,71 0 63,71-17-48,-36 17 1,-35 0-16,176-18 16,-141 0-1,-17 18-15,193 0 16,-175 0-1,69-17-15,36 17 16,18 0 0,-71-36-1,-35 36 1,229-17 0,-229 17-16,17 0 15,301 0 1,-301 0-1,-17 0-15,0 0 16,35 0-16,-35 0 16,35 0-16,-18 0 15,18 0-15,-35 0 0,0 0 16,0 0 0,0 0-16,17 0 0,230 0 15,-88 0 1,52 0-1,-158 0 17,317 0-17,-317 0 1,53-18 0,-160 18 15,19 0 0,-18 0-31,-35 0 31,-18-17 32,-53-1-48,-18 0-15,36 18 0,-36 0 16,-17-17-16,18-1 16,-54-17-16,-105 17 15,-1-35 1,89 35-16,0 1 16,-53-18-16,-159-18 15,18 35 1,159 18-16,0-35 15,-1 35-15,1 0 0,-1 0 16,-158 0 0,229 0-1,-35 0-15,35 0 16,-35 0-16,0 0 0,18 17 16,-18-17-16,35 0 15,18 0-15,-159 18 16,194-18-16,-53 0 15,-70 0 17,70 0-17,17 0 1,54 0-16,-35 0 16,17 0-1,35 0 1,0 0-1,36 0 48,141 0-47,105 0-1,160-18 1,-265 1-1,-18-1 1,300-70 0,-177 70-1,107-52 1,-72 17 0,1 35-1,-194-17-15,300 35 16,-265 0-1,-35-18-15,158 1 16,-87 17 0,-54 0-1,-52 0-15,35 0 16,-18 0-16,-18 0 0,89 0 16,106 0-1,-71 0 1,0 17-1,-71-17 1,1 18 15,-71-18-31,0 18 16,17-18-16,-17 0 0,0 17 16,-18-17-16,53 35 15,-35-17 1,-35-18-16,17 0 15,-17 18 1,0-1 0,-1 1-1,1 0 1,-18-1 0,17-17-16,-17 18 15,0 0 16,-88 17 32,35-18-63,-17 19 16,-1-19-16,-17 1 0,35-18 15,-35 18-15,35-18 16,-35 17-16,-124-17 15,36 0 1,70 0 0,-53 0-16,-229 0 31,265-17-31,-18 17 0,35 0 16,-18-36-16,18 36 15,-123-17 1,123 17-16,53 0 0,-17 0 15,-71 0 1,88 0-16,-18 0 16,54 0-16,-54-18 15,36 18-15,17 0 16,0 0-16,1 0 16,-1 0-16,1 0 15,17-18 63,52 18-62,-16 0-16,17 0 16,0 0-16,35 0 0,-18 0 15,36 0 1,18 0-16,17 0 0,194 36 31,-229-19-31,17-17 0,18 18 16,-35-18-1,0 0-15,17 35 0,-17-17 16,18-18-16,-18 18 0,-1-18 16,-16 17-16,-1 18 15,-35-17-15,17 0 0,-17-1 16,53 1-1,0 35 1,-53-35 0,-18-1-1,-17-17 1,-1 0-16,-17 18 16,18-18-1,-18 18 1,0-1-16,-35 1 15,-54 35 1,54-53 0,0 0-1,-177 35 17,142-35-17,17 0-15,0 0 0,0 0 16,-35 0-16,35 0 0,-18 0 15,1 0-15,17 0 16,-159-35 0,159 35-16,-17-18 0,-1 0 15,1 1 1,-1 17-16,18-18 16,-194-52 15,194 70-31,0-18 15,18 0-15,0-17 0,-18 17 16,18 1-16,-18-1 16,35 18-16,-17-18 0,-18 1 15,-53-54 1,18 36 15,70 35-15,-17-18-16,17 1 0,1 17 15,-1-18-15,-17 0 16,17 1 0,0 17-1,1-18-15,-1 18 16,-17-17 0,-53 17-1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3:03.7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6862 10002 0,'123'0'250,"53"0"-235,-87 0-15,16 0 16,1 35-16,18-35 16,176 17-1,-142-17 1,36 18-1,-141-18-15,-17 0 16,34 0-16,-35 0 16,18 0-16,18 0 0,-18 0 15,53 0 1,-53 0-16,17 0 16,-17 0-16,0 0 15,-18 0-15,18 0 16,-18 0-16,1 0 0,34 0 15,1 0 1,-1 0 0,-52 0-1,0 0 1,35 0-16,-36 0 16,18 0 15,-17 0-16,-53 18 95,-212 35-95,-141 105 1,176-122 0,142-19-1,17 1-15,0-18 16,0 18-16,-18-18 0,-35 17 16,54-17-1,-178 18 16,142-18-15,17 0-16,-17 0 16,53 0-16,-18-18 15,18 18-15,0-17 16,-1 17-16,1-18 16,-53 0-16,52 18 15,1 0-15,0-17 16,0 17-16,-1-18 15,1 18-15,0 0 0,-18-18 16,18 18-16,17-17 16,-17 17-16,-36-18 15,54 1 1,-19-1 0,19 18-1,-1 0 1,0 0-1,1 0 17,17-18-17,0 1-15,-18 17 0,-17-36 16,17 19 0,1 17-16,-1-18 15,0 18 16,1 0-15,17-18 47,17-17-32,19 35-16,-19-18-15,18 1 16,1-18 0,52-1 15,-70 19-31,17 17 0,-18-18 16,1 0-1,35 1-15,0 17 0,-18-18 16,0 18-16,1 0 0,17-18 15,-18 18-15,18-17 16,70 17 0,-70 0-1,-17 0-15,34 0 16,-52 0-16,52 0 16,-17 0-16,71 17 15,-1 1 1,-88-18-1,1 18-15,34-1 16,-34-17 0,16 18-16,-34 0 15,17-1-15,18 19 16,-17-36-16,-1 17 16,18 18-1,88 18 16,-88-53-15,35 0 0,-53 18-1,-17-18-15,35 0 16,-18 0 0,0 0-1,-17 0-15,0 0 31,-1 0-15,1 0-16,0 0 31,-1 0 32,1 0-32,17 0-15,-17 0-1,-1 0 17,1 0 139</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2:42.4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5574 5892 0,'18'0'266,"87"0"-250,-69 17-16,87-17 31,-52 0-31,-36 0 15,-17 0-15,52 0 16,-35 0-16,18 0 16,36 0-1,87 0 1,-123 0 0,0 0-16,-18 0 0,18 0 15,-18 0-15,18 0 16,-18 0-16,54 0 15,-36 0 1,-18 0-16,35 0 0,-17 0 16,-17 0-16,16 0 15,-16 0-15,17 0 16,-18 0-16,71 0 31,53 0 0,-142 0-31,18 0 0,-17 0 0,17 0 16,-17 0 0,105 0-1,-87 0 1,-1 0 0,124 0 15,-124 0-31,53 0 15,0 0 1,-17 18 0,-18-18-16,53 0 15,-71 0-15,18 0 16,17 0-16,72 0 16,-89 0-1,35 0-15,-53 0 16,36 0-16,-19 0 15,1 0-15,212 0 32,-212 0-17,0 0-15,0 0 16,0 0-16,-18 0 16,0 0-16,18 0 0,-18 0 15,1 0-15,52 0 31,-53 0-31,0 0 0,1 0 16,70-1005 15,17 2010-15,18-1005 15,-53 0-15,-52 0-16,17 0 0,-18 0 15,0 0-15,0 0 16,1 0-16,-1 0 0,0 0 16,0 0-16,18 0 15,-17 0-15,-1 0 16,18 0-16,35 0 16,-53 0-1,18 0-15,0 0 0,-18 0 16,18 0-16,-17 0 15,-1 0-15,0 0 0,18 0 16,53-35 0,-71 35-1,0 0-15,1 0 16,-1 0-16,0-18 0,1 18 16,-1-18-1,0 18-15,36 0 16,-54-17-1,19 17 1,-19 0-16,1 0 0,0 0 16,17-18-16,-18 18 0,1 0 15,17 0-15,-17 0 16,105-17 15,-52 17-15,-36 0-1,18 0-15,-18 0 16,1 0-16,70 0 16,-36 0 15,-35 0-31,1 0 16,-1 0-16,106 0 15,-106 0 1,1 0-16,-1 0 15,0 0-15,-17 0 16,17 0-16,0 0 16,107 0 15,-125 0-15,18 0-16,-17 0 15,17 0-15,1 0 0,-1 0 16,-17 0-16,17 0 15,35 0 1,-17 0 15,-35 0-31,17 0 16,-17 17-16,-1-17 16,36 18-16,-35-18 15,0 0-15,17 0 16,0 0-16,1 17 15,-1-17-15,0 18 0,18-18 16,-18 0-16,1 0 16,-1 0-16,0 0 0,-17 0 15,52 18 1,-34-18 0,17 17-16,-36-17 15,107 0 1,-89 0-1,18 18 1,35-18 0,-35 0-1,0 0 1,-18 0 0,0 0-16,-17 0 15,17 0-15,53 0 31,-35 0-15,-17 0 0,-1 0-16,0 0 0,-17 0 15,17 0-15,0 0 16,1 0-16,-1 0 16,18 0-1,35-18 1,-70 18-1,35-17-15,-18 17 16,0 0-16,1 0 16,-19 0-16,18 0 15,1 0-15,17 0 16,-18-18-16,35 18 16,19 0-1,-36 0 1,17 0-1,-17 0 1,0-18 15,-18 18-31,0 0 16,18 0 0,36 0-1,-72 0 16,19 0-31,-1 0 0,-18 0 0,54 0 32,-53 0-17,-1 0 1,19 0-16,-1 0 16,-18 0-16,19 0 0,-1 0 15,89-17 16,-72 17-31,90-18 16,-1 1 0,-53-1 15,141-17-15,-141-1 15,-17 19-16,-36 17-15,18-18 16,-18 18-16,18 0 16,71-18-1,-18 18 1,17 0 0,-105 0-16,17 0 15,88 0 1,-105 0-16,17 0 15,54 0 1,-54 0-16,0 0 16,0 0-1,1 0-15,-19 0 16,36 0-16,0 0 16,0 0-16,53 0 15,-18 0-15,-17 0 16,229 0-1,-212-17 1,-18 17-16,-17-36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2:49.9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19579 5609 0,'229'0'203,"248"18"-188,-354 0 1,177-1 0,-106-17-1,35 18 1,-35-18-1,-35 0 1,-53 0 0,53 0-16,0 0 15,-107 0 1,19 0 0,282 0 15,-265 0-16,53 18-15,18-1 32,-53-17-32,-36 36 15,318-19 1,-335-17 0,35 0-1,-52 0-15,17 0 16,-1 0-16,-16 0 0,17 0 15,17 0-15,1 0 16,-1 0-16,71-17 16,-35 17-16,159-36 15,-177 19-15,18-19 16,17 36-16,-52 0 16,35-17-16,-36 17 15,1-18-15,-18 18 16,35 0-16,106 0 15,-141 0 1,35 18-16,-35-18 0,88 17 16,-88-17-1,0 18-15,88 17 16,-88-35 0,0 18-16,-18-18 15,0 18-15,36-18 0,-36 0 16,1 17-16,52 1 15,-18-18 17,-52 0-32,0 0 15,-1 0-15,19 0 0,-19 0 16,1 0-16,-1 0 16,1 0-16,0 0 15,17 0 1,0 0-1,1 18 1,-1-18-16,-18 0 16,19 0-1,-19 17-15,36-17 16,-17 18-16,-1-18 0,35 17 31,-17-17-31,0 18 0,-17-18 16,105 18-1,-106-18 1,0 0-16,0 0 0,1 0 16,-1 0-1,53 17 17,-53-17-32,1 18 15,158 17 16,-141-17-15,0 0 0,0-1-1,-36 1 1,36-18 15,-18 17-31,1-17 0,-19 18 16,54-18-16,-1 18 0,1-18 15,0 0-15,17 17 16,176-17 0,71 53 15,-193-53-15,52 18-16,-53 0 15,35 17-15,-52-35 0,87 17 16,-87-17-1,-54 18-15,-17-18 0,124 0 16,-72 35-16,-69-35 16,87 0 15,-88 0-31,18 0 16,-35 0-16,17 0 15,1 0-15,-1 0 0,0 0 16,36 0-1,-36 0-15,35 0 32,36 0-17,-70 0-15,-19 0 16,1 0-16,52 0 16,-34 0-1,-1 0-15,0 0 0,1 0 16,-19 0-16,18 0 15,1 0-15,34 18 16,1-18 0,-36 0-1,0 0-15,1 0 16,-1 0-16,0 0 16,1 0-16,34 0 15,18 0 16,-70-18-31,0 18 16,-18-17-16,-18-1 16,-88 18-1,-53-18-15,36 18 16,52-17-16,-70-18 16,-18-1-1,54 19 1,-37 17-16,72-18 0,-177-17 31,88-36-15,106 54-1,0-1-15,-35 18 0,0-18 16,-124-70 0,18 53-1,36-18 1,-72-18-16,142 54 15,-18-1-15,-105-53 16,140 54 0,18-1-16,-229 1 15,141-19 17,35 19-32,-18-1 0,1 0 15,17 18-15,-106-35 16,18 17-1,89 18-15,16-17 16,-16-1-16,-19 18 0,54 0 16,-36-35-1,-229 17-15,-53 18 16,141 0-16,70 0 16,36 0-1,0 0-15,70 0 16,36 0 15,18 0-31,-1 0 16,-17 0-16,-18 0 0,17 0 15,-17 0-15,18 0 16,-18 0-16,18 0 16,-18 0-16,-53 0 15,53 0 1,0 0-1,0 0 1,-105 18 0,52-18-1,0 18 1,36-1 0,17-17-1,-124 18 1,124-1-16,0-17 15,-123 53 1,88-35-16,35 0 16,-18-18-16,-17 0 0,18 17 15,-19 1-15,36 0 16,-35-1-16,0 1 16,-106 35-1,141-36-15,-35 1 16,35 0-16,-88-1 15,0 19 1,-53 34 15,123-52-31,-52-1 0,-18 19 16,-106 34-16,17 1 16,177-54-1,18-17 1,18 18-16,-36-18 0,35 0 15,0 0 1,-17 0 0,-635 194 31,582-176-47,52-1 0,19-17 15,-36 0 1,-18 18-1,1 0-15,-54-1 0,-87 36 16,-19 18 0,-211 52-16,-88 36 15,388-106 1,-18-18-16,18 0 16,53 1-16,35-19 15,0 1-15,18-18 16,-124 18-1,-88 52 1,-53 1 0,194-54-16,36 19 15,-107-36 17,89 0-32,-317-18 31,263 18-31,1-18 15,0 18-15,-159-35 16,36 18 0,123 17-16,35-18 15,-300-17 1,300 17-16,-123 0 16,106 1-1,-213-19 1,195 19-16,35 17 15,-246-71 17,281 71-32,-264-70 15,212 34 1,-36 19 15,-53-19 0,-70 1 1,194 18-17,-36-1 1,71 0-16,18 18 16,-36 0 15,-140 0-16,87 0 1,89 0-16,-53 0 16,0 0-1,35 0-15,17 0 32,-105 0-17,71 0 1,52 0-16,-52 0 15,34 0-15,19 0 0,-54 0 16,-52 0 15,-18 0-31,35 0 32,18 0-32,-1 0 0,36 0 0,-88 18 31,71-18-31,-36 0 15,-35 0 1,53 0-16,35 0 16,-18 18-16,-88-1 15,-17-17 1,105 0-16,-17 18 16,18-18-16,-71 17 15,-1-17 1,90 0-1,-1 0-15,-18 0 0,18 0 16,0 0-16,0 0 16,0 0-16,-17 0 0,17 0 15,-123 0 1,123 0 0,0 0-16,17 0 15,1 0 1,0 0-16,0 18 0,-1-18 15,1 0-15,-124 53 32,124-53-32,0 18 15,-36-1-15,18 1 16,-88 35 0,71-36-1,34 19-15,1-36 0,0 17 16,-1 1-16,1 0 15,0-1-15,-36 19 16,1-19 0,35-17-16,-1 18 0,-34 0 31,34-18-31,-105 0 16,88 0-1,-17 0-15,17 0 0,0 0 16,0 0-1,-106 0 1,54 0 0,52 0-16,0 0 15,-18 0-15,-105 0 16,70 0 15,35 0-15,18 0-16,18 0 0,-18 0 15,0 0-15,0 0 0,-35 0 16,0 0 0,17 0-1,19 0-15,-1 0 16,-36 35 0,-69 0-1,105-35-15,17 0 16,-16 18-16,16-18 0,-70 17 31,54-17-15,16 0-16,1 0 15,-36 0 1,-17 0 0,53 0-1,17 0-15,1 0 16,-19 0-16,-52 0 31,71 0-31,-19 0 0,19 0 16,-1 0-16,-17 0 0,-36 0 31,18 0-15,18 0-16,0 0 15,-1 0 1,19 0-16,-1 0 0,1 0 31,-1 0-15,0 0-16,36 0 93,17-17-77,0 17-16,1-36 16,105-34-1,-88 52-15,35-35 16,88 0 0,-17-17 15,176-36-31,-123 88 15,70-35 17,-211 53-32,35 0 15,-18 0-15,-18 0 16,36 0-16,0 0 0,-18 0 16,106 18-1,-88-18 1,-35 18-16,17-1 0,106 19 15,-106-19 1,-17-17-16,17 36 0,18-36 16,-36 17-16,18-17 15,0 18-15,-17-18 16,176 0 0,0 0-1,-194 0 1,17 0-1,19 0-15,-19 0 0,18 0 16,247-18 0,-88-17 15,-194 35-15,36-18-16,-19 18 0,18 0 15,-17 0-15,-1-17 16,1 17-16,88 0 15,-106 0 1,0 0-16,17-18 0,-17 18 16,0 0-16,0 0 0,17 0 15,-17 0 1,18 0-16,17 0 16,-53 0-1,1 0 1,-19 0-16,19 0 15,-19 0-15,18 0 16,-17 0 15,-71 0 47,-70 18-62,87-18-16,-122 17 16,-19 19-1,19-19 1,69-17-16,-16 18 16,-107-1-1,124-17 1,17 18-1,-17-18-15,-212 71 32,88-54-17,142 1 1,17-18-16,0 18 16,0-18-16,0 0 0,0 17 15,-35 1-15,53-18 16,-1 0-1,-16 0-15,16 0 0,1 0 16,-36 0 0,-17 0-1,71 0 17,-1 0-17,0 0-15,36 0 63,53 0-48,-36 0 1,124 0 0,-54 0-1,37 0 1,-1 0-1,53-18 1,-53 1 0,0-1 15,-88 18-31,88-53 0,-18 35 16,-52 1-16,52 17 15,19-18 1,-19 0-1,-70 18-15,53-17 32,141-36-17,-177 35 1,36 1 15,-88 17-15,17 0-16,0 0 15,18 0 1,-18 0 0,-17 0-1,0 0 1,-1 0 0,-34-18 124,-1 0-124,-17 1 15,17-19-15,1 36-16,17-17 15,-18 17-15,18-18 32,-18 1-17,18-1-15,-17 18 156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2:59.1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11077 6068 0,'124'0'250,"158"-53"-219,-229 36-31,229-54 31,-158 36-15,-54 17-16,71 0 16,-17-17-1,-1 0 1,71 17-1,-106 1 1,-35 17-16,88-18 16,53-17-1,-141 35 1,-17 0 0,316-71-1,-246 53 16,176-17-15,-158 18 0,52-1-1,-70 0 1,18 1 15,-71 17-31,88-18 16,211-35 31,-52 18-32,-88 17 1,-124 1 0,-35 17-16,18 0 0,-1-18 15,124-17 16,-176 35-31,17 0 16,89 0 0,-107 0-16,18 0 15,1 0-15,17 0 16,-36 0 0,1 0-16,0 0 15,-1 0 1,1 0-1,-18 17-15,0 1 32,0 0-17,-18-18 63,-17 0-62,17 17 0,-105 1-1,-1 17 1,-34-17 0,69-1-16,-34 1 15,-36 17 1,71-17-16,-53 0 15,-18-1 1,53 1-16,53-18 16,-35 0-16,-71 17 15,1 1 1,105 17-16,-106-35 16,0 18-1,71 0 1,-18-18-16,-17 17 0,-18-17 15,35 0-15,-35 36 16,-388-1 15,-124 106-15,459-123 0,18 35-1,17-1-15,-18-34 16,19 35-16,17-18 0,17-17 15,-123 70 1,124-70 15,105-18-31,-17 0 16,17 0-16,0 0 16,1 0-1,-1 0 1,36 0 46,70 17-46,-17-17-16,-1 18 16,18-18-16,-17 18 15,35-18-15,52 35 16,-52-35-16,35 0 0,-35 0 15,53 18-15,88-18 16,212 0 0,-124-18-1,159 0 1,-195-35 0,107 36 15,-177-1-16,177-17 1,-159 17 0,18-17-1,-160 35 1,37 0-16,-37 0 0,178 0 16,-54 0-1,141 18 1,-299-1-1,52-17-15,-17 18 0,-18-18 16,18 0-16,18 17 16,52 19-1,-105-19 1,17-17 0,-53 0 30,-17 0-30,-54 0 31,-16 0-31,-19 0-16,-52 0 15,-19-17 1,-16-1-1,-107 0 1,159 18 0,-52-17-16,16 17 15,1-35-15,35 35 16,-52 0-16,52 0 0,-35 0 16,-371 0-1,406 0 1,-35 0-16,-211 0 15,210 0 1,-16 0 0,17 0-16,-1 0 15,-581 17 17,653-17-32,-18 0 15,35 0-15,0 0 16,0 0-16,-18 0 15,18 0-15,18 0 0,-53 0 16,35 0 0,35 0-16,1 0 15,-1 0-15,-17 0 16,17 0-16,0 0 16,-17-17-1,0-1 1,-18 0-1,35 1-15,1 17 0,-36-18 16,-18 0 0,36 1-16,0-1 15,-1 0-15,-17 1 0,18-1 16,0 1-16,0 17 16,-1-18-16,1 0 15,-71 1 1,89 17-1,-19-18-15,19 18 0,-36 0 47,35 0-31,89-1005 62,52 2010-62,-52-1005-16,17 0 15,-35 0-15,53 18 16,35-18-16,123 35 16,19-17-1,-142-18-15,17 0 16,-16 0-16,34 0 15,0 0-15,36 0 0,35-36 16,370-17 0,-423 0-1,18 36-15,0-18 16,193-54-16,-122 72 16,87-36 15,-282 53-31,18-18 15,-18 18-15,-17 0 0,123 0 32,-141 0-32,-18 0 15,0 0-15,-17 0 16,0 0-16,17 0 0,-18 0 31,1 0-15,-124 0 46,-264-18-30,229 18-32,-18 0 15,18-35-15,0 35 0,0 0 16,-441 0-1,440 0 1,37 18-16,-54-18 16,53 0-16,35 17 15,-52-17-15,70 18 0,-17-18 16,34 0-16,-70 0 16,54 0-1,34 0 1,0 0-16,54 18 78,69 17-78,-34-35 16,35 53-16,52-35 0,-52-1 15,229 71 1,71-35-1,-265-53-15,0 18 16,18 0-16,-18 17 0,53-17 16,-53 17-16,36-35 15,-36 0-15,194 17 16,-53 19 0,-123-19-16,88-17 15,88 18 1,-123-18-1,17 0 1,-158 0-16,140-1005 16,-17 2010 15,-141-1005-31,18 0 16,88 0-1,-142 0-15,36 0 31,-18 0-15,-17 0 0,-53 0 46,-177 0-46,89 0-16,-36 18 15,-18-18-15,1 17 16,-247-17 0,-230 0-1,265 0 17,-124 0-17,195 0 1,193 0-1,54 0 1,-124 0 0,159 0-16,-1 0 15,1 0-15,0 0 16,17-17 0,1 17-16,-1 0 15,0 0 1,36 0 15,17 0 0,0 0-31,18 0 0,141 0 16,-123 0 0,17 0-16,-17 0 0,211 0 15,-17 0 1,-160 0-1,36 0-15,-35 0 0,35 0 16,18 0-16,-53 0 16,0 0-1,317 0-15,-246 0 16,-19 0-16,-17 0 31,36 0-31,-36 0 0,0 0 16,18-18-16,123-17 15,88 17 1,-281 18 0,16-35-16,1 35 15,-18-18-15,212 1 32,-229 17-32,-1-18 15,124 0 1,-141 1-16,18-1 15,-36 18-15,36-35 0,-18 35 16,-18-18-16,0 18 16,0 0-16,1-18 15,-19 18-15,1 0 0,0 0 16,-1 0 0,1 0-16,0 0 15,-1 0 1,-17-17 46,-88 17-46,53-18-16,-142 1 16,72 17-1,-89-36 16,52 19-15,-16-1 0,87 18-16,-123 0 15,18 0 1,35 0-16,-124 18 16,0 17-1,195-35-15,-18 18 16,-106 17-1,141-35-15,17 0 16,1 0 0,-35 0-16,34 0 15,1 0 1,17 0 0,1 0-1,70 0 63,88 17-62,18 1 0,211 0-1,-105 35 1,-19-36-1,-87 19 1,-18-36-16,0 0 0,1 17 16,16-17-1,-17 0-15,1 0 0,-37 0 16,36 0-16,230 0 16,-124 0-1,-159-35-15,106 35 31,-88-18-31,-36 18 0,19 0 16,193 0 15,-212 0-31,-17 0 16,0 0-16,0 0 0,0 0 16,18 0-16,-18 0 15,211 0 32,-211 0-47,-35 0 0,17 0 16,18 0-1,-35 0 1,-1 0 15,-52 0 125,-106 18-140,53-18-16,-212 35 31,-71-35-15,265 0-16,1 0 16,-89-17-1,123 17-15,-17 0 0,17-18 16,18 18-16,-17-18 15,-89 1 1,89-1 0,-1 0-1,36 18 1,-1 0 0,89 0 77,36 0-77,210 18 0,-52-18 15,-70 0-16,52 35 1,-88-35-16,371 0 31,-301-17-15,-87 17-16,52-18 16,18 0-1,-88 18-15,88-17 16,-17-1-1,-107 18 1,-17-35-16,123 17 16,-140 18-1,-1-17-15,53 17 16,-70 0 0,17 0 15,-17 0-31,-1 0 15,-17-18 126,-70 18-110,17 0-15,-141 0 0,-35 0 15,-407 0-16,301 0 1,194 18 0,0-18-1,53 17-15,17-17 0,-17 0 0,53 0 16,-71 0 0,88 0 15,-17 0-16,18 0 32,69 35 16,90 18-48,-54-53-15,18 18 16,-1 17-16,54-17 0,-18 0 16,18 17-16,-18-18 15,71-17 1,70 18 0,-211-18-16,17 0 15,-18 0-15,71 0 16,53 0-1,-141 0 1,18 0-16,17 0 16,-17 0-16,123 0 31,-18 0 0,-123 0-15,-35 0-16,-1 0 31,1 0-15,0 0-16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3:30.7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18433 10072 0,'17'0'297,"107"0"-281,-54 0-16,89 0 15,17 0 1,-70 0 0,18 0 15,-89 0-31,18 0 15,18 0 1,-54 0-16,18 0 16,54 0-1,-72 0-15,19 0 16,16 0 0,19 0-1,-36 0 1,53 0-1,-52 0 1,-1 0-16,36 0 16,-1 0-1,-35 0 1,36-18-16,0 1 16,-19 17-1,-16 0-15,105-18 16,-35 1-1,35-1 17,70 18-17,-122 0 1,-19 0 15,-35-18-31,18 18 0,36 0 16,-1 0-1,-35 0-15,35 0 16,0 0 0,-53 0-1,89 0 1,-36 0-16,0-17 31,-52 17-31,52 0 16,0 0-1,-53-18-15,36 18 16,17 0 0,-18 0-16,-52 0 15,17 0-15,71-18 16,-18 18 0,-52 0-16,34-17 15,18 17 1,-35 0-1,-17-18-15,69 0 16,-34 18 0,53 0 15,-89-17-31,88 17 31,-87-18-31,16 18 0,1 0 16,-17 0-16,17 0 0,70 0 31,-17-35-15,-53 35-16,35-18 15,-53 18 1,1 0-16,-1-17 0,0 17 16,0 0-16,1 0 0,-1 0 15,53 0 1,-53 0-16,36-18 15,0 18 1,-54 0 0,18 0-16,36 0 15,17 0 1,53 0 0,-88 0-1,-18 0-15,-17 0 16,35 0-16,-18 0 15,142-18 17,-124 18-17,0-17 1,-18 17-16,-18 0 16,1 0-16,0 0 15,-1 0-15,1 0 0,0 0 16,17 0-16,18 0 15,-18-18 1,71 18 0,-88 0-16,17 0 15,-17 0 1,34 0 15,-16 0-15,-89 0 93,-35 0-78,-1-18-15,54 18 0,0 0-16,-18 0 0,18 0 15,-159-17 1,158-1 0,-17 18-16,0 0 15,18 0-15,-18 0 16,-35 0-1,0 0-15,35 0 16,-141 0 0,141 0-1,-35 0-15,35 0 0,-18 0 16,18 0-16,-105 0 16,-19 18-1,107-18 1,17 0-16,-106 0 15,71 0-15,17 0 16,18 35-16,-17-35 0,-1 0 16,-176 18 15,212-1-31,-35-17 0,17 18 16,17-18-16,-17 0 15,-17 18 1,-18-18-1,52 0-15,1 0 0,0 0 16,0 17-16,-1-17 16,1 0-16,0 18 0,-1-18 15,-52 18 1,18-18 0,-71 35-1,105-35 1,-17 0-16,-88 17 15,88-17 1,18 18-16,-106 0 16,53-18-1,17 17 1,36-17 0,-36 0-16,54 0 15,-1 0-15,-17 0 16,0 0-16,17 0 0,-17 0 15,-1 0-15,-34 0 32,17 0-32,18 0 15,-18 0 1,17 0 0,-52 0-1,53 0-15,17 0 16,1 0-16,-36-17 15,0-1 1,18 18 0,-1 0-16,1-18 0,0 18 15,-18 0 1,18 0 0,-1 0-16,1 0 0,17 0 15,-87 0 16,34 0-31,0 0 32,36 0-32,-18 0 0,36 0 15,-1 0-15,0 0 16,-17 0-16,0 0 31,17 0-15,-17 0-16,-18 0 15,0 0 1,18 18-16,-36-18 16,36 0-16,17 0 15,1 0 1,-19 0-16,19 0 0,-1 0 16,0 0-16,-17 0 15,0 0 1,17 0-16,-52 0 15,-1 0 1,18-18 15,-17 18-15,52 0-16,-70-17 16,53 17-16,-1 0 15,1-35-15,-18 35 0,18-18 16,-18 18-16,18-18 15,-1 18-15,1 0 16,-18-17-16,-17-1 16,-1 0-1,36 18-15,-1-17 16,1-1 0,18 18-16,-19 0 15,72-18 157,34-17-156,-35 18-1,142-19 1,-124 19-16,70-1 16,18 18-1,-88-35 1,88 17-16,-35 0 15,88-17 1,-70 35 0,-19-18-1,19 1 1,35 17 0,-89 0 15,-17 0-31,0 0 0,53 0 15,-71 0-15,0 0 16,1 0-16,17 0 16,-18 0-16,35 0 15,-34 0 1,-1 0-16,0 0 0,18 0 16,-17 0-16,16 0 15,1 0-15,106 0 16,-53 17-1,-18-17 1,-17 0 0,-36 18-16,18-18 0,35 0 15,-53 0 1,18 0-16,-17 0 16,16 0-16,-16 0 0,-1 0 15,0 0 1,1 0-16,52 0 15,-53 0 1,0 0-16,1 0 0,-1 0 0,0 0 16,0 0-16,18 0 15,-17 0-15,-19 0 0,1 0 16,17 0 0,0 0-16,-17 0 0,17 0 15,1 0-15,-1 0 16,-17 0-16,-1 0 0,18 0 15,-17 0 1,17 0-16,1 0 0,-1 0 16,-17 0-16,34 0 15,19 0 1,-36 0-16,-17 0 16,53 0-16,-36 0 15,0 0-15,0 0 0,36 0 16,-18 0 15,-36 0-31,19 0 0,-19 0 16,19 0-16,-1 0 15,-17 0-15,17 0 16,0 0 0,0 0-1,71 0 1,-18 0-1,18 0 1,-53 0 0,53 0-1,-88 0-15,52 0 16,1 0 0,-54 0-16,19 0 15,-1 0-15,0 0 16,1 0-16,34 18 15,-17-18 1,-18 0 15,18 0-15,0 0 0,-35 0-16,-1 0 15,36 17 1,-35-17-1,35 18 1,-18-18 15,-17 18-15,-1-18-16,1 0 16,35 17-1,-18-17 1,-17 18-16,35-18 15,0 0 1,-18 18 0,0-18-16,53 0 15,-52 17 17,34 1-17,-34-18-15,-1 18 16,-18-18-16,19 17 0,-1-17 15,0 18 1,1-18-16,-1 17 16,-17-17-16,17 18 15,0-18-15,-17 0 16,17 18-16,-17-1 16,52-17-1,-35 0 1,-35 18-16,18-18 0,0 18 15,35-1 1,-36-17 0,1 18-16,0 0 15,-1-1 17,1-17-32,0 0 15,-1 18 1,-17-1 156,-17 1-141,-19 0-15,19-18-16,-19 35 31,-52-35-16,70 0-15,1 18 16,-71-18 0,17 0-1,-35 0 1,89 0 0,-19 0-16,-34 0 0,34 0 15,-16 0-15,-19 0 16,18 0-1,18 0-15,-36 0 16,54 0-16,-54 0 16,36 0-16,0 0 0,17 0 15,-88 0 17,-88-36-17,159 36 1,-1-17-16,1 17 15,0 0-15,-36-18 16,-52 0 0,17 18-1,53 0 1,18 0 0,0 0-16,-1 0 15,-17 0-15,18 0 0,-18 0 16,18 0-1,-36 0-15,18 0 0,-70 0 32,0 0-17,52 0 1,-70 18 0,88-18-1,-18 18-15,-17-18 16,-18 35-16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3:44.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21361 7638 0,'0'35'406,"0"-17"-406,0 17 0,0 36 16,-18 35 15,18-71-15,0-18 31,-18-17 46,1 0-77,17-17 15,0-1 1,0 1 14,0-1-30,0 0 0,0 1-16,0-19 15,0 19 32,0-1-31,0 0 62,17 18 63,1 0-110,0-17 0,52 17 0,-52-18-15,17 18 0,18-17-1,-35 17-15,-1 0 16,1 0-16,17 0 0,1 0 15,-19 0 1,18 0 0,71 0-1,-88 0 1,0 0-16,-1 0 16,19 0-16,-19 0 0,18-18 15,1 18-15,17 0 16,17 0 15,-35 0-31,89 0 16,-89 0 15,0 0-31,1 0 0,105-18 16,-53 18 15,-53 0-31,1 0 0,-1 0 15,0 0 1,0 0-16,1 0 16,17 0-16,52-17 31,-69-1-31,-1 18 0,0 0 16,1 0-16,-1 0 15,18-35-15,-18 35 16,124-18 15,-89 18-31,-34 0 16,-1-18-16,18 18 15,0-17 1,-36 17-16,89 0 16,-71 0-1,-17 0-15,0 0 0,17 0 16,-17 0-16,-1 0 15,1 0 17,0 0-32,-1 0 31,-34 0 47,-19 0-62,19 0-1,-54 17 1,36 1 0,0-18-16,17 0 0,-53 18 15,36-1 1,-71 1-1,89-18 1,-54 0-16,36 0 0,-53 18 16,-18-1-1,53-17 1,18 18-16,-1-18 16,1 18-16,0-18 15,-1 17-15,1-17 16,0 0-16,0 18 0,-54-1 31,-16-17-15,69 0-16,1 18 15,0-18-15,-53 0 16,35 0 0,35 0-16,-17 0 0,17 0 15,-17 0 1,0 0-16,-18 0 15,-18 0 1,36 0 0,0 0 15,17 0-31,0 0 0,1 0 16,-19 0-1,1 0 16,17 0-15,-34 0 0,16 0-1,19 0 17,-1 0-17,0 0 1,36 0 187,0 0-187,35 0 15,-1 0-16,-16 0-15,-19 0 16,54 0 0,-36 0-16,-17 0 15,70 0 1,-17 0 0,34 0-1,-16 0 1,-19 0 15,-35 0-31,36 0 16,17 0-1,-53 0-15,36 18 16,17-18 0,18 17-1,-35-17 1,17 0-1,-53 18 1,18-18-16,70 0 31,-70 18-31,53-1 16,-18-17 0,1 18-1,-37 0-15,37-18 16,17 17-1,-54-17-15,-16 0 16,105 0 0,-106 0-16,0 0 15,18 0-15,18 0 16,-1 0 0,-34 0-16,-1 0 15,36 0 1,-19 0-1,-16 0-15,-19 0 16,1 0-16,17 0 16,36 0-1,-54 0 1,72-17 15,-54 17-31,0-18 31,0 18-31,1 0 16,17-18 0,-36 1-16,19 17 15,-19 0-15,19-18 0,-1 18 16,18 0 0,17 0-1,-34 0 1,34-18-1,-52 1 1,35 17 0,-18-18-16,-17 18 15,-1 0-15,19 0 16,-19 0-16,18-18 0,1 18 16,-1 0-1,141-35 16,-123 18-15,-17 17-16,-1-18 0,18 18 16,-18 0-16,124-18 31,-89 1-15,-34-1-16,-1 18 15,0 0-15,18-18 0,18 1 31,-36 17-31,0-18 0,36 18 16,-18 0-16,-18 0 16,0 0-1,1 0-15,-1 0 0,0 0 16,124 0 15,0-18 0,-107 18-15,125 0 0,-142-35-1,0 35 1,1 0-16,-1 0 0,0 0 0,1 0 31,-1 0-31,-18 0 0,107-18 16,123 1 15,-141-1 0,176 18-15,-194 0-16,-35 0 31,0 0-31,88 0 16,-70 0-16,-18 0 15,17 0-15,-17 0 16,106 0 0,-53 18-1,-18-18 1,-35 17 0,35 1-1,-70-18 1,17 18-16,35-18 15,-34 17 1,-1 1-16,0 0 0,18-18 16,53 53 15,-71-53-31,0 0 0,1 17 16,-1 1-16,18-18 0,-35 18 15,52 17 1,-17-18-1,-18 1 1,1 0 0,-19-1-1,1-17 1,-18 18 109,-18-18-78,-52 35-32,52-35-15,0 18 16,-17-18 0,0 0-16,-53 35 15,35-35 1,17 18-16,1-18 16,35 17-16,-53-17 15,18 0-15,0 18 16,-1-18-16,-34 18 0,35-18 15,-54 0 1,19 0 0,35 17-1,-1-17-15,1 0 16,0 0-16,0 0 0,-1 0 16,-17 0-16,-70 0 15,35 0 1,35 0-1,17 0-15,-16 0 16,-19 0-16,36 0 0,-18 0 16,-71 0-1,89 0 1,-36 0 0,54 0-16,-89 0 15,53 0 1,18 0-16,0 0 15,-1 0-15,1 0 16,0 0-16,-18-17 16,18 17-16,-71-18 31,0 0-15,18 1-1,-18-1 1,35 18-1,1-17 1,17 17-16,-35 0 16,17 0-1,36 0-15,-18 0 16,-35-18 0,52 18-16,1 0 15,-35-18 1,-36 18-1,18 0 1,17 0 15,-53 0-31,54 0 16,-1 0 15,18 0-31,18 0 0,-141 0 16,140 0-1,-52-17 1,0-1 0,0 18-1,35 0-15,-53-18 16,18 18 0,53 0-16,-1 0 15,-16 0 1,34 0-1,-17 0-15,17 0 16,53 0 78,18 0-79,71 18 1,228 35 15,-263-35-31,-19-18 16,54 17-16,-54-17 16,477 53 15,-424-53-16,-52 0-15,35 0 0,0 0 16,211 0 15,-229 0-31,-52 0 16,17 0-16,-1 0 0,1 0 16,71 0-1,-18 0 1,-53 0-16,-18 0 15,0 0-15,18 0 0,-18 0 16,36 18 0,35-1-1,-71 1 1,18-18-16,-35 0 0,17 18 16,-18-18-1,1 0-15,17 0 0,-17 0 16,17 0-16,1 17 15,-1-17 1,-17 0 0,-1 0-16,1 0 0,17 0 15,-17 0-15,-1 0 16,1 0-16,17 0 16,-17 0-16,70 0 31,-53 0-31,1 0 15,-19 0-15,1 0 16,17 0-16,-17 0 16,35 0-1,-36 0-15,1 0 0,0 0 16,17 0 0,-17 0-1,17 0-15,-17 0 16,17 0-1,-18 0 17,1 0-17,-36-35 63,-17 0-62,0-1 0,-18-16-1,18 34-15,-36-17 16,1-1 0,34 19-1,1-1-15,0 18 0,-53-35 16,52 17-16,1 18 15,0 0 1,-36-17-16,36 17 0,0-18 16,17 18-16,-17 0 15,-1 0-15,1 0 16,0 0-16,-18 0 16,18 0-16,-36 0 0,53 0 15,-176 0 1,106 0-1,35 0 1,18 0-16,-18 0 16,18 0-16,0 0 15,-54 0 1,1 0 15,71 0-15,-1 0-16,-17 0 31,52 0 47,1 0-78,0 0 0,158 0 16,-70 0-1,17 0 1,-70 0-16,53 0 31,17 0-15,-70 0-16,0 0 16,159 0-1,-159 0 1,35 0-16,-17 0 0,87 35 15,19-17 17,-124-18-32,88 17 0,-35 1 31,-18 0-15,-35-18-1,-18 0 16,-17 0-15,-1 0-16,-17-18 47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3:55.3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3739 8626 0,'36'0'266,"211"0"-251,-159 0-15,35-18 16,1 0-1,-89 18-15,18 0 16,88-35 0,-70 35-16,-18 0 15,-1-17-15,72-1 16,-18 0 0,-53 18-16,-18 0 15,88 0 1,-87 0-1,-1 0-15,71 0 16,-36 0 0,36 0-1,-53 0 1,18 0 15,-36 0-31,0 0 0,1 0 16,175-53 15,-52 36-15,-88-1-16,-19 18 15,125-18 1,-89 18 0,71-17-1,-18 17 1,-88 0-1,17 0-15,1 0 0,-18 0 0,35 0 16,35 0 15,-52 0-31,211 0 16,-88 35 0,-123-35-1,-18 18-15,0-18 16,0 0-16,17 35 15,-17-35-15,123 18 32,-123-1-32,0-17 15,0 18-15,247 17 32,-247-17-17,0-1-15,0-17 16,17 18-16,54 0 0,-89-18 31,53 35-31,-52-35 0,105 35 16,-71-35-1,-17 0-15,-18 18 16,18 0-16,0-18 16,177 35 15,-160-18-31,-17-17 15,0 18-15,0-18 0,-18 18 16,71-1 0,-71-17-1,-17 0-15,17 18 16,-17-18-16,0 0 16,-89 0 374,-70 0-359,106 0-31,-107 0 32,90 0-17,-37 0 1,72 0 0,-1 0-16,-35 0 15,0 0 1,36 0-1,-1 0-15,-35 0 16,18 0 0,17 0-1,-17 0-15,-18 0 16,18 0 0,-54 0-1,54 0 1,-18 0-16,-35 0 31,70 0-31,1 0 16,-1 0-16,-70 0 31,70 0-15,-88 0-1,89 0 1,-1 0-16,1 0 15,-1 0-15,0 0 0,-17 0 16,0 0 0,17-18-16,0 18 0,-34 0 15,34-17 1,-17 17-16,17 0 16,-35-18-1,35 18 1,-17 0-16,0 0 15,17-18-15,1 18 0,-89-17 16,70 17 0,1 0-16,0 0 15,0 0-15,-1-18 16,1 18-16,-18 0 16,18 0-16,17 0 0,-17 0 15,-159-17 1,159 17 31,-1 0-47,1-18 0,0 18 15,17 0-15,-17 0 16,17 0-16,-35 0 16,36-18-16,-19 18 15,1 0-15,18 0 16,-19 0-16,19 0 15,-19 0-15,19 0 16,-1 0-16,0 0 16,-17 0-16,17 0 15,-52 0 1,52 0 0,-17 0-16,0 0 15,-18 0 1,18 0-1,-18 0-15,35 0 16,-17 0-16,-1 0 16,1 0-16,0 0 0,0 0 15,-89 0 1,71 0 0,-35 0 15,17 0-16,1 0 1,17 0 0,-18-17-1,54 17-15,-36 0 16,-53 0 0,71 0-16,-18 0 15,-88 0 1,53 0-1,-89 0 1,54 0 15,-124 0-15,211 0 0,1 0-16,0 0 31,-159 0 0,88 0-15,0 0-1,53 17 1,-35 1 0,-53 0-1,-18 17 1,36 0-1,17 0-15,-159 1 16,230-19 0,0-17-16,35 18 15,-18-18-15,-35 0 32,18 0-32,17 0 31,18 18 94,0-1-94,18-17 0,17 18 1,-17-18-32,35 18 31,-18 17-16,0-18-15,-17 1 0,17-18 16,18 18-16,18 17 16,-36-17-1,18-1-15,0 1 0,-18-18 16,89 53 0,-36-18-1,-53-35-15,36 18 16,-54-18-16,54 17 15,-18 1-15,70 0 16,36-1 0,-88 1-1,-1-18-15,-17 0 16,229 35 0,-229 0-1,0-35-15,35 18 16,-35-18-16,35 0 0,-35 18 15,18-18 1,105 17-16,-105-17 16,70 0-1,-18 0 1,-52 0-16,-18 0 16,17 0-16,-17 0 15,-17 0-15,34 0 0,-35 0 16,-17 0-16,17 0 15,1 0-15,17 0 0,-18 0 16,0 0-16,0 0 16,1 0-16,-1 0 15,0 0-15,0 0 16,1 0-16,-1 0 0,0 0 16,18 0-16,124 0 15,-72 0 1,-16-17-1,-19 17-15,160-53 32,-178 53-32,19-18 0,0 1 15,-1-1-15,18 0 16,-35 18-16,35-17 16,71-36-1,-71 35-15,-35 0 16,18 1-16,17 17 0,-35 0 15,35-18 1,-35 18-16,35-17 0,36 17 16,-36-36-16,-18 36 15,19 0-15,-19 0 16,-17 0-16,35-17 16,0 17-16,89 0 15,-36-18 1,88 0-1,-70 1 1,88-1 15,-176 0-31,-1 18 16,-17-17 0,141-18-1,-141 35-15,0-18 16,17 18-16,1-18 15,-18 18-15,35-17 0,-35 17 16,106-36 0,-71 19-16,0-19 15,-35 36-15,35-17 16,-35-1-16,18 0 0,-1 18 16,-17-17-16,0 17 15,0-18-15,18 18 16,-36-17-16,18 17 15,17-18 1,-52 18-16,0 0 0,35 0 31,-36 0-31,1 0 0,-1 0 16,1 0 15,35 0-15,-35 0-16,17 0 0,0 0 15,-17 0 1,0 0-16,17 0 0,0 0 16,-17 0-16,17 0 0,0 0 15,1 18 1,-1-18-16,-18 0 16,1 0-16,17 0 15,-17 0-15,0 0 16,-1 0-1,1 0-15,0 0 32,-54-1006 108,-52 2012-124,18-1024 0,-36 18-1,18 0 1,-36-18-1,1 18 1,-1 0 0,71 0-1,-17-17-15,-89 17 16,124 0 0,-107 0-1,1 0 1,-88 0-1,70 0 1,1 0 0,69 0-16,-52 17 15,-18-17 1,89 0-16,-18 0 16,35 0-16,-18 0 15,-17 0-15,18 18 16,-1-18-16,-105 0 15,105 0 1,0 0 0,54 0-1,-1 0-15,1 0 0,-1 0 16,-17 0 15,17 0 0,36 0 48,-1 0-64,1 0 1,17 0-16,0 0 0,-17 0 15,17 0-15,1 0 0,-1 0 16,18 0 0,0 0-1,123-18 1,-123 1 0,0 17-16,35-18 0,53 18 15,-70 0 1,17 0-16,-35-35 15,18 35-15,-1-18 0,-17 18 16,123-18 15,-105 18-31,70 0 16,-70-17-16,-18 17 16,35 0-16,-35 0 0,0 0 15,17 0-15,-17 0 16,0 0-16,53 0 15,35 0 1,71 0 0,-54 0-1,-17-18 1,-88 18-16,88 0 16,1 0-1,-90 0-15,19 0 16,194 0 15,-177 0-31,-18 0 16,177 0-1,-176 0-15,17 0 16,124 0 0,-71 0-1,-35 0 1,-53 0-16,70 0 15,-17 0 1,-53 0-16,35 0 16,35 0-1,-70 0-15,0 0 16,53 0 0,-53 0-1,-18 0 1,-17 0-1,17 0 1,-17 0 0,-36 0 187,-17 0-188,17 0 1,-17 18-16,0-18 0,-18 17 16,0 1-16,0 0 15,-18-18-15,-158 70 16,159-34 0,-1-19-16,-194 71 15,195-70 1,-1-18-16,1 18 15,17-1-15,-18 1 16,-158 17 15,35 1-15,123-36-16,19 17 16,-19-17-16,0 0 15,-105 18 1,70-1-1,89-17 1,-1 0-16,0 0 0,1 0 16,-1 0-1,-17 0-15,17 0 16,0 0 0,124 18 109,-53 0-110,18-18-15,70 17 31,-35-17-15,-71 0-16,0 0 16,89 0-1,-89 0-15,0 0 32,1 0-32,34 0 15,-17 0 1,-18 0-16,1-17 15,105-1 1,-88 18-16,0 0 16,70-18-1,-70-17-15,-18 35 16,36-17-16,17 17 16,0-18-1,-35 0 1,0 18-16,18-17 0,34 17 15,72-36 17,-71 19-32,17 17 31,-70 0-31,88 0 16,0-18-1,-123 18-15,88-18 16,-36 18-1,-35 0 1,1 0-16,17 0 16,17 0-1,-34 0-15,52 0 16,-18 18 0,-34-18-1,-1 18-15,35-18 16,-52 0-1,17 0-15,-17 0 16,0 0-16,-1 0 16,1 0 15,0 0-15,-18 17 30,-18-17 33,-17 0-64,-1 0 1,-34 18-1,-1 0 1,-17-18 0,53 17-16,-36-17 15,-70 0 1,88 0 0,-35 0-16,-124 0 15,106 0 1,54 0-1,-19 0-15,-70 0 16,17 0 0,89 0-16,17 0 0,-17 0 15,0 0-15,-18 0 16,-53 0 0,-35-35-1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4:42.4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11606 16898 0,'106'-35'250,"106"-35"-219,-159 52-31,70-17 15,-17 17 1,18-17 0,70 35-1,-89-18 1,89 18 0,-52-18-1,-19 1 1,-52 17-16,87-18 15,1 1 1,-88-1-16,17 18 16,124-71-1,-54 71 1,54-35 0,-89 17-1,19-17 1,-90 35-1,90-53-15,-1 18 32,-88 17-32,88 1 15,-18-19 1,-70 19-16,0 17 16,88-36-1,-88 36 1,0 0-16,70-17 15,-52 17 1,35 0 0,-71 0-1,0 0 1,-17 0-16,0 0 16,-1 0-16,19 0 31,16 35 0,37 106 0,-36-35-15,-53-18 0,0 36-1,-18 17 1,0-71-1,-17 1-15,17 17 16,-35-35-16,1 35 16,-37 18-16,-16 53 0,-54-36 15,-18 18 1,19 1-16,-1-37 0,35-16 16,36-37-16,0 19 15,53-53-15,-36 17 16,18-17-1,18-18 1,17 0 0,-35 0-1,-17-18 1,52 18 0,18-18-16,-35 1 15,0-1-15,17 0 0,-17 1 16,0 17-16,-1-18 15,1 0-15,0 1 16,-54-1-16,-16 1 16,52 17-1,0 0-15,-124 0 32,124 0-32,1-18 0,16 18 15,-17-18-15,-105 1 31,122-1-31,-52 18 16,0-18 0,53 1-1,-18 17-15,-18-18 0,36 18 16,0-18-16,-1 18 16,1-17-16,0 17 0,-18 0 15,-18-18 1,36 1-1,0 17-15,0-18 0,-18 18 16,17-18 0,1 18-16,-18-17 15,18-1 1,-53-35 15,52 53-31,1-18 0,17 1 16,-17 17-16,18-18 15,-1 18-15,-17-18 16,17 18 0,0 0-16,-17-17 0,17 17 15,1-18-15,17 1 16,-18 17 0,1 0-16,-1-18 0,0 18 15,-17-18-15,17 1 16,-17-1-1,0 0 1,0 1 0,35-1-16,-18 18 31,0-18-31,1 18 0,17-17 16,-18 17-16,0 0 15,1-71 1,17 54 15,0-1-31,0-53 31,0-17-15,-18 71 0,18-1 15,-18 0-16,18-17-15,0 17 16,-17 1-16,17-19 31,0 19-15,0-1 15,0 1-15,35-19 15,36-17-15,-1 0-1,36 1 1,-71 34 0,1 0-16,-1 1 15,0-1-15,0 0 16,18 18-16,0-17 0,-18-1 15,1 0-15,-1 18 16,0-17-16,1 17 16,-1-18-16,18 18 0,-18-17 15,194 17 1,-176 0 0,0 0-1,-18 0-15,18 0 0,-17 0 16,17 0-16,-18 0 15,18 0-15,-18 0 16,141 0 0,-123 0-1,0 0-15,18-18 0,-18 18 0,0-18 16,0 18-16,17 0 16,-17-35-16,-18 35 15,18-18-15,0 18 16,18-17-16,52-1 15,71 0 17,-123 18-32,-1-17 0,-17 17 15,35-18-15,18-17 16,-18 17-16,1 1 16,52-1-1,-71 0-15,142 1 16,-106 17 15,-18 0 0,-53 0-15,-17 0-16,-18 17 16,0 1 15,0 0 16,-53 17-16,18-18-31,-1-17 0,1 18 16,-124 0-1,124-1 1,-18 1-1,-17 0-15,-54-988 16,-17 2010 0,53-1022-16,-18 0 15,18-1-15,-71 36 0,53-35 0,-52 35 16,34 0 0,-264 70-1,282-70 1,-17-18-16,-1 18 0,-123 71 15,0-1 17,142-70-32,-142 53 15,70-36 1,36-34 0,88-36-16,18 17 0,0 1 15,-1-18-15,1 18 16,0-18-16,0 0 15,-1 0 1,-34 0 0,52 0-1,0 0 1,1 0-16,-1 0 16,0 0-1,1 0 1,34 0 62,36 0-62,-17 0-16,17-18 0,0 18 15,17-18-15,-17 18 16,18-17-16,-1-1 15,1 18-15,87-18 16,-69 1 0,-19 17-16,18 0 0,-17-18 15,17 18 1,18-35-16,-18 35 0,89-18 16,-89 1-1,-18 17-15,36 0 0,88-18 16,-106 0-1,18 18-15,265-35 16,-107 0 0,-158-1-16,17 19 15,-52 17 1,17-18-16,106 1 31,-141 17-31,0-18 0,18 18 16,-36 0-16,18-18 15,-18 18-15,18-35 0,-18 35 16,142-35 0,-89 35 15,-53 0-31,-17 0 16,-1 0-1,1 0-15,17 0 47,-17 0-47,-18-18 78,-71 18-62,36-18-1,0 18-15,-18-17 16,0-19-16,0 36 0,18-17 16,-18 17-1,18-18-15,-18 1 0,-18 17 16,18 0-16,-17 0 0,-36 0 16,-229 35-1,176-18 1,53-17-16,0 36 15,36-19-15,-1 1 0,-70 0 16,88-18 0,-70-988-16,17 2011 31,-35-1005-15,-106 52-1,88-52 1,-53 17-1,36-17 1,-18 35 0,141-53-1,-18 0 1,54 0-16,-18 0 16,-54 17-1,54-17-15,0 18 16,-89 0-1,89-18 1,-53 17-16,-36 1 16,-70 17 15,-53-17-15,195-1-1,16-17 1,19 0-16,-1 0 31,0-1005-15,1 2010-1,-1-1005-15,53 0 47,1-17-31,-19 17-1,1-18-15,17 0 16,0 1-16,1-1 0,52 1 16,-53-1-1,0 0-15,1 1 16,34-19-16,1 19 16,-36 17-16,18-36 15,0 19-15,18-1 16,52-17-1,0 17 1,-34 1-16,140-19 16,-70 19 15,-106 17-31,17 0 0,-17 0 16,0 0-1,0 0 1,18 0-16,-19-36 0,1 36 0,0 0 15,0 0-15,-18 0 16,36 0-16,-18 0 16,-18 0-16,18 0 15,53-17 1,-18-1-16,-53 18 16,18 0-16,0 0 0,0 0 15,53 0 1,-71 0-16,-17 0 15,52 0 1,-34 0-16,-19 0 16,1 0-1,0 0 1,-1 0 0,-34-18 77,-19 1-77,-175-1 15,70 18-15,35 0-16,35 0 15,-17 0-15,-124 0 16,-70 0 0,-106 35-1,318-35-15,-19 0 16,36 0-16,-17 0 16,-1 18-16,-52 0 15,52-1 1,1-17-16,34 18 15,-52 0-15,53-18 0,17 17 16,1-17-16,-19 0 16,19 0-1,-1 0-15,71 0 110,18 0-95,-36 0-15,18 0 16,17 0-16,107-17 16,-36-1-1,53-35-15,-18 0 0,36 18 16,17-18-1,688-106 1,-811 159-16,35 0 31,1 0-31,-72 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4:52.8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8326 18733 0,'88'-53'203,"35"0"-188,-70 18 1,0-18-16,18 35 0,-18 1 0,-1-19 31,-16 19-31,34-1 0,-17 0 0,-18 1 16,18-19-16,-17 19 0,34-1 16,-34 0-16,16 1 15,1-1-15,18 1 16,-18 17-16,0-18 0,0 0 15,17 1 1,18-19-16,1 19 16,69-19 15,-122 19-31,-1 17 0,0-18 31,36 18-31,-54 0 0,1 0 16,17 0-1,-17 0-15,0 0 16,-1 0-16,1 0 16,-1 0-16,1 0 15,0 0 1,-1 0 0,-34 0 109,-301 53-94,212-18-16,-17-17 1,70-18-16,0 18 16,-17-18-16,-36 0 15,-18 0 1,107 0-16,-124 0 16,-1 35-1,89-35-15,-52 18 16,-142-18-1,194 0 1,0 0-16,0 0 16,-18 0-16,18 0 0,1 0 15,-1 0-15,35 0 16,-17 0-16,-36 0 31,36 0-31,0 0 16,-18 0-16,17 0 15,1 0-15,-18 0 16,-35 0-16,53 0 16,-18 0-16,0 0 15,-35 0 1,0 0 0,52 0-16,-34 0 15,17 0-15,0 0 0,0 0 16,0 0-16,-18 0 15,19 0-15,-1 0 0,0 0 16,0 0-16,-18 0 16,18 0-16,-52 0 15,69 0 1,-17 0-16,-17 0 16,17 0-16,0 0 0,0 0 15,0 0-15,-17 0 16,17 0-16,0 0 15,-36 0-15,37-18 0,-19 18 16,-17 0 0,-177 0-1,195 0-15,-18 0 16,17 0-16,-53 18 0,54-18 16,-18 17-16,17 1 15,-52 17-15,-36 0 16,71-35-1,17 18-15,18 0 0,-17-1 16,34 1-16,-34-18 16,52 0-1,-17 0 1,17 0-16,1 0 16,-1 0-1,18 18 1,18-1-1,52 1 1,-34 0 0,-1-18-16,18 17 15,0-17-15,35 0 16,-35 18-16,17-18 0,18 17 16,-17-17-1,0 18-15,105-18 16,-88 0-16,-17 0 15,35 35-15,-18-35 0,18 0 16,88 0 0,-89 0-16,1 0 15,0 0-15,176 0 16,-17-17 0,105-19-1,-264 1 1,-18 18-16,36-1 15,-18 0-15,-18 18 16,124-53-16,-18 18 16,-106 0-1,0 17-15,-17 18 16,-19 0-16,142-35 31,-105 35-31,-36 0 0,-1-18 16,72 1-1,-53 17-15,52 0 16,-17 0 0,17 0-1,-52 0-15,-18 0 32,0 17-17,-36-17 1,1 0-1,0 0 1,-36 0 47,-88 18-48,36 35-15,-19-18 16,-34 18-16,-1-35 0,19 35 15,-89-18 1,52 0 0,54-35-16,18 0 0,-18 0 15,17 0-15,18 0 16,-194 18 0,159-1-16,17-17 15,-34 0-15,16 18 16,-352 88 15,283-89-31,17-17 0,17 53 16,-141 0-1,18-53 1,177 0 0,35 0-1,-18 0-15,17 0 16,19 0-16,-1 0 15,-35-17 17,124-19-1,88-17-15,-36 1-1,71 16-15,-18-17 0,336-88 16,88 35-1,-300 53 1,-18 18-16,-71-18 0,1 53 0,-35-35 16,52 17-1,-17 18-15,-71 0 16,70 0-16,1 0 16,405 53-1,-193-17 1,-213-36-16,1 0 15,211 0-15</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5:20.1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15275 7320 0,'53'0'391,"0"0"-375,-35 0 15,-1 0-15,1 0-1,0 0 1,-1 0 31,54 0 0,88 18-32,-106-18 16,35 35-15,-71-17-16,1-18 16,0 0-1,70 71 17,-71-71-17,1 0-15,35 35 16,0-18-1,0 19 17,-36-19-32,72 1 15,-1 0 17,-53-18-32,71 35 15,-88-17 16,17-18-31,0 0 16,0 17-16,-17-17 0,17 18 16,1-18-16,-36 18 15,35-18-15,-17 0 0,-1 0 16,1-1006-16,0 2012 16,-1-1006-1,18 0 1,1 0 15,-19 0 0,1 0-15,158 0 0,-123 0-16,0 0 15,18 0-15,-36 0 0,18 0 16,17 0-1,1 0 1,-36 0-16,1 17 16,-1-17-16,0 0 15,53 18-15,-52-18 16,52 17 0,35-17-1,-105 0 1,17 0-16,1 0 0,-19 0 15,18 0 1,36 0 0,-53 0-1,17 0-15,-17 0 0,-1 0 32,18 0-17,-17 0 1,0 0-16,70 36 47,53-19-32,0 1 1,88 35 0,-158-35-16,0-1 15,-36 1-15,18-1 16,-18-17-16,0 18 15,36 0 17,-36-18-17,-17 0-15,-1 0 32,19 0-17,-19 0 1,36 0-1,0 0-15,18 0 16,-18 0-16,-18 0 16,0-18-16,0 18 0,-17 0 15,35 0 17,-35 0-17,-1 0-15,1 0 31,0 0-31,52-18 16,-17 18-16,18 0 16,17 0-16,0-17 0,-17 17 15,-19 0-15,54-35 16,53 35-16,-53-18 16,0 18-16,-18 0 15,106-53 1,-176 53-1,-1 0 1,1 0-16,-1 0 16,1-18-1,35 1 17,53 17-17,-36 0 1,19 0-16,52 0 0,0 0 15,-35-18-15,0 18 16,-18 0-16,-35 0 16,0 0-16,-18 0 15,35-18-15,-52 18 16,0 0-16,-1 0 16,1 0-16,-18-17 15,18 17 1,-1 0 15,18-18-15,1 18-1,17 0-15,123 0 16,89 18 0,-142-1-1,-17-17-15,-53 0 16,-18 0-1,-17 0 1,17 0-16,-17 0 16,-1 0 15,1 0 16,0-17-32,-1 17-15,36 0 0,35 0 16,53 0-16,1 35 16,-37-35-16,54 18 15,-53-18 1,-88 0 0,17 0-16,-17 0 0,17 0 15,-17 0-15,-1 0 0,18 0 31,-35-18 63,0 0-63,0 1 16,-17 17 16,-1-18-48,-17 18 1,-36-35 0,36 17-1,0 18-15,-1-17 0,1-1 16,-35 0 0,-71-35-1,105 36 16,19 17-31,-1-18 16,0 18-16,-17 0 31,17-18-15,-246-34 15,-54-54 0,213 88-31,-90-35 0,125 53 0,17-17 32,18-1-32,-1 18 0,-16 0 15,34-18-15,-17 18 16,-18-17 0,35 17-16,-17-18 15,-1 18-15,1-18 16,0 18-16,-36 0 15,36-17-15,-18-1 0,0 18 16,0-18-16,-17 1 16,17-1-16,-53 1 15,36-1-15,17 0 16,17 18-16,1 0 16,-88-35-1,87 35 1,-34-18-1,34 18 1,-16-17-16,16 17 16,-17 0-16,-17 0 15,34 0-15,-16 0 0,-54-18 32,70 18-32,-16 0 0,-1 0 15,0 0-15,0 0 16,-88-18-1,53 18-15,-159 0 16,141-35 0,-53 35-16,18 0 15,35-18-15,18 18 0,-71 0 16,53 0 0,-35 0-1,106 0 1,-18 0-16,-18 0 15,18-17-15,1 17 16,-1 0-16,-18 0 0,18 0 16,18 0-16,-18 0 15,0 0-15,-70 0 32,70 0-32,17 0 0,1 0 15,-106 0 16,0 0-15,88 0 0,-18 0-16,1 0 0,17 0 15,-141 0 1,106-18 0,35 18-16,-18 0 0,-17 0 15,-124-17 1,18 17-1,141 0 1,-17 0-16,-36 0 31,53 0-31,0 0 0,-17 0 16,17 0-16,0 0 0,0 0 16,0 0-16,-18 0 15,19 0-15,-1 0 16,0 0-16,0 0 0,-106 0 15,106 0 1,18 0 0,-71 0-1,71 0-15,17 0 16,-17 0 0,17 0-1,-17 0-15,0 0 16,-18 0-1,17 0-15,-16 0 16,-19 0 0,-17 0-1,52 17-15,-34-17 16,17 18 0,35-18-16,-17 0 15,-71 17 1,36 1-1,-1-18 1,36 0 0,0 0 15,17 0-31,0 0 31,1 0-15,34 18 156,19-1-157,-1 1 1,0-18 0,-17 18-1,17-18-15,0 17 0,18-17 16,18 0-16,-18 18 15,211 53 1,-193-54 0,-36 1-1,18-1-15,-18 1 16,1-18-16,-1 0 0,-17 18 16,17-18-16,-18 0 15,1 0 1,0 0-16,-1 0 15,1 0 1,17 0 0,53 0-1,-70 0-15,53 0 16,-36 0-16,18 0 0,-18 0 16,18 0-16,35 0 15,-35 0 1,-18 0-16,18 0 0,18 0 15,-1 35 1,-34-35 0,-1 0-16,-17 0 15,17 0-15,0 0 16,1 0 0,52 18-1,-53-18-15,0 0 16,-17 0-16,17 0 15,-17 0-15,105 35 16,89-35 0,-159 18-1,35-18-15,71 17 16,-53-17-16,-53 18 16,35-18-16,-18 0 15,19 0-15,-19 0 0,-17 0 16,106 0-1,-124 0 1,0 0-16,18 0 31,-35 0-15,17 0-16,-17 0 0,35 0 16,17 0-16,18-18 0,18 18 15,0 0 1,-53 0-16,70-17 31,-87 17-15,-1 0-1,-17-18 1,52 0 0,1 18-1,35 0-15,17-17 16,71-1-16,-106 0 15,-52 18 1,-19 0-16,1 0 0,-1 0 16,1 0-16,0 0 15,35-17 17,-36 17-32,54 0 15,-1 0-15,36 0 0,0 0 16,159 0-1,-107 0 17,-140 0-32,0 0 15,-1 0 1,1 0-16,0 0 0,-1 0 16,19 0 30,52 0-30,0 17-16,53 1 0,18 17 16,-53-17-16,17 0 15,-70-18-15,18 0 0,-1 17 16,-17-17-16,0 35 16,0-35-1,17 0 1,-52 0-16,0 0 15,-1 0 1,1 0 0,0 0-1,-1 0 32,442 71-31,-142 17-1,-87-70-15,-89 17 16,-53-17-16,-17-18 31,-19 0-15,-34 0-16,0 0 0,-1 17 31,-34-17 110,-142 0-110,106 0-31,-17-17 0,-1 17 16,18 0-16,-35-36 15,17 36-15,-17 0 0,35 0 16,-176-17 0,176 17-1,18 0-15,-1 0 16,1-18-16,-53 18 31,70 0-15,-17 0-1,17 0-15,1 0 32,-1 0-17,-88-35 16,-52 35-15,105 0 0,0 0-16,17-18 15,-52 18-15,35 0 16,0 0-16,18 0 16,0 0-16,0 0 0,-1 0 15,-34 0 16,34 0 1,19 0-17,-1 0-15,-17 0 32,-36 0-17,18 0 1,18 0-16,-18 0 0,-17 18 15,-1-18-15,1 0 16,-19 35 0,-16-35-16,34 0 0,-88 0 15,71 0-15,17 0 16,36 0 0,-18 0-16,18 0 15,17 0-15,-17 0 16,17 0-16,1 0 15,-1 0-15,1 0 32,-89 0-17,70 0 1,1 0-16,17 0 16,-17 0-16,-53 0 15,53 0 1,-36 0-16,18 0 0,18 0 15,-18 0-15,0 0 16,18 0-16,-106 0 31,106 0-31,-1 0 0,19 0 16,-1 0-16,-17 0 16,17 0-16,-53 0 31,19 0-16,-1 0 1,-36 0 0,54 0-1,-18 0-15,0 0 0,-35 0 16,35 0-16,-35 0 0,0 0 16,53 0-1,-1 0-15,1 0 16,17 0-1,-17 0-15,17 0 16,1 0 0,-1 0-1,1 0 1,-36 18-16,17-18 16,-69 0-1,87 0 16,0 0-31,1 0 16,-19 0-16,19 17 0,-19-17 16,1 18-16,17-18 15,-52 0-15,35 18 0,-1-18 16,1 17-16,17-17 0,1 18 16,-1-18-16,1 0 15,-1 0-15,0 0 16,-17 18-1,17-1 1,-70 1 15,-106 53-15,35-36 0,89 0-1,17-17 1,18-1-16,-1 1 0,1 0 15,17-18-15,-17 0 16,18 17-16,-1-17 16,0 36-1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5:29.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3933 8502 0,'36'18'406,"-1"-18"-390,-17 0-1,-1 0 1,19 0 15,34 18-15,36-1-1,-35 1 1,-36-18 0,0 17-16,0-17 15,1 18-15,-1 0 16,0-18-16,0 17 15,1-17-15,-19 0 16,36 18 0,-17 0-16,-19-18 15,18 0-15,1 17 0,-19-17 16,1 18 0,0-18-16,17 18 15,-17-18 1,-1 0-16,19 17 15,-1 1 1,18-1 0,-36-17-16,1 18 15,0-18-15,52 0 32,-35 0-17,-17 0-15,17 0 0,1 0 16,-1 18-16,36-18 15,-19 0-15,-16 0 16,17 0-16,0 0 16,-1 0-16,72 0 15,-54 0-15,-17 0 16,36 0 0,52 0-1,-88 0 1,-18 0-1,0 0-15,36 0 32,-36-18-17,0 0 1,-17 18-16,52-35 31,-34 35-15,-1 0-1,0-17-15,1-1 16,-1 0 0,-17 18-16,-1 0 15,18-17-15,18-1 16,18 18 0,-71-18-16,53 1 15,-18-1 1,-17 18-16,-1 0 15,1 0 17,0 0-17,17 0 1,35-18 0,-52 18-1,17 0 1,-17 0-16,35 0 15,-35 0 1,-1 0 0,36-17 15,-35 17-15,-1 0-16,1 0 15,0 0 1,17 0-1,-35-18 64,0 1 14,0-1 79,-18 0-109,1 18-32,-1 0 16,0-17-32,-35-19 17,18 19-17,0-1-15,17 0 16,1-34 0,-19 16-1,19 19-15,-1-1 16,0-17-1,18-1 1,-17 19 0,-1-1-1,18 0 17,-17 18 30,-19 0-15,-175 53-16,158-53-31,-18 0 16,1 18-16,17-18 15,-18 18-15,-17-18 16,0 17 0,52 1-16,-52-18 15,0 0 1,53 0-16,-1 0 16,-87 0-1,88 0-15,17 0 16,0 0-16,-34 0 15,34 0 1,0 0-16,-17 0 16,-18 0-1,18 0 1,0 0 0,-1 0 15,19 0-16,-19 0 1,-52 0 0,18 0-1,-19 0 1,36 0-16,-17 18 16,-18-18-1,52 0-15,1 0 16,-71 0-1,71 17-15,0-17 16,-1 0-16,-52 18 16,18-18-1,34 0 1,1 0-16,-18 0 16,18 0-1,-18 0 1,0 0-1,0 0 1,36 0-16,-36 0 16,35 0-1,0 0 1,1 0 0,-1 0-1,-35 0 1,53 18-1,-53-1 1,-17 1 0,-1-18-1,36 17 1,-18-17 0,35 0-1,-35 0 1,1 18-1,16-18 17,19 0-32,-1 0 31,0 18 16,1-18-32,-1 0-15,0 0 32,1 0-17,17 17 173,17-17-141,36 0-32,-35 18 17,53 0-1,-54-18-31,18 17 15,-17-17-15,0 18 0,17-18 16,106 53 0,-106-53 15,18 17-15,-17 1-1,-19-18-15,19 0 16,-1 18-16,-18-18 15,19 17-15,-19-17 0,1 0 16,35 0-16,-18 0 16,89 36-1,-71-19-15,-1-17 16,1 0-16,0 0 16,18 0-16,-18 0 0,0 0 15,-18 0-15,18 0 16,-18 0-16,0 0 0,1 0 15,34 0 1,-17 0 0,-18-17-16,-17 17 15,17 0-15,54-36 16,-36 36-16,-1-35 16,1 35-16,18-18 15,-18 18-15,-18-17 0,0 17 16,1 0-16,-1 0 15,71-18 17,-53 1-32,-18 17 15,35-18-15,-17 18 0,89-18 32,-107 1-32,53 17 15,-53-18-15,18 18 0,0 0 16,-18-18-16,54 18 15,-1-17 1,-35 17-16,17-18 16,-52 18-16,52-18 0,-17 18 15,-17 0-15,-1 0 0,0 0 16,0 0 0,1 0-16,-1 0 15,-17 0-15,17-17 16,0 17-1,-17-18 1,17 18 0,0 0-16,-17 0 31,35 0 0,-18 0-15,-52 0 124,-1 0-124,-35 0 0,-53 35-1,18-17 1,-71 0 0,89-1 15,-36-17-31,53 0 15,0 0 1,35 0 0,-17 0-1,0 0 1,0 0 0,-71 0-1,18 0 1,-71-17-1,71 17 1,17-18 0,36 0-16,17 1 31,-105 17-15,87 0-1,-87-18 1,35 18-1,-18-17 17,71 17-32,-1 0 0,-52-18 31,71 0-31,-19 1 16,-17 17-1,36 0 1,-54-18-1,36 0 1,17 18-16,1-17 16,-107-1-1,106 0 1,1 18-16,-18 0 16,-1 0 15,19 0-31,-1 0 15,0 0-15,1 0 0,-1-17 16,-17 17-16,-36-18 16,-35 0-1,53 18 1,1 0-16,-1 0 0,0 0 16,-18 0-16,18 0 15,0 0-15,18 0 16,-18-17-16,-35 17 31,53-18-15,-1 18-1,19 0 17,-1 0-17,0 0-15,18-17 172,18 17-141,35 0 1,35 17-1,-35-17-16,-35 18-15,-1-1 16,36-17 0,-35 0-16,17 18 15,-17-18 1,0 0 0,-1 0-1,1 0-15,-1 0 0,1 0 16,53 0-1,-36 0 1,-17 18-16,17-1 16,53 1-1,-53-18 1,1 18-16,16-1 16,-16 1-1,-19 0-15,1-1 16,17-17-16,1 36 15,17-19-15,176 142 32,-176-124-32,0-17 15,17 17 1,212 141 15,-246-140-15,-19-19-16,19 1 0,-1 0 0,-17-18 15,-18 17 1,35 1-16,0 0 16,18-1-1,-18 1-15,71 0 16,-71-18-16,1 0 16,17 0-1,-18 0-15,194 0 31,-176 0-15,0 0-16,-18 0 16,1 0-16,34 0 15,-35-18 1,18 18 0,-53-18-1,36 18-15,-1-17 16,-17 17-1,17-18-15,0 18 0,0-18 16,1 18-16,34 0 16,-35-17-16,18 17 0,18-18 31,-53 18-31,17-18 16,-18 18-16,1 0 15,0 0-15,-1 0 31,1 0-15,0-17 15,35-1-15,-18 18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3:15.0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10495 13988 0,'0'18'203,"0"35"-188,0-36 1,18 18 0,-18-17-1,0 0 16,17-1-15,1 1 0,0 35-1,-1-53 1,1 35 0,0-17-16,-18-1 15,0 1-15,17-18 16,1 18-16,-18-1 15,18-17 32,-1 0 0,1 0-31,-1 0-1,19 0 1,-19-17 0,19 17-16,-19 0 15,-17-18-15,36 18 0,-1-18 16,-18 18 0,19-17-16,-1 17 0,18 0 15,-18-18-15,0 18 0,89-17 31,-71 17-31,-18 0 16,36 0-16,-18 0 0,0 0 16,-1 0-16,1 0 15,71 0 1,-71 0-16,0 0 16,0 0-16,70 0 15,-70 0-15,0 0 16,0 0-16,53 0 15,-1 0 1,-69 0-16,34 0 16,-52 0-1,17 0-15,-17 0 16,52 0 0,-52-18-1,70 18 1,-17 0-1,-36 0-15,0 0 16,-17 0-16,17 0 31,36 0-31,17-18 16,-35 1-16,-18 17 0,106-18 31,0-17-15,-105 35-1,17-18-15,-18 18 16,0 0-16,-17 0 16,-1 0-16,1 0 15,0 0-15,17 0 16,-17 0-16,-1 0 0,1 0 0,17 0 47,1 0-16,16 0-15,-16 0-16,-1 0 15,-17 0-15,17 0 0,0 0 16,0 0 0,1 0-16,-1 0 15,-17 0-15,35 0 16,-36 0-16,1 0 31,0 0-15,-1 0-1,18 0 1,-17 0 0,17 0-1,1 0 1,-1 0-1,0 0-15,0 0 16,1 0 0,-1-18-16,-17 18 0,17 0 15,-17 0 1,17 0-16,0 0 31,-17 0-15,-1 0-1,-70 0 126,-17 0-110,52 0-15,1 0-16,-19 0 16,-34 0-1,-1 18 1,-123 35 15,159-53-31,-18 0 0,0 18 16,35-18-1,-52 0-15,-18 0 32,-177 17-17,212-17 1,0 18-1,0-18-15,-17 18 0,17-18 16,-35 17 0,35-17-16,-18 18 15,18 17-15,0-17 0,1-1 16,-19 1-16,0 0 16,-17 17-16,-53 18 15,53-36-15,35 19 16,-35-19-16,35 1 15,0 35-15,-88-18 16,-71 36 0,142-71-1,17 17-15,-18 19 0,1-19 16,-1 1-16,0 0 16,19-1-16,-19 1 15,18 0-15,0-18 16,18 17-16,0-17 15,17 18-15,-17-18 16,17 0-16,0 0 16,-17 0-1,-53 0 1,53 0-16,-1 0 16,19 0-1,-1 0-15,0 0 16,1 0-16,-1 0 31,1 0-15,-1 0 15,0 0 0,1 0-31,-1 0 0,-17 0 31,-1 0 1,19 0-17,-18 0 32,-1-18-31,19 1-16,17-1 15,-18 18-15,18-18 16,-18 1-16,18-1 0,0 0 31,-35 18-15,35-17 0,-35-19 15,35 1 0,0 18-15,0-1 62,17 0-63,-17 1-15,0-1 16,18 0 0,17 18-16,-17-35 15,17 35-15,1-18 0,-36 1 16,35-1-16,88-52 16,-87 52-1,16 0-15,37 1 16,-54-1-1,18 0-15,-18 18 16,36 0-16,-36-17 0,18 17 16,176 0 15,-176 0-15,0 0-16,0 0 0,18 0 15,-19 0-15,1 0 16,0 17-16,0-17 0,18 0 15,35 18 1,123 0 0,-88-18-1,53 0 17,-71 0-17,54 0 1,-36 0-1,18 0 1,-106 0-16,-18 0 16,35 0-16,-17 0 15,18 0 1,-36 0-16,-17 0 16,52 0-16,-34 0 15,-1 0 1,0 0-16,1 0 0,-1 0 15,-18 0-15,36 0 16,-35 0 0,0 0-1,-1 0-15,19 0 32,16 0-1,-34-18-31,17 18 15,1 0-15,-1-18 0,0 18 16,1 0-16,-1-17 16,0 17-16,-17 0 0,-1 0 15,19-18 1,-19 18-16,1 0 16,0 0-16,-1 0 15,-34 0 141,-36 0-140,-141 0 0,141 0-1,17 0 1,-34 0 0,-1 0-1,-17 0 1,-88 18-1,70-1 1,35-17-16,18 18 16,-52 0-1,34-1 1,-52-17 15,-19 18-15,19-18-1,88 18-15,-36-18 16,18 0 0,-17 0 15,-1 17-31,-105-17 16,-1 35 15,54-17-16,-54 0 1,107-18 0,-18 17-1,52-17 1,1 0-16,0 0 0,-53 18 16,52-18-16,-17 0 15,18 0 1,-18 0-16,-17 0 0,52 0 15,-17 0 1,-106 0 0,123 0-1,0 0-15,-35 0 16,-17 0 0,17 0-1,18 0 1,-1 0-1,1 0-15,18 0 0,-19 0 0,1 0 32,0 0-1,17 0-15,0-18 374,-52-35-374</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7:49.2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10707 8502 0,'176'-17'250,"283"-36"-235,-389 35 1,54 18-16,-18 0 16,-36 0-16,18 0 15,159 18 1,-194-18-1,0 35-15,-18-35 16,1 0-16,34 0 16,-52 0-16,35 18 15,-36-18-15,19 0 0,-1 17 16,159 1 15,-88 0-15,-36-1-1,-34-17-15,52 18 16,-53-18 0,18 17-16,0-17 0,-18 18 15,18-18-15,53 18 16,-71-18 0,18 17-16,-17-17 15,158 18 1,-159-18-1,35 0-15,-52 0 0,53 0 16,-36 0-16,18 0 16,-18 0-1,18 0-15,88 0 16,-106 0 0,1 0-1,-1 0-15,0-18 16,18 18-16,53-17 15,17-1 17,-52 18-17,-36-18-15,1 18 16,-19 0-16,18 0 16,54-17-16,-36 17 0,52 0 15,-16-18 1,-19 18-16,36 0 15,88-17-15,-88-19 16,17 36-16,-17 0 16,106 0-1,-89-17-15,-17 17 16,-35-18-16,17 18 16,-18 0-16,19-18 15,-19 18-15,18-17 0,-35 17 16,36-36-16,16 36 15,-16-17 1,-37 17-16,1-18 0,88 18 16,-105 0-1,-1 0-15,0-17 0,-17 17 16,17 0-16,-17 0 16,17 0-16,71 0 15,-71 0 1,-17 0-16,17 0 15,0 0-15,1 0 0,17 0 32,-18 0-32,-17 0 0,17 0 15,0 0-15,0 0 16,36 0 0,-36 0-16,1 0 0,-1 0 15,0 0 1,0 0-16,36 0 15,-18 0 1,-36 0 0,19 0-16,-1 0 0,36 0 15,-36 0 1,0 0-16,-17 0 0,17 0 16,0 0-16,-17 0 15,17 0-15,0 0 16,18-18-16,18 18 15,-36 0 1,1 0-16,-1 0 0,0 0 16,0 0-16,36 0 31,70 0-15,-123 0-1,17 18 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8:29.3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3881 11818 0,'194'71'250,"194"52"-234,-247-70-16,17-35 16,248 88-1,-282-89-15,105 54 16,-70-53 0,35 35-1,-106-36-15,0-17 16,194 35 15,-193-35-31,105 18 16,176 35 15,-70-53-15,-106 0-1,35 0 1,-70 0-1,88 0 1,-141 0 0,299-35-1,-299 35-15,0 0 16,229 0 0,-194 0-16,-35 0 15,229 17 1,-105 1-1,105 17 1,-71 1 0,71-1 15,-105 18-15,-1-36-1,-123 19-15,123-19 16,-35 1-1,-88-18-15,35 18 16,194-18 0,-229 0-16,106 0 15,52 0 1,-17 0 0,-106 0-16,71 0 15,17 0 1,-123 0-16,141 0 15,-17 0 17,-19 0-32,-87 0 0,87 0 15,19-18 1,-125 18 0,37-35-16,157 17 31,-193 18-31,0 0 15,229 0 1,-123 0 0,123 0-1,-88 0 1,-18 0 0,-88 0-16,106 0 15,0 0 1,-88 0-16,17 0 15,318-18 1,-317 18-16,-19-35 16,178 17-1,-231 18 1,1-17-16,159-18 16,-177 17-1,0 18-15,-17 0 16,-18 0-16,35 0 15,88 0 17,-140 0-32,-1 0 0,0 0 15,0 0-15,18 0 16,-17 18-16,-1-18 16,0 17-16,0-17 15,1 0-15,-19 18 0,19-18 16,-1 17-16,-17-17 15,34 18-15,-34-18 16,17 0 0,54 0-16,-72 0 0,18 0 15,1 0-15,-19 0 0,19 0 16,52 0 0,0 0 15,-53 0-31,1 0 0,-1 0 15,106 0 17,-88 0-32,18 0 0,-36 0 15,0 0 1,0 0-16,1 0 0,-1 0 16,18 0-16,-18 0 15,18 18 1,-18-18-16,18 17 0,-18-17 15,36 0-15,-53 0 0,52 0 16,-35 18-16,36-18 16,0 18-1,70 17 17,-106-17-32,0-18 0,1 0 15,-1 0-15,0 0 0,-17 0 16,88 0 15,52 0 0,-105 0-31,18 0 16,-36 0-16,0 0 16,1 0-16,-19 0 15,1 0-15,0 0 0,-1 0 16,1 0-16,-1 0 15,1 0 1,0 0 15,-1 53 141,1-18-156,-18 0-1,0 53 1,0-35 0,0 35-1,0-35 1,-35 18 0,17-54-16,0 54 15,1-36 1,-1 18-16,1 18 31,-1-36-15,18-17-16,-18-1 15,1 36 1,17-35-16,-18 0 16,0 34-1,1-34 1,17 17-1,-18-17 1,18 0 0,-18-1 15,-17 19-15,0-1-1,-36 0 1,18-17-16,18-1 15,-141 36 1,123-35-16,-18-18 16,-70 0-1,35 0 1,-70 0 0,88-18-1,0-17 1,52 17-1,1 18 17,35-17-17,-18 17 1,1-18-16,-36 0 16,-124-70-1,89 53-15,35-18 16,-70 0-1,105 36-15,-17 17 16,-141-53 0,87 35-1,-34 18 1,70-18-16,0 1 16,0 17-16,-17-18 15,-1 0-15,0 1 16,19 17-16,16-18 0,1 18 15,0 0 1,35-17-16,-36 17 0,19-18 16,-1 18-16,1-18 0,-19 1 15,-34-1 1,-671-211 0,-776-195-1,1305 371-15,124 18 16,53 17-16,-1 18 0,19 0 15,-1 0 1,1 0-16,-1 0 31,0 0-15,1 0 0,-1 0 15,0 0 16,-70 0 31,-353 0-63,282 0 1,89 0 0,35 0-16,17 0 15,-17 0 1,-1 0 0,19 0-1,-1 0 1,1 0 15,-72 0 16,-528 36-31,546-36-1,1 0 16,-1 0-15,-123 53 0,88-36-1,36 1 1,52-18-16,-17 0 16,0 0-1,17 0-15,0 0 16,1 0-1,-1 0-15,-17 0 16,-36 0 0,-599 0-1,529 0-15,35 0 16,-17 0 0,52 18-1,-264 52 1,194-52-1,-18 17-15,18 0 16,-18 1-16,18-19 16,-159 71-1,-35-52 1,194-36-16,17 35 0,19-35 16,-1 18-16,-18-18 15,-17 0-15,35 17 16,-35-17-16,-17 36 15,16-36-15,37 0 0,-37 0 16,37 0-16,-160 0 16,18 17-1,106-17-15,18 18 16,17-18-16,17 0 16,19 0-16,-89 0 15,53 35 1,-158-17-16,87-18 31,1 0-31,0 35 0,-36-35 0,18 18 16,18-18-16,-107 0 15,142 0-15,35 0 16,-52 0-16,52 0 16,-35-36-16,-36 36 15,-17 0-15,18-17 16,-1 17-16,-34-36 0,70 36 15,-177-35 1,159-18 0,107 53-16,-1-17 15,-18 17-15,18-18 0,0 18 16,-70-18 0,87 18-1,1-17-15,0-1 16,0 18-16,17 0 15,-35 0 1,35 0 0,-87 0 15,16 0-31,36 0 16,1 0-16,16 0 0,1 0 15,-18 0 1,18 0-1,17 0-15,1 0 16,-1 0-16,0 0 31,-35 0-31,-52 18 16,34-18 0,53 0-16,-17 0 0,0 0 15,-36 0 1,36 17-1,17 19 1,-17-19 0,35 1-1,-18-18-15,1 18 16,17-1-16,-18 1 0,0-1 16,1 19 15,17-1-31,-18-17 0,18 17 15,-17 0-15,17 1 16,-18 16-16,18 1 16,-18 18-16,-17 35 15,35-53 1,-18 17-16,-17-17 0,35 53 16,-18-35-1,18-36-15,-17 18 16,17-36-16,0 1 15,0 17-15,0-17 16,0 0-16,0-1 16,0 1 15,17-1-15,1 1-1,0-18-15,-1 18 16,1-18-16,0 17 15,52 1-15,-35 0 16,1-1-16,-1-17 16,18 18-16,18 0 15,17-1 1,88 36 0,-141-35-16,36-1 15,-36-17-15,36 36 16,87-1-1,1-35 1,71 18 0,-125-18-1,-34 0-15,17 0 0,-17 0 16,229 0 0,-195-36-1,1 36-15,53-17 16,-18 17-16,-17-18 15,-19 18-15,1 0 16,-35 0-16,88 0 16,-71 0-16,-18 0 15,18 0-15,-35 0 16,0 0-16,35 0 0,-35 0 16,71 18-1,35 17 1,-89-17-16,-17-1 15,53 1 1,-35-18-16,34 18 16,-52-18-1,18 35-15,-18-35 0,0 17 16,0-17-16,17 18 16,124-18-1,-123 0 1,-18 0-16,88 18 15,-88-18-15,0 17 16,35-17-16,-18 0 16,19 0-16,-37 0 15,195 18 1,-123-18 0,35 0-1,-71 0-15,71 0 16,-1 0-1,-87 0-15,123 0 16,-35 0 0,-89 0-16,36 0 15,-18 0-15,-17 0 16,17 0-16,88-18 16,159-17-1,-35 0 1,35 0-1,-123 17 1,123 0 15,-105-17-31,-36 17 32,-89 18-32,89 0 15,18 0 1,-141 0-16,17 0 15,106 0 1,-88 36 0,70-19-1,-52 1 1,17 0 15,-18 17-31,18-18 16,-70-17-1,-18 18-15,0-18 16,0 18-16,0-18 16,-1 0-1,213 35 1,-36 18 0,-123-35 15,-53-18-31,18 0 0,-18 0 15,-1 0-15,1 0 16,124 0 0,-124 0-16,0 0 15,17 0-15,1-36 16,-18 36-16,88-17 16,-88 17-16,35-18 15,-35 0-15,35 18 16,-35 0-16,88-17 15,-88-1 1,35 18-16,-35-18 0,88 18 16,-35-17-1,-53-1 1,-18 18-16,36-35 0,-18 35 16,-18 0-1,18 0-15,-18 0 0,0-18 16,1 18-16,17 0 15,-36 0-15,19 0 0,16 0 16,-16 0-16,-1-17 16,36 17-1,52 0 1,-88 0-16,1 0 16,16 0-16,-16 0 15,-1 0-15,-17 0 16,17 0-16,0 0 0,0 0 15,1 0-15,-1 0 16,0 0 0,-17 0-1,17 0 1,1 0 0,-19 0-1,1 0 16,-1 0-15,1 0 0,53-18-1,-1 0 1,18 1 0,-35-1-16,36-17 15,16-1 1,-69 19-16,17-18 15,-36 35 1,18-18 0,-17 0-1,0 18 1,-36 0 15,-194-35-15,142 35-1,-1-18-15,18 18 0,-105-35 32,87 35-32,-52 0 15,-19-18 1,90 1-16,-19 17 0,0-18 16,1 1-16,17-1 15,0 0-15,0 1 16,-17-1-16,17 18 15,17-18-15,-52-35 16,53 53-16,0-17 16,-36-1-1,18 1-15,-70-1 16,-71 0 0,141 18-1,-35 0-15,35 0 16,-18 0-16,1 0 0,17 0 15,0 0 1,-141 0 0,-106 0 15,35 18-15,195 17-16,-19-17 15,-16-18-15,-72 35 31,107-17-31,-54 17 0,54-35 0,-18 18 16,17-1-16,0 1 16,1 0-16,-18-18 15,-142 35 17,195-35-32,0 0 15,-1 0 1,19 0-1,-36 0-15,35 0 16,1 0-16,-1 0 16,0 0 15,1 0-15,-19 0-1,-457 0 16,281 0-31,106 0 16,18 0-16,35 0 16,18 0-16,-1 0 0,19 0 15,-1 0-15,0 0 16,1 0-16,-1 0 16,1 0-16,-1 0 0,-35 17 15,-18-17-15,-70 36 16,0-36-16,0 0 15,88 0-15,-35 0 0,53 0 16,-1 0-16,19 0 16,-18 0-1,17 0-15,-17 0 16,17 0 0,0 0 15,1 0 0,-1 0-31,-17 0 47,-371 17-31,-105 36-1,334-17-15,71-19 16,18 1-16,-35 35 15,34-36-15,-16 19 16,16-1-16,37-17 0,-1-1 16,-18 1-16,18 0 15,18-1 1,-89 1-16,72-18 16,-54 17-1,53-17-15,17 18 0,1-18 16,0 0-16,17 0 15,1 0-15,-1 0 16,0 0-16,-17 0 31,17 0 1,-17 0-17,0-18 16,-441 18-15,105-17-16,18 17 16,106-35-16,53 35 15,89 0-15,-1-18 16,0 18-16,-141 0 16,106 0-1,53 0 1,35 0-1,18 0-15,-18 0 16,-18 0-16,18 0 0,0 0 16,0 0-16,-70 0 15,70 0 1,0-18-16,0 18 16,-17-17-16,17 17 0,0-18 15,0 18-15,18 0 16,-1-35-16,-34 17 15,-1 0 1,36 18-16,17 0 16,-17-17-16,0 17 15,-1-18-15,19 18 0,-36 0 16,18-18 0,-1 18-16,1-17 0,-36-1 15,36 1 1,-53-36-16,53 53 15,-89-18 1,71 0 0,-53 18-16,71-17 15,18 17-15,-19 0 16,19 0 0,-54 0-1,53 0-15,-17 0 16,18 0-1,-36 0-15,0 0 16,-106 0 0,106 0-16,18 0 15,-18 0-15,18 0 16,-1 0 0,-52 0-1,53 0-15,-53 17 16,-71 19-1,88-36-15,-158 0 16,176 0 0,18 0-16,-18 0 15,35 0 1,1 0-16,-1 0 0,0 0 16,1 0-16,-1 0 46,18-18 1,18 18-31,17-18 0,0 1-1,1 17-15,16-18 16,-16 18-16,34 0 0,1 0 31,282-18-15,-265 18-1,-18 0-15,19 0 0,-1 0 16,70 0-16,89 0 16,-105 0-1,104 0-15,-87 0 16,-53 0-16,35 0 15,-35 0-15,264 36 32,-246-19-32,-54-17 0,36 18 15,18 17-15,-18-17 16,17-18-16,-17 18 16,-18-1-16,18 18 0,-36-17 15,89 17 1,-88-35-1,17 18-15,-35 0 0,35-18 16,36 17-16,-54-17 16,-17 18-16,0-18 15,-18 0-15,18 0 16,35 0-16,106 0 16,-88 0-1,106 0 1,-53 0-1,88 0 17,-89 0-17,54 0 1,-141 0 0,123 0-1,-142 0-15,37 0 16,69 0-1,-34 0 1,52 0 0,-70 0-1,70 0 1,-52 0 0,-1 0-1,-52 0-15,52 0 16,1 0-1,-36 0-15,-35 0 32,635 0-1,-441 0-15,88-18-1,-229 18-15,35 0 16,-18 0-1,-17 0 1,0 0-16,0 0 16,0 0-16,158 0 15,-158 0-15,0 0 16,0 0-16,0 0 16,52 0-16,-52 0 15,0 0-15,0 0 0,17 0 16,-17 36-16,0-36 15,18 17-15,-54-17 0,18 0 16,-17 0 0,35 0-16,-53 0 0,35 0 15,-18 0-15,1 0 16,-36 0-16,124 0 16,-106 0-1,17 0 1,72 0-1,-90 0-15,-16 0 16,-19 0-16,19 0 0,-19 0 16,1 0-1,17 0 1,1 0 0,16 0-1,-34 0 1,17 0-16,36 0 15,-36 0-15,18 0 16,-18 0-16,18-17 16,0 17-16,35 0 15,-35-18-15,35 18 0,18-18 16,-17 1 0,-37 17-16,142-53 31,-105 35-31,-36 18 0,0-18 15,158-17 17,-105 18-17,-88 17 1,-1 0-16,1 0 16,0 0-16,-1 0 15,1 0-15,-1 0 16,1 0-1,0 0 1,-1 0 0,1 0-1,0 0-15,17 0 16,-17 0 0,-1 0-16,1 0 0,17 0 15,-17 0 1,123 0 15,-106-18-31,0 18 16,1 0-16,17-18 0,0 1 15,17-1-15,-17 18 16,35-35-16,-52 17 16,-1 0-16,0-17 15,0 35-15,-17 0 16,0 0-16,-1-17 15,1 17-15,0-18 16,-18 0 15,0 1-15,-36 17 0,1 0-16,-18-18 0,-17 18 15,-54 0 1,71 0-16,-35 0 15,17 0-15,-17 0 0,18 0 16,-1 0-16,-88-18 31,18 1-15,-35 17 0,123 0-16,0 0 15,0 0-15,0 0 16,-17 0-16,17 0 0,-18 0 15,1 0-15,17 0 16,0 0-16,-88 0 16,70 0-16,0 17 15,19-17-15,16 0 16,-70 18 0,-17 0-1,70-18 1,35 0-1,-17 0 1,-18 0-16,-35 0 0,18 0 16,17 0-16,17 0 15,-34 0-15,-107 0 47,36 0-31,18 0-1,-18 0 1,52 17 0,54-17-1,0 0-15,17 0 16,1 0-16,-1 0 0,0 0 16,1 0-1,70 18 16,141 17-15,-106 0 0,18-17-16,0-18 15,88 18-15,-53-1 32,-88-17-32,70 18 15,-17-18 1,53 18-1,-124 17-15,0-35 16,-17 0-16,-1 0 16,1 0-1,17 0-15,-17 0 0,0 0 0,-1 18 16,1-18-16,0 17 16,-1-17-16,18 0 0,-17 0 15,0 0 1,-1 0-1,-17 18 17,-17 17-17,-1-35 1,-70 35-16,35-17 16,-35-18-1,-53 35-15,70-17 16,-52 17-16,70-17 15,-35 0-15,17-18 0,-17 0 16,17 17 0,-70-17-16,71 0 15,-124 0 1,-36-17 0,107-36-1,-1 17 1,71 19-16,-88-19 15,35 19 1,18-36-16,-70 35 16,52-17-16,-18 17 0,-105 1 15,158-1 1,-34 18-16,16 0 0,-122 0 16,87 0-1,18 18 1,-17-1-16,17 19 0,-17-19 15,-495 177 17,495-141-32,17-35 15,-18 35-15,19-36 16,16 36-16,-34-35 0,52-18 16,-17 18-16,0-18 15,17 17-15,19-17 0,-37 0 16,-34 0-1,-36 0 1,124 0 0,0 0-16,17 0 31,0 0-31,1 0 0,-1 0 0,0 0 16,1 0-1,34 0 48,36 0-48,0 0-15,35-17 0,-35 17 16,53-18-16,35-17 16,-17 17-16,17 0 15,18-17-15,-18 35 0,0-18 16,-35 18-16,17-17 15,-17 17-15,53-35 0,-53 35 16,-1 0 0,107 0-16,-89 0 15,-17 0-15,-35 0 16,17 0-16,-35 0 0,0 0 16,88 0 15,-106 0-31,1 0 0,-19 0 15,19 0-15,-1 0 16,-18-18-16,1 18 0,35 0 47,-35 0-31,-1 0-16,-17-18 15,-17 1 16,-54-1-15,36 0-16,-18 1 16,-35-19-16,17 19 31,-52-1-31,34-17 0,-16 35 0,-19-35 0,54 17 16,-124-17-1,105-1-15,-34 19 16,52 17-16,-17-18 0,-88 0 15,88 1 1,35 17 0,-18-18-16,-194-17 47,54 35-32,158 0-15,-35 0 16,35 0-16,0 18 0,-176-1 15,70 1 17,88-18-32,-35 17 0,18 1 0,-18-18 15,-17 35-15,17-17 0,18-18 32,-53 18-32,70-18 15,36 0 1,-18 0-16,0 0 0,18 0 15,-142 0 1,89 0 0,35 0-1,0 0-15,18 0 16,0 0-16,0 0 0,17 0 16,0 0-16,-35 0 31,18 0-31,0 0 0,-36 0 15,18-18-15,0 18 16,1-18-16,-19 1 16,18 17-16,-35-18 15,35 0 1,18 18-16,17-17 16,0 17-1,1 0-15,-1 0 0,1 0 16,17-18-1,-18 18 1,18-17 15,88-1 1,-53 18-32,36-18 0,-1 18 15,1-17-15,52-1 16,283 0 15,-106-35-15,-194 53-16,-18 0 15,-17 0-15,17 0 16,18 0-16,17 0 16,-52 0-16,-1 0 15,36 0 1,-18 0-16,36 18 15,-54-18-15,-34 0 16,69 18 0,-69-18-1,-19 0-15,1 0 0,0 17 16,-1-17 0,1 0-1,-53 0 48,-424 18-32,318-18-31,-36 0 16,36 0-16,-53 0 15,89 0-15,-107 0 16,71 0-1,-89 0 1,142-18 0,-18 18-16,18-17 0,-71 17 15,54-18 1,52 0-16,-35 18 16,17-35-16,-17 35 0,35-17 15,-124-19 1,54 19 15,88-1-31,-142 0 16,107 1 15,17-1-31,-35 18 0,-106-35 16,123 17-1,36 18 1,-18 0-1,18 0-15,-18 0 0,-18 0 0,1 0 16,17 0-16,-18 0 16,18 0-16,-35 0 15,35 0-15,0 0 0,-17 0 16,17 0 0,17 0-16,1 0 0,-53 0 15,17-18 1,36 18-1,0-17-15,-18 17 16,0-35-16,0 35 0,-17 0 16,17-18-16,0 18 15,-106 0 1,124 0-16,17 0 31,0 0-31,-17 0 0,-35 0 16,-19 35-16,-34 0 15,17 18-15,-106 36 16,54-19 0,140-52-1,-17-18 1,17 17 0,0 1-16,18 0 31,18-18-31,0 0 0,17 17 15,53 1 1,53 0 0,-88-18-16,53 0 15,0 17-15,17-17 0,-17 0 16,0 0-16,0 0 16,0 0-16,17 0 0,-52 36 15,35-36-15,17 0 16,-52 0-16,140 17 15,-123 1-15,18-18 16,18 17-16,34 1 16,37 35-1,-125-53-15,18 18 16,0-1-16,18 1 16,53 17-1,141 0 1,-247-17-1,17 0 1,1-18-16,-1 17 0,-17 1 0,53 0 16,-70-1-1,34-17 1,-52 0-16,-1 18 0,19-18 16,-1 18-16,0-18 15,-17 0 1,-1 0-1,1 0 1,-18 17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8:58.2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4039 11818 0,'89'0'235,"404"53"-204,-404-17-31,-1-36 16,18 0-16,-36 17 15,89 1-15,-53-18 16,-18 0-16,0 17 16,53-17-16,-53 0 15,54 0 1,-72 0-16,-17 0 15,106 0-15,-71 0 16,106 0 0,-123 0-1,-19 0-15,37 0 16,211 0 0,-177 0-1,36-17 1,-71-1-1,-35 18-15,35 0 16,-17-17-16,17 17 0,-18-36 16,1 36-16,123-17 31,-123 17-31,-19 0 16,90-18-16,-90 18 15,1 0-15,18 0 16,35 0-1,-53 0-15,-18 0 0,18 0 16,17 0-16,-17 0 16,0 0-16,0 0 0,0 0 15,18-18 1,-18 18-16,-1 0 0,1 0 16,18 0-16,35 0 15,-53 0 1,0 0-16,17 0 0,-17 0 15,-18 0-15,36 0 16,-36 0-16,142 0 31,-125 0-31,-16 0 0,17 0 16,-18 0 0,0 0-16,1 0 0,16-17 15,-16 17-15,52-18 16,0 18-1,0 0 1,-52 0-16,34-18 16,-35 18-16,18-17 15,53 17-15,-35 0 16,-18 0-16,0-18 16,-1 18-16,1 0 15,18 0-15,-18 0 0,53-35 16,-36 35-1,-17 0-15,0 0 16,-18 0-16,18-18 0,-17 18 16,-1 0-16,0 0 15,0 0-15,-17 0 16,0 0-16,-1 0 0,1 0 31,17 0-15,-17 0-1,-36 0 64,-105 18-64,105-18-15,-35 18 16,0-18-1,18 0-15,-18 0 16,0 0-16,18 0 0,-18 0 16,18 0-16,-18 0 15,17-18-15,-34 18 0,-36-35 16,18 17 0,-212-53 15,71 36-16,88 35-15,-177 0 16,-17 0 0,159 35-16,-36-17 15,36-18-15,-54 35 16,54-17-16,-1 17 0,36-35 16,-17 18-16,87-18 15,-35 18-15,-17-18 0,52 0 16,-17 35-16,17-35 15,19 0-15,-107 0 32,88 0-32,1 0 0,17 0 15,-18 0-15,18 0 0,18 0 16,-18 0-16,0 0 16,0 0-16,-123 0 31,123 0-31,-35 0 15,35 0-15,0 17 0,0-17 16,18 0-16,-1 0 0,19 0 16,-1 0-16,1 0 15,-1 0-15,18 18 47,70 0-31,19 17-1,-36-35-15,299 88 16,-52 18 0,0-35-1,176-1 17,124 36-17,-159-53 1,-300-53-1,0 18-15,-17-18 16,334 0 15,-352 0-31,-18 0 16,212 0 0,-123 0-1,-72 0-15,89 0 16,0 0-1,71-36 17,-159 36-32,194-53 15,-36 36 1,-140 17 0,-54-18-16,19 18 15,-19-18-15,18 18 0,106-52 31,-88 52-31,265-36 16,-124 19 15,-159-1-31,-18 18 16,-17-18-16,35 18 16,18-35-16,-18 35 31,-35 0-31,0 0 0,35 0 15,-17 0-15,-36 0 16,-17 0-16,17 0 0,0 0 16,-17 0-16,17 18 15,1-18-15,-19 0 16,1 17 0,17-17-16,1 0 15,-19 0 1,-105 18 93,-53 17-93,70-35-16,-193 18 15,-54-18 17,142 0-32,-671-18 15,424 1 1,-18-19 0,-53 36-1,353 0-15,35 0 16,-264 0 15,264 0-15,0 0-16,0 0 15,-159-17-15,-70 17 32,177 0-17,-1 0 1,106 0-16,0 0 15,-35 0-15,-18 0 16,0 0 0,71 0-16,-89 0 15,89 0 1,0 0-16,17 0 16,1 0-16,-1 0 0,0 0 15,1 0 1,52 0 31,194 0-32,-123 0 1,35 0-16,36 0 0,246 0 16,71 0-1,158 0 16,-299 0-15,0 0 0,-177 0-16,107 0 15,-54 0 1,-159 0-16,124 0 16,-35 0-1,-88 0-15,70 0 16,0 0-1,-17 17 1,70-17 0,-71 0-1,71 0 1,-71 0 0,1 0-1,-53 0 1,70 0-16,0 0 31,18 0-31,-89 0 16,-17 36-16,35-36 15,-17 0-15,17 0 16,124 0 0,-142 0-16,71 0 15,-88 17 1,35-17-16,-35 0 15,35 0-15,-35 0 0,0 0 16,36 0-16,-37 0 16,19 0-16,123 0 31,-141 0-31,35 0 0,-35 0 16,0 0-16,0 0 0,-18 0 15,36 0-15,-54 0 16,1 0-16,17 0 15,1 0-15,-19 0 0,18 0 16,1 0 15,-19 0-31,19 0 32,-19 0-17,-52 0 32,-159 0-31,123 0-16,-17 0 15,-388-53 1,88 0 0,176 18-16,-17 0 15,17-18-15,36 53 16,17-18-16,53 18 15,0-17-15,18 17 16,18 0-16,-36 0 0,-53-18 31,36-17-31,17 35 0,0-18 16,-17 0-16,52 18 16,-17-35-16,0 35 0,17-17 15,-70 17 1,-71-18-1,53 18 1,-87 0 0,104 0-16,1 0 15,0 0-15,35 0 16,-282 0 0,318 0-1,17 0-15,-124 0 16,89 0-1,18 0-15,-1 0 16,18 0-16,18 0 16,-36 0-16,54 0 0,-71 0 15,52 0 1,19 0-16,-19 0 31,19 0-15,17-18-1,17 18 32,72 0-31,-1 0-16,35 0 16,54 0-16,-1 18 0,71-18 15,0 18-15,0-18 16,0 0-16,-36 0 15,1 0-15,0 0 16,-1 0-16,407 35 16,-442-35-1,36 17-15,229 19 16,-300-19 0,-35-17-16,17 0 15,-17 36-15,0-36 16,17 17-16,-17-17 0,0 0 15,0 0 1,123 18-16,-158-18 16,35 0-16,-18 0 15,-18 0 1,19 0-16,-37 0 0,1 0 0,18 0 16,-18 0-16,0 0 15,0 0-15,0 0 16,17 0-16,-52 0 0,52 0 15,-34 0-15,17 0 16,105 0 0,-87 0-16,52 0 15,71 0 1,-123 0 0,35 0-16,35 0 15,123 0-15,-17 0 31,-123 0-31,-18 0 16,158 0 0,-193-18-16,-1 18 15,71-17 1,-105 17-16,-1 0 16,0 0-16,54 0 15,-19 0 1,-17 17-16,70-17 15,19 36 1,-72-19-16,18 1 16,124 35-1,-159-36 1,17-17-16,-17 18 16,0-18-16,0 0 0,18 18 15,-36-18-15,0 0 16,54 0 15,-54 17-15,-18-17-16,1 0 0,0 18 15,-1-18 1,1 0-16,0 0 0,-1 0 16,1 0-16,0 0 31,-18 18 16,-36-1-32,19-17 1,-72 0-16,-52 53 16,71-35-1,-124-1-15,-53 19 16,-35-19-16,-36-17 15,-176 71 1,283-71-16,17 18 0,-89 17 16,160-18-1,-177-17 1,-18-52 0,-52-1-1,194 17-15,17 19 16,18-19-16,-53 19 15,106 17-15,-18 0 16,-141 0 0,141 0-1,18 0-15,-18 0 16,35 0-16,-17 0 0,18 0 16,-1 0-1,-88 0 1,106 0-1,18 0 17,17 0-17,36 0 32,123 0-31,-53-18-16,54 18 15,34-35-15,53 17 16,18-17-16,176 17 16,-211 18-16,0-35 31,-36 35-31,18 0 16,-53 0-16,0 0 0,336 0 31,-371 0-31,-1 0 0,160 0 31,-124 0-15,18 0-1,-89 0 1,1 0-16,17 0 16,53 0-16,18 0 15,-88 0 1,-19 0-16,37 0 15,69 0 1,-105 0-16,36 0 0,-37 0 16,1 0-16,36 0 15,34-18-15,-35 18 16,53 0 0,-35 0-1,-53 0-15,71 0 16,-72 0-1,-16 0-15,17 0 16,35 0-16,-35 0 16,-18 0-16,18 0 15,-18 0-15,124 18 16,-124-18 0,18 0-16,-18 0 15,142 18 16,-142-18-31,36 0 16,-36 0-16,0 0 16,53 0-16,-70 17 15,17-17-15,1 0 16,-19 0-16,19 0 0,16 18 31,19-18-15,-36 0-1,-17 18-15,70-1 16,-17-17 0,-36 0-1,-17 0-15,-1 0 0,19 0 16,-19 0-16,18 0 16,1 0-16,70 0 15,-71 0 1,0 0-16,-17 0 15,35 0 17,-36 0-32,1 0 0,0 0 15,-1 0 1,18 0-16,-17 0 16,17 0-16,1 0 15,-1 0-15,18 0 0,0-17 16,0 17-16,70-18 15,-17 0 1,70-17 0,-140 35-1,-1-18-15,36 18 16,-1 0-16,1 0 0,17 0 16,18 0-16,-1 0 15,1 0-15,-35 0 16,211 0 15,-229 0-31,0 0 0,-18 0 16,18 0-16,53 0 31,-71 0-31,1 0 16,-1 0-16,0 0 0,-17 0 15,17 0-15,-17 0 16,17 0-16,0 0 15,0 0-15,1 0 0,17 0 16,-36 0 0,1 0-16,0 0 15,-36-17 1,-53 17 0,36-18-1,-71 18-15,-17-35 0,-18 35 16,0-18-16,35 18 15,0 0-15,-18-17 16,54 17-16,-142-53 16,142 53-1,17 0-15,-35-18 16,17 0-16,-17 18 16,17 0-16,-17-17 15,0-1-15,17 18 0,-17-18 16,18 18-16,-36-35 15,18 35-15,17 0 0,-17 0 16,17 0-16,-52 18 16,-54-1-1,72-17-15,16 0 16,19 18-16,-54-18 0,54 18 16,-18-18-16,17 0 15,-17 0-15,35 17 16,-35-17-16,-212 53 15,159-53 1,-36 18-16,36-18 16,-53 35-1,-317 0 1,422-35 0,37 18-16,-1-18 15,-71 18 1,71-18-16,18 17 0,-18-17 15,35 18-15,-17-18 16,18 0-16,-1 0 16,0 0-1,1 0 1,-1 0 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9:08.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4957 16828 0,'246'0'234,"54"53"-218,-106-36-1,0 1 1,-88-18-16,0 35 16,-18-35-16,18 18 0,0-18 15,-18 18-15,18-18 16,-18 0-16,-17 17 15,17-17-15,-18 0 0,-17 0 16,106 0 0,-106 0-16,18 0 15,-19 0-15,54 0 32,-53 0-32,18 0 0,-18 0 0,88 0 15,-88 0 1,0 0-16,17 0 15,54 0 1,-54 0-16,-34 0 16,16 0-16,19 0 0,-18 0 15,-18 0-15,89 0 16,-1 0 0,-70 0 15,-18 0-31,18 0 0,-17 0 0,16 0 15,-16 0 1,-1 0-16,18 0 0,17 0 16,1 0-1,-36 0 1,-17 0-16,17 0 16,-17 0-16,35 0 31,-36 0-16,1 0-15,0 0 0,-1-17 16,1 17 31,0-18-31,17 0-1,18 18 1,-36-17-1,1-1 1,0 18 0,-1 0-1,-17-18 142,0 1-79,-35 17-63,17-18-15,-34-17 16,16 0 15,1 17-31,17 0 0,18 1 16,-17-1-16,17 0 0,-18 18 15,0 0 1,1-17-16,17-1 0,-18 0 16,1 1-16,-89-36 31,88 35-31,-17 1 16,-36 17-1,36-18 1,0 0-1,-1 18-15,-17-17 16,18 17 0,0 0-16,-18 0 15,-18 0 1,1-1006 15,-107 2012-15,142-1006-16,-35 0 15,-19 0 1,19 0 0,35 17-16,-89 1 15,89-18 1,0 0 0,-54 0 15,54 0-16,17 0-15,1 0 16,-1 0 0,-35 0-16,18 0 0,-53 0 15,-53 0 1,-53 0 0,141 0-1,0 0 1,0 0-16,0 0 0,-18 0 0,-34 0 15,69 0 1,-17 0-16,1 0 16,16 0-16,1 0 0,0 0 15,17 0 1,-17 0-16,-106 0 16,52 0-1,54 0 1,18 0-16,-19 0 15,-70 0 1,-17 18 15,88-18-15,-1 0-16,36 17 16,-35-17-16,0 0 15,17 0-15,-17 0 16,0 0-16,17 0 0,0 0 15,1 0-15,-19 0 16,19 0-16,-18 0 0,-1 0 16,19 0-16,-1 18 15,-35-18 1,-35 0 0,53 18-1,-54-18 1,72 0-16,-1 0 15,0 0 1,-17 0 0,18 0-1,-1 0 1,53 17 93,18-17-93,18 18 0,17-1-1,0 19-15,36-19 16,17-17-1,-18 18-15,53-18 16,19 0 0,-90 0-1,72 0-15,-71 0 16,17 0-16,-52 0 0,34 0 16,266 18-1,-230 17 1,0-35-16,-17 18 15,123-18-15,17 52 16,-105-34 0,-53 0-16,264 35 15,-246-36 1,-19 19-16,19-36 16,35 0-16,-54 17 31,-52 1-31,18-18 0,-53 0 15,123 0 17,-106 0-32,0 0 15,18 0-15,-18 0 16,1 0-16,-1 0 16,0 0-16,1 0 0,-19 0 15,36 0 1,-35-18-1,-1 18-15,1 0 32,-36 0 77,-476-141-62,371 106-47,17 0 16,-17-1-16,17 19 0,18-19 15,-18 36-15,35-35 16,18 17-16,0 1 0,18-1 15,-35 18-15,70-17 16,-36 17-16,1-18 16,17 18-16,1 0 0,-1-18 15,-17 18-15,17 0 16,-17 0 0,17-17-16,-35 17 15,18 0-15,0 0 16,0 0-1,-1 0-15,1 0 0,0 0 16,-89 0 0,89 0-1,0 0-15,-18 0 16,-18 0 0,54 0-1,-1 0-15,0 0 16,1 0-16,-1 0 15,0 0 17,89-18-1,458 18 0,-353 0-15,-34 0-16,193 0 15,18 35 1,-195-17 0,-52-18-1,-71 0-15,-17 0 16,0 0 0,-1 0-16,1 0 0,0 0 15,-1 0-15,1 0 16,-18 18 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9:15.4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4939 17516 0,'141'35'219,"106"36"-204,-141-54 1,53 1-16,-54 17 0,160-17 16,-106-1-1,-53 19 1,-18-36-1,-18 0-15,-17 17 16,18-17-16,35 18 16,-18-18-1,-35 0-15,17 0 0,1 0 16,176 0 0,-124 0-1,71 0 16,-70 0-15,17-18 0,-88 18-16,0-35 0,35 35 15,-53-18-15,36 18 16,17-17 0,88 17-1,-123 0 1,0 0-16,-18 0 15,18 0-15,18 0 0,-36 0 0,53 0 32,106 0-17,-141 0 1,18 0-16,-18 0 0,0 0 16,0-18-16,17 18 15,142 0 1,-124 0-1,88 0 17,-123 0-32,0 0 15,18 0-15,-18 0 16,-18 0-16,18 0 0,0 0 16,-18 0-16,18 0 15,18 0-15,-54 0 16,54 0-16,-36 0 15,18 0-15,-18 0 0,18 0 16,-18 0-16,1 0 16,-1 0-16,36 18 15,-36-18 1,0 17-16,18-17 0,-18 18 16,106 0-1,-70-1 1,-36 1-1,18-18-15,-18 0 16,1 18-16,-1-18 16,0 17-16,1-17 0,-1 0 15,18 0-15,-18 0 16,36 0 0,-36 0-16,0 0 15,0 0-15,-17 0 16,17 0-16,36 0 0,17 0 15,-35-17 1,-18 17-16,1 0 0,-1 0 16,18 0-1,-18 0-15,53 0 16,-53 0 0,-17 0-16,0 0 15,70 0 1,-70 0-1,52 0 1,-52 17 0,17-17-1,-17 0-15,-1 0 16,19 0-16,-1 0 0,-17 0 16,52 0-1,-35 0 1,1 0-16,34 0 15,-52 0 1,-1 0 0,36 18-1,-35-18 1,0 0-16,35 0 31,-18 0 0,-17 0-31,-18 18 16,17-18-16,1 0 16,-1 0-16,19 0 15,-19 0 1,1 0-16,0 0 16,17 0-1,0 0 1,-17 0-1,-1 0-15,19 0 16,-19 0 0,1 0-16,-18 17 0,18-17 15,-1 0 1,1 0 0,0 0-1,-1 0 16,1 0 1,-1 0-32,19 0 15,-1 0 17,36 0-1,-54 0-31,1 0 15,-1 0-15,1 0 16,0 0 0,-1 0-1,-34 0 126,-1 0-110,0 0-15,-87-35-1,-36-36 17,105 54-32,19-1 15,-36-17-15,17-1 16,-34 19 0,35-1-1,-1 1-15,1-1 0,17 0 16,-17 18-16,0-17 15,-89 17 17,107 0-32,-89 0 31,71 0-31,-1 0 16,-52 0-1,71 0 1,-19 0-16,19 0 15,-19 0-15,1 0 0,-18 0 16,-35 0 0,53 0-1,-71 0-15,18 0 16,52 0 0,-17 0-16,18 0 15,-18 0-15,-123 0 31,123 0-31,0 0 0,-18 0 16,-34 17 0,52-17-16,-35 0 0,17 36 15,-70-19 1,53-17-16,35 0 16,0 18-16,-35-18 15,17 0-15,18 0 0,-88 0 16,88 17-1,-35-17-15,35 0 16,0 0-16,-35 0 16,-177 0-1,124 0 1,-88 18 0,141-18-1,35 0-15,-35 0 16,35 18-16,0-18 0,-53 0 15,71 0 1,-36 0-16,36 0 16,17 0-16,-17 0 15,0 0-15,-54 0 32,72 0-32,-36 0 15,35 0-15,-17 0 16,0 0-16,-1 0 15,1 0-15,-18-18 16,0 18-16,-123 0 16,70 0-1,36 0-15,-1 0 16,18 0 0,-35 0-16,35 0 0,0 18 15,-229 17 1,229-17-1,-35-18 1,35 17-16,-177 19 16,195-36-1,0 17 1,0-17-16,-1 0 0,19 18 16,-54-18-1,1 0 16,52 0-31,-17 0 16,-159 0 15,141 0-15,17 0-16,1 0 16,0 0-16,-53 0 0,52 0 15,1 0-15,0 0 0,-18 0 16,-35 0-1,-18 0 17,18 0-17,-18-18 1,88 18-16,-17 0 0,-36-17 16,36 17-1,-88 0 1,87 0-1,1 0-15,18 0 0,-19 0 16,1 0-16,0 0 16,-18 0-1,35 0 1,-17 0-16,17 0 0,1 0 16,-1 0-1,0 0 16,1 0-31,70 17 157,88 54-142,88 17 1,36 0 0,-107-35-16,177 0 15,177 53 16,-336-89-31,1-17 16,-19 36-16,-16-36 16,34 0-16,-53 17 0,-17-17 15,0 0-15,0 0 16,0 0-16,17 0 16,-52 0-16,123 0 15,-124 0 1,-17 0-16,0 0 0,18 0 15,-18 0-15,53 0 16,-54 0 0,19 0-16,-18 0 0,0 0 15,0 0-15,88 0 16,-88 0 0,0 0-16,17 0 15,-17 0-15,0 0 0,0 0 16,0 0-16,17-17 15,1 17-15,0-18 16,-18 18-16,-1 0 0,1-18 16,36 18-16,-37-17 0,1 17 15,18-35 1,88 17 0,70-17 15,36-1 0,-230 36-31,18-17 16,17 17-16,36-36 15,71-16 1,-125 34 0,1 18-16,18-18 0,-18 1 15,0 17 1,17-18-16,-17 0 0,53 18 31,-35-17-31,-54 17 0,54-18 16,-1 18-1,-34-18-15,-1 18 16,0-17-16,18-1 31,-18 18-15,1 0-1,-1 0 1,36 0 0,-54 0-1,1 0-15,17 0 16,71 0 0,-53 0 15,0 0-16,-18 0 1,18 0 0,0 0-1,-35 0-15,-1 0 0,1 0 16,17 0-16,-17 0 16,-1 0-16,1 0 15,0 0 1,17 0-1,-17 0-15,17 0 16,0 0-16,-17 0 16,17 0-16,-17 0 15,-1 0-15,54 0 47,-36 0-31,-17 0-1,-1 18-15,1-18 32,0 0-32,17 17 31,-17-17-31,-36 0 156,-141-52-140,18 16-1,0 19 1,35-1-16,-158-35 16,-72 35-1,19-17 17,-442 35-1,636 35-31,-159-17 15,52 35 1,89-53 0,-123 18-16,70-1 15,123-17 1,1 0 0,-19 0-16,-52 0 0,18 0 15,35 0-15,-18 0 16,-53 0-1,89 0-15,-89-17 32,35 17-17,-246 0 1,282 0-16,17 0 16,1 0-1,-1 0-15,-141 0 31,124 0-15,35 0-16,-141 35 16,71-35-1,-36 35 17,124-35-32,-1 0 15,1 0-15,0 18 0,0-18 16,17 0-16,-17 17 15,-1-17-15,19 0 16,-1 0-16,0 0 16,1 0-16,-1 0 31,53 18 0,124 0-15,-35-18-16,17 35 15,35-17-15,1-18 16,87 35-16,-52-35 16,35 0-16,-36 0 15,36 0-15,-35 0 0,-71 0 16,36 0-16,-36 0 16,-36 0-16,-16 0 15,17 0-15,-54 0 16,19 0-16,0 0 0,-19 0 15,143 0 17,-107 0-17,18 0 1,-71 0-16,0 18 16,18-18-16,-18 17 15,1-17-15,52 0 16,-53 0-16,-17 0 15,17 0-15,-17 0 16,17 0-16,-18 0 16,1 0-16,0 0 15,-1 0 1,1 0 62</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3:04.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24430 6456 0,'35'0'235,"194"0"-220,-158-17 1,176-1 0,-124 0-1,19-17 1,-37 17 15,89-17 0,-141 35-31,0-18 0,71 18 32,-89 0-32,18 0 15,-18 0-15,36 0 16,-54 0-16,54 0 0,-18 0 0,-18 0 16,0 0-1,18 0-15,-17 0 16,105 0-1,-71 0 1,-52 0-16,52 0 0,-34 0 16,17 0-16,52 0 15,72 0 17,-124 0-32,0 0 0,105 0 15,-52 0 16,-70 0-31,16 0 16,1 0-16,71 0 16,-54 0-1,-17 0-15,18 0 0,-1 0 16,72 0 0,87 0-1,-123 0 1,0 0-1,-36 0-15,36 0 32,70 0-17,18 0 17,-105 0-17,-54 0-15,0 0 0,0 0 16,18 0-16,-17 0 15,-1 0-15,35 0 16,19 0 0,-54 0-16,18 0 0,-18 0 15,18 0 1,-18 0-16,36 0 0,-18 0 16,-18 0-16,36 0 15,-54 0 1,54 18-16,-36-18 15,18 0-15,-18 18 16,18-18-16,0 17 0,18-17 16,-18 0-16,-1 18 15,1-18-15,141 35 32,-123-17-32,0-18 0,-19 0 0,19 18 15,0-18-15,-1 17 16,1-17-1,123 0 1,0 53 0,-141-53-1,35 0-15,-35 18 0,17-18 16,107 17 0,52 1-1,-141-18 1,-35 0-16,18 0 0,17 18 0,-35-18 15,158 17 17,-140 1-32,123 17 15,-141-35 1,0 18-16,0-18 16,17 0-16,89 17 15,-53-17 16,-71 0-31,-17 0 16,-1 0-16,1 0 16,0 0-1,-1 0-15,1 0 16,-36 0 46,-105 0-30,88 0-32,-18 0 15,17 0-15,-16 0 0,-19 0 16,18 18-16,0-18 16,-70 18-1,70-18-15,0 0 0,-35 17 16,17-17-16,-17 0 15,17 18-15,18-18 16,-35 0-16,18 0 16,-36 0-16,18 0 0,17 0 15,-229 0 1,18 0 0,141 0-1,0 0-15,17 35 0,-17-35 16,35 0-16,1 0 0,16 0 15,-193 0 17,176 0-32,-17 0 0,52 0 15,-70 18-15,0-18 16,-35 18-16,-18 17 0,-18-18 16,-35-17-16,-35 71 15,-36-53-15,71 17 16,18-17-16,17 17 0,106-17 15,-52 17-15,87-35 16,-17 17-16,35-17 0,0 0 16,-17 0-1,17 18-15,-35-18 16,35 0 0,0 0-16,-18 0 0,18 0 15,18 0-15,-18 0 16,0 0-16,0 0 15,-17 0-15,17-18 0,17 18 16,-17 0 0,18-17-16,0 17 0,0-18 0,-1 18 15,19-17 1,-19 17-16,19-18 16,-54 0 15,54 18-16,-1 0 17,18-17 77,-18-1-15</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3:09.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25964 3899 0,'0'-159'266,"-35"-388"-251,18 388 1,-19-194 0,19 318-1,17 0 1,0 17-16,0-17 16,35 53 46,18 87-46,35 1-1,35 88 1,-17-35 15,0 17-15,-35-87-1,-18-36 1,-53-36-16,17 18 16,1 1-1,0-36-15,-1 0 16,-17 17 0,0 1-1,-17-18 32,-195 18-16,0 17-31,-229-17 16,230-18 0,17 0-1,141 0-15,-18 0 16,53 0-1,1 0-15,-1 0 16,0 0-16,1 0 16,-1 0-1,18-18 32,0 0-31,18 18-1,-1-17-15,19-1 0,52-53 16,71-70 15,-36 71-31,-35-18 0,36 17 16,-18 0-16,-53-17 16,17 18-16,18 34 0,-35-34 15,177-106 16,-72 52-15,-87 89 0,-71 17-16,18 18 15,-1 0-15,1 0 0,-1-18 16,1 18 15,-36 18 16,-52 70-31,52-52-1,-35 17-15,18 17 16,-18-35-16,18 18 0,0 18 16,-107 123-1,125-141 1,-1 0-1,-17 17-15,17-17 0,1 0 16,-1 0-16,18 18 0,-35-1 16,17 1-1,0-18-15,1-1 0,17 1 16,-18 53 0,1-35-1,-1-36 1,18-17-16,0-1 0,0 1 15,0 17 1,0-17 15</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6:59.9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2540 0,'159'0'266,"52"-17"-250,-158 17-1,-17 0-15,122 0 31,-34 0-15,-54 17-16,-34-17 16,16 0-16,37 0 15,17 18 1,-36 0 0,36-18-16,35 0 15,0 0 1,-88 0-1,106 0-15,-36 0 16,-35 0 0,71 0-1,141 0 17,-106 0-17,124 0 1,-177 0 15,-88 0-31,35 0 16,-35 0-16,53 17 15,17 36 1,-70-35-16,53 17 16,-36 0-1,-34-17 1,17 35-1,-36-35 1,1-1 0,-1 1-1,1-1 1,-36-17 31,-105 18-32,-89 0 1,-158 35 0,211-53-1,18 0 1,88 0-16,0 0 16,-17 0-16,17 0 15,-18 0-15,-17 0 16,-18 0-16,-35 0 15,-35 0-15,35 0 0,-1 0 16,1 0-16,-17 0 16,87 0-16,-17 0 15,17 0-15,-17 0 0,18-18 16,17 18-16,-36 0 0,19 0 16,-36 0-16,18 0 15,17 0-15,-17 0 16,35 0-16,-17 0 15,34 0-15,-69 0 16,87 0-16,-17 0 16,-1 0-1,1 0-15,17 0 0,1 0 16,-1 0-16,-17 0 16,0 0-1,-18 18-15,35-18 16,-17 0-1,17 17-15,0-17 16,1 0 0,-1 0-16,18 18 31,0 0 16,0-1-16,0 1-31,18-1 31,35 1-15,0 0 0,-18-1-16,18-17 15,-18 0-15,36 18 16,17 0-1,-53-18-15,36 0 16,35 0-16,-54 0 16,37 0-1,-19 0-15,18 0 16,-17 0-16,17 0 16,-35 0-16,18 0 0,17 0 15,-18 0-15,19-18 16,246 0 15,-106-17 0,-158 17-31,-19 18 16,1 0-16,0 0 16,0 0-16,18 0 15,-1 0-15,-17 0 16,88 0-1,-52 0-15,-37 0 0,19 0 16,-18 0-16,18 0 16,52 0-1,18 0 1,35 0 0,-70 0-1,18-17 1,-54-1-16,-17 18 0,35 0 15,-35 0-15,0-17 16,88 17 0,-70 0-16,0-36 15,-1 36-15,18 0 0,71 0 16,-88 0 0,34 0-16,125 0 15,140 18 1,-264 0-1,0-18-15,17 0 16,-52 17-16,35-17 16,193 18 15,-122-18-15,-124 0-16,0 0 15,0 0-15,88 0 16,-53 0-16,-35 0 15,0 0-15,35 0 16,-70 0-16,17 0 16,-17 0-1,-1 0-15,1 0 16,-1 0 0,1 0-1,-53-18 95,-53 1-95,-71-36 1,18 35-1,88 18-15,18-18 0,-1 18 0,19 0 16,-19-17-16,-17 17 16,-176-18-1,-124 0 1,-299-70 0,440 88-1,0-17-15,71-19 16,-17 36-16,-125-35 15,195 17 1,35 18-16,0 0 16,-17-35-1,-1 35-15,-17-17 0,-53 17 16,-71 0-16,36 0 16,-36 17-16,0-17 0,-52 18 15,193-18 1,36 0-1,0 0-15,-36 0 16,54 0 0,-1 0-1,0 0 1,1 0 0,17 17 93,105 1-93,1 0-1,53-1 1,-53-17-16,88 36 0,-53-36 15,71 0-15,-1 17 16,495-17 0,-459 0-16,35 0 15,0 0-15,177 0 16,-89-53 0,-105 0-1,141-17 1,-283 52-1,-17 18-15,264-53 16,-193 53 0,-36 0-1,-35 0-15,17 0 0,-17 0 16,35 0-16,-35 0 16,17 0-16,-17 0 0,0 36 15,35-36 1,-17 0-16,246 35 15,-176 0 1,-35-35 0,-53 18-16,0-18 15,229 35 1,-247-35-16,18 0 16,-36 35-16,89-35 15,-18 0 1,-88 0-1,0 0-15,-18 0 16,1 0-16,-1 0 0,53 0 31,106 0 1,-159 0-32,-17 0 0,0 0 0,-1 0 15,1 0 16,-36 0 32,1 0-47,-1 18-16,-17-18 0,-1 18 15,-87-1 16,70 1-31,-35-18 0,17 35 16,-17-17-16,-53-1 0,17 1 16,-369 53-1,351-36 1,19-17 0,17-1-16,-17 18 0,-18-17 15,-671 106 1,565-71-1,-35-18 1,-441 71 0,582-71-1,-71 0-15,141-17 16,1 17-16,-18-17 16,35-18 15,35 0-31,1 0 15,-1 0-15,0 0 32,1 0-17,34 0 17,142 17-17,-53-17-15,35 0 16,35 0-16,54-17 15,52 17-15,35 0 0,-17 0 16,423-71 0,-370 36-1,-159 35-15,194-18 16,-35 18 0,-177 0-16,36 0 15,353 0 1,-371 0-1,17 0-15,354 53 16,-124 0 15,176 53-15,-405-53-16,17-18 16,-53 18-16,18 0 15,318 70 1,-389-87-16,19-1 15,-54 0-15,106 18 16,-53 18 0,-71-71-16,-34 17 15,70 19 1,-106-19 0,35-17-1,-70-17 48,-212-36-48,176 35 1,0-17-16,-17 35 16,0-35-16,18 17 15,17 0-15,-36 1 16,1-1024-16,-794 1746 31,371-846-31,-565-158 16,635 157-16,123 89 15,18 1-15,54-1 16,34 17 0,18 19-16,53-19 0,-194 19 15,193 17-15,37 0 16,-36 0-16,-89 0 15,124 0 1,36 0-16,-107 17 31,107 1-15,52 0-16,-17-18 16,17 0-1,124 53 48,18 0-48,-1-18 1,-17 18-16,388 53 31,-283-89-31,-34 19 0,17-19 16,511-17 15,-264-35-15,-194 17-16,0-17 0,36 35 15,-1-35-15,35 35 16,530-18 0,-565-17-16,-35 35 15,0-18 1,212-17-16,17 17 15,88 18 1,-281 0 0,34 0-1,-211 0 1,53 0-16,-54 0 0,1 0 16,124 0-1,-160 0 16,-35 0-15,-17 0-16,0 0 16,-1 0 15,-70-17 16,-141-19-32,-70-17 1,-107-52 0,-140 16-1,264 19-15,0-1 16,18 1-16,-18-1 0,-18 18 16,54 0-16,-372-88 15,301 88 1,71 18-1,-19-18-15,19 0 0,-1 18 16,-17 17-16,52 18 0,-34-1058 16,-1077 1852-1,529-883 17,477 54-32,-106 35 15,229 0-15,54 18 16,16-18-16,36 17 15,18-17-15,0 0 0,17 18 16,1-18 0,-19 0 15,107 18 31,35 52-46,-36-34-16,124 16 16,-88-52-1,53 53 1,617 106 0,-458-71-1,34-35 1,19 18-16,-89-54 0,0 36 15,-35-17 1,900 105 0,-900-141-1,-71 0-15,882 0 32,-881 0-17,-1 0 1,194-36-1,-228 36-15,-54 0 0,-18 0 16,89-17 0,-88 17-16,-54 0 15,19 0-15,16 0 16,-34 0-16,0 0 16,-1 0-1,1 0 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7:25.2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3563 12841 0,'53'0'219,"159"-52"-203,-54 34-16,178-53 15,-213 71 1,-17-17-16,35-19 16,18 19-16,17-1 0,-17-17 15,-53 35-15,0-18 16,-1 18-16,89 0 16,-70 0-1,-71 0-15,0 0 16,-18 0-16,18 0 15,-18 0 1,-17 0-16,17 18 0,-17-18 0,-1 0 16,1 0-1,17 0 1,-35 17 15,0 1 0,0 0 1,-17-18 30,-1 0-46,0 0 31,-35-36-32,18 19 1,-35 17 0,-72 0-1,-104 35-15,-72 18 16,89-18-16,123-35 0,35 0 15,-35 0 1,36 0 0,17 0-1,-18 18 1,-52 0 0,-89 70-1,-88-35-15,54 35 0,51-35 16,54-36-1,36 19 1,69-36 0,19 0-1,-19 0 1,19 0 0,34 0 109,1 0-110,0 0 48</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7:29.2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13864 0,'-353'283'235,"-176"158"-220,387-335-15,54-36 16,35-35 0,36-17-16,-19 0 15,36-1 1,-17-17-1,-1 0 1,36 18 78,-1-18-63,-17 18-15,18-1-16,0 1 15,17 17 1,-35 0-16,18-35 16,35 71-1,-18-18 1,0 53-1,-17-18 1,-1 18 0,-17-36-1,18 89-15,0 0 16,-18-89 0,0 19-16,0-19 0,35 54 15,-35-72-15,0 19 16,18 17-16,-18-17 15,0 17-15,17-17 0,1-1 16,0 1-16,-1-1 16,-17 1-16,18-18 15,-1 17-15,19 1 16,-1-1-16,-17-17 0,-1 0 16,1 18-16,0-18 15,17 52 1,35 54-1,-70-88-15,18-18 0,0 17 16,17 89 0,35 17-1,-52-70 1,17 0 0,-35-35-1,0-18 1,18-36-16,-18 18 15,0-17 1,0 0 0,0-1-1,35-17 63,18 0-46,-35 0-17,52 0 1,54 0 0,-54 18-1,-17-18-15,18 0 16,17 18-16,-35-18 15,35 17-15,-17-17 16,17 36-16,-17-19 16,-1 1-16,36-1 15,-53 1-15,17 0 16,-34-1-16,-1-17 0,18 18 16,-18-18-16,-17 18 15,52-1 1,-52 1-1,17-18-15,-35 18 0,18-18 16,17 17 0,0-17 15,-52 0 110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3:20.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5098 15364 0,'70'0'219,"371"88"-203,300 18 15,-53-18 0,-565-53-31,18-17 0,-35-18 16,53 35-16,-53-17 15,0-18-15,-18 0 16,18 0-16,0 0 0,-36 0 16,1 0-16,-18 0 15,0 0-15,35 0 16,-53 0 0,-17 0-16,17 0 0,0 0 15,-17 0-15,35 0 16,-18 0-1,-17 0-15,17 0 0,18 0 16,-35 0 0,17 0-16,-18 0 15,19 0-15,-1 0 0,-17 0 16,87-18 0,-16 1-1,-36-1 1,-36 18-1,19-18-15,-1 18 0,-18-17 16,19-1-16,17 18 16,17-35-1,36-1 1,-71 36-16,1-17 16,-1 17-16,0-18 0,-17 18 15,-1-17-15,1 17 16,0 0-16,-1 0 15,1 0 1,70 0 0,-35 0-1,-18 0 1,1 0 0,-19 0-1,1-1006 1,0 1994 46,34-988-46,-16 0-16,-1 0 16,18 0-1,-18 0-15,-17 0 16,123 0-1,-106 0-15,1-18 16,16 18-16,19 0 16,0 0-1,-54 0-15,36 0 16,-35 0 15,52-17-15,1-1-1,-54 18 1,1 0-16,0 0 16,17 0-1,-17 0 1,-1 0 0,1 0-16,0 0 0,-1 0 15,1 0-15,17 0 16,0 0 15,-17 0 0,-18-18 1,-282-52 30,247 52-46,-18 18-16,0-17 15,-35 17-15,17-18 16,-17 18-16,35-18 16,0 18-16,18 0 0,-36 0 15,-52-17 1,70 17-1,-35-18-15,17 18 16,-123-18-16,53 18 16,0-35-16,17 35 15,18-18-15,18 1 16,35 17-16,-88-18 31,-35-35-15,88 53-16,35 0 15,-53-17-15,35 17 0,-176-18 16,89 18 0,-36-18-1,17 18 1,142 0-16,0 0 16,-36-35-16,53 35 15,-17 0-15,0 0 16,-36 0-16,18 0 15,-17 0-15,17 0 0,-88 18 16,53-1 0,35-17-16,-35 0 0,35 18 15,0-18-15,-35 18 16,35-18-16,0 0 16,-159 35-1,159-18 1,0-17-1,18 0-15,-106 0 32,105 0-32,1 0 15,-18 0-15,18 0 0,0 0 16,-1 18-16,-16-18 16,16 0-16,-17 0 15,18 0-15,0 0 0,-53 0 31,17 0-15,53 0 0,1 0-16,-18 0 0,-1 0 15,-52 0 1,70 0 0,1 0-1,-1 0-15,-17 0 31,17 0 1,53 35 46,1-35-63,17 18 1,0 0-16,17-1 0,1 19 16,-18-19-1,35 1-15,0-18 0,-17 18 16,52-1-16,-17-17 16,35 35-16,371-17 15,-407-18 1,54 0-1,-53 0-15,441 0 32,-300-35-17,-141 35-15,17-18 16,-17 18-16,-18 0 16,-17 0-16,17 0 0,-18 0 15,18-17-15,71 17 16,-88 0-1,17 0-15,-17 0 16,17 0-16,-18 0 0,-17 0 16,265 0 15,-160 0-15,-16 0-1,-72 0-15,18 0 0,-35 0 16,35 0-16,71 0 31,-106 0-31,18 0 16,-36 0-16,0 0 15,-17 0-15,17 0 16,-17 0 15,-1 0-15,-52 0 15,-18 0-15,18 17-1,-71-17 1,-158 35 0,193-35-1,18 18-15,-18-18 0,1 0 16,17 0-1,0 18-15,-405-1 32,-142 19-17,353-36-15,35 0 16,1 0-16,69 0 16,1 0-16,-17 0 15,69 0-15,36 0 16,-35-18-16,-18 18 15,-52-35 1,-213-1 0,230 36-1,18-17-15,17 17 16,-194-53 15,265 53-31,-1 0 0,1-18 0,-18 18 16,36 0-1,-36 0 17,35-17-32,-35 17 15,18 0-15,-18 0 0,-53 0 16,0 0 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57:32.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20532 12877 0,'335'106'188,"406"211"-172,-459-158-1,-141-71 1,-88-70-16,35 35 15,-35-1 1,-18-34-16,1 35 16,16 18-1,-16-1 1,-19-35-16,19 89 16,-1-1-1,-35-34 1,18-19-16,34 177 15,-34-123 1,35 158 0,0 335 15,-35-176-15,-1-141-1,19 88 1,-36-194-1,0-53 1,0-88-16,0 18 16,0 17-1,0-53-15,0 0 16,0 54 0,0 16 15,35 1-31,-18-71 15,1 54 17,-18-19-17,18 1 17,-1-54-32,-17 1 15,0 0 1,0-1 15,0 1-15,0 17-1,0-17 17,0 0-17,-17-18 48,-1 0-16,-17 0-16,17 0-16,1-1006 1,-178 2064 15,90-1022-31,-72 17 16,142-53 0,17 17-16,1-17 15,-1 0-15,0 0 16,1 0-16,-1 0 15,-70 36 17,-106-19-32,-88 36 15,-1 18-15,19-18 16,158-1041 0,53 2011-1,36-1023 1,-19 0-1,1 0 1,-36 35-16,1-17 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0:05.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15205 6033 0,'35'0'187,"194"0"-171,-70-18-1,-18 1 1,-70 17 0,70-18-16,0 0 15,-88 1-15,88 17 16,18-18-1,-53-17 1,-1 35-16,266-18 16,-265 0-1,123-17-15,-35 35 16,18-35 15,-159 35-15,123-35-1,-123 35-15,70 0 16,-17-18 0,18 0-1,-71 18-15,88-17 16,-18-19 0,-52 36-1,-1-17-15,124 17 16,-141 0-1,0 0-15,18 0 0,35 0 16,17-18 15,-52 18-31,158 0 16,-159 0-16,-34-18 16,52 18-16,0 0 15,36-17 1,-72 17-1,72 0 1,229-18 31,-195 18-47,-16-17 16,-54 17-1,18 0-15,-1 0 16,-34 0-1,-18 0 1,141-18 0,-35 18-1,88-18 1,-89 1 0,72-19-1,-89 19 1,106-1-1,-89 18 1,107-35 0,-106 35-1,35-18 1,-124 18 0,19 0-16,175-35 15,-193 17 1,17 18-1,124-17 1,-124 17-16,-18-18 16,142 18-1,-36-18 1,-17 18 0,-106 0-16,0 0 0,0 0 15,-18 0-15,18 0 16,-18 0-16,1 0 15,17-17-15,70 17 16,-70 0 0,18 0-16,17 0 0,123 0 15,-105 0 1,53 17-16,-18 19 0,-35-36 16,53 17-16,123 19 15,-159-19 1,-17-17-16,0 0 15,35 0-15,-17 0 16,-19 0-16,1 0 0,35 0 16,0 0-16,18 0 15,-18 0-15,0-35 16,1 35-16,-19 0 0,-17 0 16,35 0-16,-35 0 15,-18 0 1,-17 0-16,-19 0 0,1 0 0,-17 0 15,34 0 1,18 0-16,-52 0 16,17 18-16,0-18 0,35 52 15,-35-34-15,70 35 32,-70-18-32,18 1 0,-36-19 0,18 1 15,-36-1 1,1 1-1,17 0 1,-17-1 0,-18 1 31,-35 17-16,-36 18 0,36-17-15,-18-19-1,0 18 1,18 1 0,-1-1-1,1-35 16,-71 18 1,-17 17-17,52 0 17,18-35-32,18 18 15,-53 17 1,35-17-1,-53-1 1,53 1 0,-88 0-1,71-1 1,-54 19 15,36-1-15,0-18-1,52-17-15,-69 36 16,-1-19 0,71-17-16,-36 18 15,-17 0 1,53-18-16,17 0 16,-17 0-16,-18 17 15,0-17 1,17 0-16,-52 18 15,-35 0 1,70-18 0,0 17-16,-141 1 15,123-18-15,1 18 16,17-18-16,-123 17 16,17 1 15,106-18-31,-106 0 15,-158 0 1,17 0 15,-18 0-15,-387 0 0,211 0-1,70 35 1,248-17-16,17-18 0,53 35 15,-88-35 1,0 0 0,124 0-1,17 0 1,35 0 15,1 0-31,-1 0 0,0-1005 31,1 2010-15,-1-1005 15,-282 0-15,-211 18 15,-354 87-15,742-87-1,-36 0 1,18 17 15,106-35-15,0 0 0,17 0-1,0 0 16,-35 0-15,-141 0 15,-494-18 1,494-17-17,-53 35 1,159 0-1,-18 0 1,89 0 0,-18 0-1,-54 0 1,-193 0 0,35 0-16,-282-18 15,106-17 1,264 18-1,-70-1-15,105 18 32,18 0-17,53-18 1,36 18 0,-1 0-1,0 0 1,1-17-16,-36 17 15,-123 0 1,-89-36 0,18 19-1,141-1 1,36 0 0,17 18-1,35 0 16,0 0 1,-70 0-17,-176-17 1,158 17 15,-53 0-15,141 0 15,-17-18-15,17 18-1,-34-17 1,-301 17 0,88-36-1,124 19 16,35 17-15,106-18 15,-17 18-15,17-18 31,17 1-16,1 17-15,0 0-1,-1 0 17,36 0-1,53-18-16,-18 0 1,-17 18-16,158-53 16,71-17-1,-177 52-15,107-52 16,-36 17 0,-141 35-16,35 1 15,-53-1-15,53-17 16,18 17-1,-53-17-15,35 35 16,0 0 0,-52-18-1,34 18-15,-17 0 16,0 0 0,53 0-1,-36-18 1,89 18 15,0-17-15,-36-1-1,-34 1-15,69 17 16,1-18 0,-71 0-16,53 1 15,1 17 1,-107-18-16,71 18 15,17-35 1,-35 35 0,-35 0-16,18 0 15,-1 0 1,-17 0 0,-18 0-1,36 0-15,-36 0 16,1 0-1,-1 0-15,35 0 0,19 0 32,-36 0-32,229 0 15,-159 0 17,-35 0-32,195-18 31,-89 0-16,-18 1 1,36-1 0,-53 18-1,-18-18 1,-71 18 0,89 0-16,-18-17 15,-88 17-15,53 0 16,17 0-1,-52 0 1,-36 0 15,0 0-15,-17 0 0,-18-18 46,-18 18-31,1 0-31,-1 0 16,0 0 0,-17 0 15,0 0-16,0 0-15,-54 0 16,-52 0 0,35 18-16,-193 35 15,34 17 1,36-17 15,158-35-31,-52 0 16,70-1-1,17-17 1,1 0 0,18 0-1,-1 0 1,-35 0 31,-88 53-32,-88 18-15,-600 123 16,247-18 0,105 36-1,283-124-15,71-18 0,35 1 16,-36 0 0,71-54-1,18-17 1,17 18-1,36-18 110,0 0-109,52 0 15,54 17-15,-19-17 0,125 53-1,-72-53 1,54 0-1,-71 0 1,0 0 0,-52 0-16,122-17 15,124-1 17,-194-17-32,159-36 0,-70 36 31,-142 0-31,0 17 0,-35 0 31,17-17 0,-34 18-15,-19-1 15,1 18-15,-18-18-1,18 18 1,17-17 0,177-72-1,387-122 1,-228 70 0,-195 70-1,-123 71-15,0-18 16,-18 18-1,-35-17-15,71-1 16,105 1 0,159-72-1,18 1 1,-212 53 0,-35 0-1,-71 35 1,1-36 15,158 1-15,282-36-1,-194 1-15,159-1 16,-141 1 0,-177 17-1,-70 53 1,-35 0-1,17 0 1,-52 0 172,-72 18-173,-16 17 1,-195 106-1,17 18 1,-157 88 0,193-89-1,88-105 1,124 18-16,-89-36 16,36 18-1,-71 0 1,71-35-1,17-1 1,-87 1 15,69-18-15,-122 0 0,-19 35-1,-369 18 1,105 0-1,123-35 1,266 17-16,-37-17 16,54-1-1,18-17-15,34 0 16,-16 0 0,-1 0-1,35 0-15,0 0 31,-17 0 1,35-35 46,88-36-63,0 1 1,71-54 0,-71 89-16,-35 17 15,18-17-15,-1-18 16,1 36-16,-18-1 16,35 0-16,194-70 31,-52 35-31,-125 36 15,19-1-15,-18-17 16,282-1 0,-247 19-1,53 17 1,-88 0 0,70 0 15,-88 0-16,18 0 1,-71 0-16,18 0 0,-17 0 16,52 0-1,-18-18-15,19 18 16,-19 0 0,-35 0-16,18 0 15,141-35 1,-141 17-16,53 18 15,0 0-15,0 0 16,17-17-16,-52 17 16,17-18-16,-53 18 15,1 0-15,-1 0 16,18 0-16,-18 0 0,18-18 16,0 18-16,35 0 15,0-17-15,-17-19 16,70 36-16,-18-17 0,-17 17 15,-18 0-15,-35-18 16,0 18-16,-35 0 16,17 0-16,0 0 15,1 0 1,17 0 0,0 0-16,35 0 15,-18-18-15,19 18 0,34 0 16,1-17-16,-19-19 15,19 19-15,-71 17 16,35-18-16,-70 18 16,17-17-16,0 17 15,-17 0-15,-1 0 16,36-18 0,71 18-1,-18-18 1,35-17-16,17 17 15,-52 18-15,0-17 0,0 17 16,70-36 15,-158 36-15,17 0 0,-17 0-16,88 0 15,52 0 1,-105-35-16,89 35 15,-72 0 1,-35 0 0,1 0-16,-19 0 0,1 0 0,17 0 31,18 0-15,-18 0-1,-17 0 1,17 0-16,1 0 15,-1 18-15,0-18 0,36 0 16,35 0 0,-71 0-1,18 0 1,-18 0-16,71 0 16,0-35-1,-36 17 1,-35 0-16,54 1 0,-72-1 15,19 18-15,-19 0 16,36-35 0,-35 35-1,-1 0 1,1 0 0,-36 17 93,1 19-93,-1-19-16,-17-17 15,-71 106 1,35-53-16,36-35 0,-18 35 15,-17-18 1,-36 35 0,88-52-16,1 0 15,-1-1 1,0-17-16,1 18 0,-19-18 0,19 0 16,-1 18-16,1-18 15,-1 17-15,-17-17 0,-89 36 16,36-19-1,-18 18-15,-35-35 16,-18 18-16,-52 17 16,-195 36-16,53 17 31,194-70-31,89-1 0,-18-17 16,-124 53 15,177-35-31,-1-18 0,1 0 15,-71 0 1,36 0 0,-1 0-16,1 0 0,-19 0 15,19 0-15,-18 0 16,17 0-16,-176-18 31,88 1-31,-17 17 16,88-18-16,17 18 15,1 0-15,-36 0 16,18 0 0,52 0-16,-16 0 15,34 0 1,0 0 0,1 0-16,-1 0 15,0 0 1,1 0-1,-1 0 17,-53-18-1,36 18-31,18-17 0,-1 17 16,0 0-16,1-18 15,-1 18 1,18-18-1,0 1 1,53-18 0,35 17-16,106-35 15,53-35-15,18 0 0,52-36 16,-35 36-16,-17-18 16,-18 18-16,141-71 15,-265 106-15,-34 18 16,-19 17-16,89-52 15,-53 34 1,-18 19 0,-35 17-16,35-35 15,53 17-15,-35 18 0,123-18 16,-52 1 0,-160 17-1,19 0 1,34 0-1,-52 0 1,-1 0 0,89 17-1,53 36 1,-88-35-16,-18 35 0,-1-53 16,-34 17-16,17-17 15,1 18-15,-1-18 0,18 35 16,194 54-1,-141-72-15,17 36 16,-70-35-16,0-1 16,17 1-16,-34-18 0,-19 18 15,1-18-15,0 17 16,17-17 0,0 18 15,-35 0 16,0 17-32,-17-35-15,-1 35 16,-17 0-16,-1 18 0,19-17 16,-19-1-16,-16 0 15,16 0-15,-34 36 16,-1 17-1,36-70-15,0-1 16,-18 19 0,35-19-1,-17 1-15,-1 0 16,1-1-16,-35 19 16,-1-19-1,18 1-15,0-1024 0,-70 2029 16,52-1023-1,18 18-15,-17-18 16,-1 0-16,18 18 0,-17-18 16,17 17-16,0-17 15,-35 18 1,-18 17 0,71-35-16,-71 0 15,-35 0 1,70 0-16,-35 0 0,-17-17 15,-159 17 1,140-18-16,1 18 16,18-18-16,-106-17 15,123 35 1,18 0 0,70 0-1,-17 0 1,17 0-1,-17 0 1,-71-18 0,-18 1 15,54 17-31,17 0 0,-53 0 16,36 0-16,-19 0 15,-34 0 1,-36 0-1,106 0-15,18 0 16,-18 0-16,0 0 16,-35 0-16,-71 0 15,89 0-15,-71 0 16,-1 0-16,-175 0 16,140 0-16,-34 17 15,17-17-15,17 18 16,36-18-16,-88 35 15,123-17 1,-53 0-16,36-18 16,70 17-1,-35-17 1,-565 53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1:10.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3881 5645 0,'35'0'219,"141"0"-204,142 35 1,-177-35 15,-88 0-31,17 0 0,-17 0 16,-18 0-16,1 0 15,70-18 1,-89 18 0,19 0-16,-19 0 0,18 0 15,36 0 1,-53 0 0,-1-17-16,89 17 15,-53 0 1,-18 0-16,36 0 0,17-18 15,18-17 1,-18 35-16,18-35 31,264-54 1,-229 36-17,-35 18 1,-53 35-16,71-35 15,-18 35 1,-36-18-16,36 18 16,-18 0-1,-35 0-15,0 0 16,0 0-16,0 0 16,17 0-16,-17 0 15,0 0-15,-18 18 0,18-18 16,18 18-1,-1-18 1,-34 0-16,-19 0 0,1 0 16,17 17-1,-17-17 1,0 0 0,-1 0-1,-34 0 126,-19 0-110,19 0-31,-1 0 0,-17 0 16,-106 0 15,88 0-31,17 0 16,-52 18-16,53-18 15,-18 0-15,0 17 0,-70-17 16,17 0-1,-88 53 1,106-53 0,17 18-16,-17-18 15,-159 35 1,159-17 0,17 0-16,1-1 0,-89 36 15,71-35 1,17-18-1,-17 35-15,35-35 0,-35 18 16,-89 52 0,124-70-1,36 0-15,-54 0 16,54 0 0,-19 0-16,1 0 0,-18 0 31,-17 0-16,-1 0 17,-17 0-17,35 0 1,-53 0 0,71 0-1,0 36 1,-1-36-16,-52 17 15,18 1 1,17-18 0,17 0-16,19 0 15,-1 0-15,18 17 16,-18-17-16,1 0 16,-1 0-1,1 0 1,34 18 109,18 0-110,1-1 1,17 19 0,0-36-16,-18 17 0,53 1 15,-53-18-15,36 18 0,70-18 16,-53 17 0,-17-17-16,17 18 15,-18-18 1,19 0-16,-36 17 0,35-17 15,-18 0-15,19 36 16,-19-36-16,-17 0 16,70 17-16,-17-17 15,-70 0 1,52 0-16,0 0 16,-53 0-1,53 0-15,18 0 16,-70 0-1,16 0-15,-16 0 16,17 0-16,-18 0 16,18 0-16,-18 0 15,18 0-15,0 0 0,35 0 16,-35-17-16,35 17 0,-35-36 16,0 36-1,35 0-15,-35-17 16,0 17-16,0-18 15,35 18-15,-35 0 0,35-17 16,-35-1-16,88 0 16,-88 18-1,35 0-15,-35-17 0,18 17 0,0-18 16,-1 18 0,-17-18-16,35 18 15,-35 0-15,141 0 16,-70 0 15,-89 0-31,-18 0 16,54 0-1,-53 0 1,-1 0 15,-17-17-15,0-1-1,0 0 1,-17 18 0,-19-35-1,19 18 1,-89-1 0,53 18-1,18 0-15,-18 0 16,-18 0-1,18 0-15,-52 0 16,-37 0 0,90 0-16,-1 0 15,-36 0-15,19 0 0,17 0 16,-18 0-16,1 0 16,17 0-16,-18 0 15,18 0-15,-52-18 16,52 18-1,-18 0-15,18 0 0,0 0 16,0 0-16,18 0 16,-18 0-16,18 0 0,-36 0 15,18 0-15,1 0 16,-178 71 0,142-54-1,35 1-15,0 0 16,-35-1-16,53-17 15,-18 18-15,17-18 16,19 18-16,-18-18 16,17 17-16,0-17 15,1 0 1,-1-1005 0,18 2028 62,35-988-63,-17-35 1,17 0-16,-17 0 0,17 0 16,18 35-16,-18-35 15,18 0-15,0 0 0,106 0 16,-89 0-1,36 0 1,35 0-16,336-35 16,-372 18-1,19-19-15,-36 19 16,18 17-16,194-53 31,-247 53-15,0-18-16,17 18 15,-17-35-15,-18 35 16,18-18-16,-17 18 0,17 0 16,-18-17-16,18 17 15,0-18-15,0 18 0,17 0 16,-35 0 0,36 0-1,-53 0 1,-1 0-16,1 0 15,88 0 1,-89 0 0,1 0-1,17 0-15,1 0 16,16 0-16,-16 0 0,-1 0 16,36 0-16,-54 0 15,54 0-15,-18 0 0,0 0 16,141-18-1,-106 18 1,-18-17-16,1-1 16,-18 0-16,17-17 15,1 17-15,123-17 32,-141 17-32,0 18 0,17 0 15,-17 0-15,0-17 0,0 17 16,18-18-16,-18 18 15,0 0-15,-1-17 16,37 17 0,16 0-1,-87 0-15,0 0 16,17 0 0,0 0-1,-17 0 1,0 0-16,17 0 0,0 0 0,0 0 15,89 17 1,-89-17 0,0 18-16,1-18 15,-1 0-15,53 0 16,-17 0 0,-36 0-16,-17 0 15,17 0-15,36 0 16,140 17 15,-176-17-31,1 0 16,-1 0-16,0 0 0,-17 0 15,17 0-15,-17 18 16,52-18 0,-52 18-16,17-18 15,1 17-15,-19-17 16,36 18-1,-35-18-15,-1 0 16,1 0 0,0 0-1,-18 18 95,0 17-79,17-17-15,-17-1-1,0 1 1,0 0 15,18-1-15,-18 1-1,0-1-15,0 1 0,0 0 0,0-1 32,0 19-17,0-19 1,18 1-16,-18 0 31,35-1 16,-35 36-16,18-53-31,-18 18 0,17-18 31,-17 17-31,18-17 16,17 18 15,-35 0-31,18-18 16,-106-18 328,17-35-329,36 35-15,-18 1 16,17-1-16,36 1 0,-17-1 16,-18 0-16,17 1 15,-17 17 1,-1-18-1,1 18 1,-35-35-16,52 35 16,-53-18-16,36 18 15,-106-18 1,106 1 0,-53-1 15,-71 1-16,123-1 1,1 18-16,0-18 16,0 18-16,17 0 15,0 0-15,1 0 16,-1 0 0,0 0-16,1 0 15,-1 0 16,-52 0-15,34 0 0,-34 0-16,34 18 15,-16-18-15,16 18 16,1-18-16,-106 17 16,88 18-1,18-35 1,-1 0-16,1 18 0,-18-18 0,0 18 15,0-18 1,-17 17-16,17-17 16,0 0-16,0 18 0,-17-18 15,17 0-15,-53 0 16,-18 0 0,71 0-1,0 0-15,1 0 16,-1 0-16,-18 0 0,18 0 15,-88 0 1,71 0 0,17 0-1,17 0-15,1 0 0,0 0 16,-18 0-16,18 0 16,-18 0-16,17 0 15,-52 0 1,18 0-16,17 0 15,-71 0 1,89 0-16,-18 18 16,0-18-16,-70 17 15,70-17-15,17 18 16,19-18-16,-18 0 16,17 0-16,0 0 0,-17 0 31,-36 0-16,36 18 1,-71-18-16,53 0 16,1 0-16,16 0 15,19 0-15,-19 0 16,19 0-16,-1 0 0,0 0 16,18-18 62,106 0-63,-53 18-15,53-17 16,-18-1 0,18 18-1,35 0 1,-17 0-1,70 0 1,-18 18 0,106 17 15,-105-35-31,17 0 16,-53 0-1,0 0-15,35 0 0,124 0 16,-159 0-1,0-35-15,0 35 16,53-18 0,283-35 15,-407 35-31,18 18 16,-35 0-16,89-17 15,-19-1 1,-52 18-16,-19 0 15,1 0-15,-17 0 16,17 0-16,-1 0 16,-16 0-16,70 0 15,-36 0 1,-35 0 0,-17 0-16,0 0 15,-1 0-15,1 0 16,0 0-16,17 0 15,-17 18-15,34-1 32,37-17-17,-72 0 1,1 0-16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1:37.9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5186 10054 0,'-88'18'281,"-36"53"-250,89-54 0,17 1-15,1 0 0,-1-1-1,18 1 1,0 0 15,0 34-15,0-34-1,0 0-15,0 35 32,-18 88-17,1-106 1,17 18-16,0-18 15,-18 0-15,18 1 0,-18-1 16,18 0-16,0 1 16,0-1-16,0-17 15,0-1-15,0 18 16,0 1-16,0-1 0,0-17 16,0 17-16,0-17 15,0 34 1,0-34-16,0 17 0,0-17 15,-17 17 1,17 18 0,0 18-1,0-54 1,0 1-16,0 17 16,0-17-16,0 17 15,0 1 1,0-19-16,0 18 0,-18 18 15,18 18 1,0-36 15,0 0-31,-18 18 0,18-17 16,0 17-16,0-18 16,0 35-16,0-17 0,0 0 15,0 88 1,-17-70-1,17-36-15,0 18 0,0 35 16,0-52 0,0 16-16,0-16 15,0-1-15,0 0 0,-18 1 16,18 122 15,0-87-15,0-36-16,0-17 0,0 17 15,0 0-15,0 1 16,0 17-16,0-18 16,0 0-16,0 0 15,0 1-15,0-19 0,0 19 16,0-1-16,0-17 16,0-1-16,0 18 15,0-17 1,0 0-16,0-1 15,0 1 17,0 0-17,18-1 1,17 1 0,-17 0-1,-1-1-15,19 1 16,-19-18-1,72 53 17,-72-53-32,18 17 15,-17-17-15,17 18 16,-17-18 0,0 18-16,-1-18 0,19 0 0,-36 17 15,35-17 1,0 18-16,0-18 0,-17 0 15,70 0 1,-35 0 0,-35 0-1,17 18-15,-17-18 0,-1 17 32,36 1-17,18 17 1,-71-17-1,35-1 17,-35 1 15,-18 0-16,18-1-16,-17-17-15,-36 18 16,0 0 0,18-1-16,-18 1 15,18 0-15,-54-1 16,19-17 0,34 18-16,-16-1 31,-1-17-16,17 0 1,19 0 0,-1-17-16,-17-1 15,17 1 17,1-1-32,-19 0 15,1 1 1,35-1-1,0 0-15,-18 18 0,-17-35 16,0-18 0,35 18-1,-36-18-15,1-18 32,18 36-17,-1-71 1,0 18-1,18-18 1,0 18 0,0-124-1,0 89 1,0-18 0,0 70-16,0-70 15,-17 0 1,17 70-16,-18-87 15,18-36 1,0 123-16,-18-70 16,1-18-1,17 18 1,-18 88-16,0-53 16,1-17 15,17 70-31,0-159 31,-35-52 0,35 211-15,0-53 0,0 35-1,52-87 1,-16 70-1,-19-1 1,-17 36-16,18-17 16,0-1-1,-18 1-15,17 70 16,-17-18-16,0-17 16,0 17-16,0 1 15,18-36 1,-18 35-1,0 0 1,0 1 0,18 17 31,-1 0-32,18 35 16,71 0-15,0 18 0,71 18-1,-89-36-15,106 36 16,-18-1 0,-88-52-16,53 52 31,1 19-31,-1-1 15,0 18 1,-88-54 0,0 19-1,-36-53 1,-17 17 0,-176-53 46,-18-52-46,70 34-16,-105-52 15,0 35 1,88 0 0,-18 18-1,88 35 1,1-17 15,52 17-31,-17 0 31,17 0-15,1 0 0,-1 0-16,0 17 15,-17 18 1,17-17-1,1 35-15,-19 18 16,19-36 0,-1 0-16,-17 124 15,35-106 1,0-18 0,0 18-16,0 35 0,0 0 31,0 1-16,0 69 1,0-122-16,0 16 16,0 1-16,0 89 15,0 34 1,0-88-16,0 88 16,0-17-1,0-71-15,0 18 16,0-35-16,0 123 15,0 18 1,0-142 0,0 36-16,0 0 0,0-18 15,0 141 1,0-176 0,0 18-16,0-1 0,0 54 15,0-107 1,0 89-1,0-53-15,0-18 0,0 1 16,0-1-16,0 0 16,0-17-16,0 0 15,0 17 1,0-18-16,0 1 16,18-18-1,-1 18 1,1-18-1,-1 0 1,89 0 47,88-36-32,-123 36-31,-1-35 15,177-35-15,-88 34 0,264-87 32,177 17-17,-476 71 1,-18 17 0,-18 0-16,18 18 15,-1-17-15,-16 17 16,175-35-1,-193 35-15,105-18 16,1 18 0,-89 0-16,18 0 0,-36 0 31,36 0-31,-18 0 0,124 0 16,52 0-1,-158 0-15,-35 0 31,17 0-31,-17 35 0,52-35 16,36 18 0,-36-18-1,54 0 1,-142 0 0,0 0-16,0 0 0,1 0 15,17 0 1,-36 0-1,1 0-15,0 0 16,-1 0 15,-70 0 32,-53 0-48,18 0-15,-159 0 16,-176 0 0,176 17-16,-282 19 15,-53 52 1,264-35-16,-246 70 16,52-17-1,71-18 1,265-70-16,35 0 15,17 17-15,-34-17 16,122-18 0,1 17-16,-18-17 15,18 0 17,17 0-32,18-17 46,71-1-30,-36 0-16,89 1 16,105-36-1,-70 35-15,17 0 16,0-17-16,283 35 16,17 0-1,-229 18-15,-35-1 16,423 36-1,-441-53-15,123 36 16,-52-19 0,-89 1-1,18 0 1,-123-18 0,-36 0-16,-17 0 15,17 0-15,-17 0 16,17 0-16,18 0 15,-35 0 17,-1 0-17</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1:41.8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5433 10495 0,'70'0'235,"301"18"-220,-107 17 1,54-17 0,-142-18-16,159 18 15,18 17 1,-176-35-16,-36 0 15,511-18 1,-440 1 0,-71 17-16,282 0 15,-299 0 1,-18 0-16,0 0 0,17 35 16,-17-35-1,123 18-15,-52-1 31,-89-17-31,53 18 16,-88-18-16,-18 0 0,36 0 16,-36 0-1,53 0-15,-35 0 0,18 0 16,-19 0-16,37 0 16,-19 0-16,89 0 15,0 0 1,70 0-1,-70 0 1,52-18 0,-105 18-1,-35 0-15,17 0 16,318-17 0,-300 17-1,35-36-15,-36 36 16,54-17-16,-53 17 0,0-36 15,17 36 1,-17 0-16,0-17 0,17 17 16,-52-18-16,229 18 15,-194 0 1,-18-18 0,-17 18-16,17-17 0,-35 17 15,17 0-15,18 0 16,-17 0-1,-1 0-15,124 0 16,18 0 0,-159 0-1,0 0-15,35 0 16,-35 0-16,18 0 16,229 0 15,123 0 0,-317 0-31,52-18 16,-52-17-16,0 35 15,-18 0-15,18 0 16,159 0 0,-159 0-1,-36 0-15,18 0 0,-17 0 16,176 35-1,-36-35 1,-122 0 0,-19 0-1,-17 0-15,35 18 0,-35-18 16,0 0-16,35 17 16,-35-17-16,177 18 15,-125-18 16,19 0-15,-71 0-16,53 18 16,-71-18-16,35 0 15,72 17 1,-107-17 0,18 18-16,-18-18 0,53 18 15,36-1 1,-36 19-1,-53-36-15,53 17 16,1 1 0,-54-18-16,18 0 15,0 0 1,-36 0 0,1 0-16,0 0 15,-1 0 16,1 0-31,0 0 0,-1 0 16,1 0-16,-1 0 16,1 0-16,0 0 15,-1 0-15,19 0 16,-1 0-16,0 0 16,53 0-1,-70 0 1,17 0-16,1 0 15,17 0 1,-18 0-16,-18 0 16,19 0-1,-1 0 1,-17 0 0,-1 0-16,1 0 15,0 0-15,-1 0 0,18 0 0,-17 0 16,0 0-1,-1 0-15,89-18 16,-71 18-16,54-17 16,-19 17-1,-35 0-15,18 0 16,-17 0 15,-19 0-31,1 0 16,53-18 15,-54 0 16,-17 1-16</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1:45.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3986 11783 0,'124'0'266,"-18"18"-251,-36-18-15,89 0 16,-36 0 0,-70 0-1,0 0-15,0 0 0,0 0 16,18 0-16,-36 0 16,18-18-16,-18 18 15,53 0 1,53 0-1,-105 0-15,-1 0 16,0 0-16,1 0 16,17 0-16,17 0 15,1 0 1,-18 0-16,-1 0 16,-16 0-16,17 0 0,17-18 15,1 18-15,-18 0 16,123 0-1,-105 0 1,-36 0-16,141 0 31,-123 0-31,0 0 0,71 0 16,17 0 0,-88 0-1,17 0-15,89 0 31,-71 0-31,106 0 32,-141 0-32,18 0 0,-1-17 15,1 17-15,-1 0 16,18-18-16,1 18 16,-19 0-16,18 0 0,-35 0 15,18 0-15,17 0 16,-35-17-16,88 17 15,0-36 1,-88 19-16,0 17 16,-18 0-16,18-18 15,0 18-15,18-18 16,-18 18-16,0 0 16,-1 0-16,125 0 15,-71 0 1,-36 0-16,89 0 15,-106 0 1,17 0 0,248 0 15,17-17 0,-264 17-15,17 0-16,-18 0 0,-17 0 15,194 0 1,-88 0 0,-71 0-1,-17 0-15,35 0 16,-1 0-16,266 0 16,-265 0-1,0 0-15,17 0 16,18 0-16,0 0 15,0 0-15,-17 35 0,17-35 16,-35 18-16,35-18 0,-18 0 0,18 17 31,-35-17-31,441 0 32,-371 0-32,-34 0 15,-1 0-15,141 0 16,-159 0-16,89 0 15,0 0 1,-89 0 0,-52 0-1,193 0 1,-175 0-16,-19 0 16,142 0-1,-71 0 1,35-17-1,-52 17 1,17-18 0,-88 18-16,88-18 15,53 1 1,-53-1 0,0-17-1,-35 17 1,70 18-1,-123 0-15,0-17 16,18 17 0,-18 0-16,0 0 0,52 0 15,72 0 1,-124 0 0,0 0-16,17 0 15,-17 0-15,88 0 16,-106 0-1,18 0-15,-17 0 16,34 0-16,1 0 16,-36 0-1,18 0 1,-35 0-16,17 0 0,0 17 0,0-17 16,124 0 15,-88 18-16,-18-18 1,-18 0-16,0 0 0,1 0 16,-1 0-16,0 0 15,0 0-15,54 0 16,-19 0 0,36 17-1,-71-17-15,0 18 31,1-18-31,122 18 16,-87-18 0,-36 0-1,-17 0 1,17 0-16,1 0 16,-1 0-16,18 0 0,-18 0 15,0 0-15,1 0 16,34 0-1,89 35 1,-106-35 0,0 0 15,-18 0-15,18 0-1,-35 0 1,52 0-1,-17 0-15,18 0 16,-19-18-16,37 18 16,-19-17-1,-52 17-15,-1 0 16,1 0-16,0 0 31,-1 0-15,1 0 31</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1:52.7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4551 13177 0,'176'52'250,"-17"-16"-234,-36-19-16,336 36 31,194-17 0,70-36-15,-582 0-1,0 0 1,0 0-16,159-18 16,106 0-1,-265 18 1,0 0-16,141-35 15,89 35 1,-266-18-16,54 18 16,-53 0-1,0-17-15,17 17 16,-17-18-16,0 18 16,0 0-16,53 0 0,-89 0 15,336-35 1,-336 35-1,36 0-15,18 0 16,-54 0-16,283 17 31,-282-17-15,17 0-16,-18 0 16,-17 0-16,18 0 0,52 0 15,1 0 1,-71 0-1,35 0-15,18-17 16,-36 17 15,-34 0-31,-1-18 0,53 18 32,-70 0-32,-1 0 0,19 0 31,-19 0-16,-34 0 32,-54-35-31,18 17-16,18-35 16,-18 36-16,-35-36 15,-89-18 1,89 54-1,-18-1-15,-17-35 0,-142 18 16,124 0 0,35 35-16,-52 0 15,-195 0 1,-335 35 0,511 0-1,1-35 1,0 0-16,-301 0 15,283 0 17,89 0-32,-1-18 0,18 18 15,-18-17-15,0 17 16,-229-18 0,70-17-1,124 17 1,0 18-16,-229-53 15,211 36 1,53 17-16,-35-18 16,-18 18-16,-229-35 15,88 17 1,212 18 0,53 0-16,-18-18 15,-35 18 1,70 0-1,0-17 17,18-1 15,18 18-1,53 0-30,-36 0 0,35 0-1,19 18-15,-1-18 0,335 53 16,-70-18 0,-177-35-1,18 18 1,-53-18-16,36 17 0,34-17 15,689 53 17,-530-17-17,265-19 1,-388 18 0,0-35-16,-35 0 0,35 0 15,35 0-15,283-17 16,-248 17-1,36-18-15,0-17 16,776-106 0,-900 105-1,-18 36-15,-34-17 16,-1-18-16,-17 17 0,-18 18 16,-35 0-1,17-18-15,-17 18 0,-35 0 16,17-17-16,18 17 15,-53 0-15,35 0 0,-17 0 16,87 0 0,1 17-1,88 19 1,-53-19 0,106 36-1,-71-18 1,36 18-1,-142-35-15,71 17 16,-53 1 15,18-19-31,-88 1 16,-18-18 0,17 17-1,159 1 1,-140 0-1,16-18 17,-52 0-32,89 0 15,-1 0 1,-71 0-16,18 0 16,124 0-1,-124 0 1,-17 0-16,-18 0 0,70 0 15,-70 0 1,0 0-16,35 0 16,-35 0-16,18 0 0,52 0 15,-70 0 1,-18 17-16,54-17 0,-37 18 16,1 0-1,0-1-15,159 36 16,-142-35 15,19-18-15,-72 0-1,1 0 1,53 17 15,-36-17-31,0 0 16,0 0-16,1 0 15,87 0 1,-88 0 0,1 0-16,-1 0 0,0 0 0,1 0 0,-19 0 15,18 0 1,71 0 15,-70 0-31,34 0 0,-17 0 31,53 18-15,-89-18 0,36 18-16,0-18 0,0 17 15,88 19 1,-70-19 0,-18-17-16,0 18 0,0-18 15,17 0-15,-35 18 16,1-18-16,-36 17 15,17-17-15,19 0 16,-36 18 15,0-1 16,-18-17 0,0 0-31,-70 0 15,-71-17-15,36-1-16,-177-35 15,36 0 1,158 36-16,-53-19 15,-247-87 1,283 105 0,-54-35-16,19 1 15,-142-1-15,194 35 16,-18 0-16,19 1 0,-19 17 16,-52-36-1,-1 36-15,1 18 16,-36-18-16,-546 71 15,387-18 1,195-53 0,-53 52-16,-300 1 31,335-35-31,17 17 16,36-17-16,-159 17 15,36-17 1,158-1-1,-18 19-15,18-19 0,1-17 16,-36 0-16,17 18 0,-211 35 31,159-53-31,-1 35 0,1-35 16,-406 0 0,370 0-1,0 0 1,124 0-1,18 0 1,-72-35 0,37 35-16,16-18 15,19 1-15,-18 17 0,17 0 16,-17-18-16,35 0 0,-18 1 16,-158-36 15,53-35-31,140 70 15,-16 0 1,16 1 0,-17-1-16,18 0 0,-35 1 15,17-1-15,17 18 16,-17-17-16,18-19 16,-18 19-16,18 17 15,0 0-15,-36-18 16,18 0-1,36 18-15,-1 0 16,-17 0 0,17 0-1,0 0 1,18-17 62,18 17-62,88 0 15,0 0-31,17 17 0,18-17 16,71 18-16,17 17 15,18-35-15,0 18 0,-35 17 16,35 0-16,-36-17 15,19 17-15,-54-17 16,1 17-16,17-17 16,-53-18-16,0 0 0,0 18 15,-18-18-15,89 0 16,35 0 0,194 0-1,-124 0 1,160-18-1,-195 18 1,0 0 0,-176 0-16,88 0 15,-35-35 1,-71 35 0,18 0-16,35 0 15,-35 0 16,-53 0-31,70 0 0,18 0 32,159 0-17,-159 0 17,-70 0-32,87-18 15,37 0 1,-125 1-16,124 17 15,53-18 1,229-35 0,-176 18-1,-53 17 1,-123 18-16,-19 0 16,1-17-16,-18 17 0,-35 0 31,106 0-16,-106 0 1,-35 0 0,-1 0-1,36-18 1,18 0 15</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2:03.0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6562 16369 0,'70'0'250,"36"0"-234,-53 0-16,70 0 15,36 0 1,-88 18 0,87-18-1,-87 0-15,-18 0 16,123 17-1,-87 1 1,69 0 0,-17-1-1,1 1 1,-90-18 0,90 35-16,-37-17 15,-16-18-15,52 18 16,-35-18-1,-54 17-15,54-17 16,0 0 0,-53 0-1,-18 0 1,71 0 0,-53 0-16,35 0 15,0 0 1,36 0-1,-71 0 1,-18 0-16,106 0 16,-106 0-1,18 0-15,-17 0 0,17 0 0,-18 0 32,194 0-17,-194 0 16,71 0 1,-88 0-32,0 0 15,17 0 1,-17-17 0,-18-1 62,0 0-47,17 18-31,-17-35 31,35 0-15,-35 17-1,18 0 1,-18 1 0,0-1-1,0 1-15,0-1 0,0 0 16,0 1 0,0-1-1,-18 0-15,1-17 16,17 17-1,-18-17 1,1 35 0,17-17-1,-18 17-15,18-18 16,-18 18-16,1 0 16,-1 0 30,0 0-14,1 0-32,-19 0 15,1 0 1,0 0-16,0 0 0,17 0 16,-35-18-1,-18 18 1,54 0-16,-1 0 15,-17 0-15,0 0 16,-1 0-16,-52-17 16,53 17-1,-36 0 1,54 0 0,-1 0-1,0 0-15,1 0 0,-1 0 16,-88 0-1,89 0 1,-1 0-16,-70 0 16,17 0-1,1 0 17,34 0-17,19 0-15,-18 0 0,-1 0 0,-34 0 31,52 0-15,-17 0-16,-1 0 0,19 0 0,-18 0 16,17 0-16,-17 0 15,17 0 1,-17 0-16,-53 0 16,52 0-1,1 0-15,-141 17 31,70 1-15,-18-18 0,36 0-1,35 0 1,36 0 0,-19 0-16,19 0 15,-1 0-15,-35 0 16,35-18-1,-17 18-15,18 0 16,-1 0-16,0 0 0,1 0 16,-19 0-16,-17 0 31,18 0-31,-18 0 0,0 0 31,18 0-31,-18 0 16,0 0-1,18 0-15,17 0 16,1 0-16,-19 0 0,-17 0 16,0 0-1,18 0-15,0 0 16,17 0-16,1 0 0,-19 0 16,1 0-16,17 0 15,-17 0-15,-18-17 16,36 17-1,-36-18 1,0 18 0,35 0-1,1 0-15,-19 0 16,19 0 0,-1 0-1,0 0 1,-52 0 15,52 0-15,1 0-1,-1 0 17,-17 18-17,-1-1 16,36 1-15,0 0 0,-17-1-1,17 1 1,-18-1 0,18 1 15,0 0 0,0 35-15,0-36-1,0 19 17,18-1-17,-18-18-15,17 19 31,1-36-15,-18 17 0,18 1 15,17 17 0,-35-17-31,18-18 0,-1 0 16,18 18 15,-17-1-31,0-17 16,-1 0-16,1 36 15,17-1 1,1-18-16,-19-17 16,18 18-16,1 0 15,-19-18-15,1 0 0,0 17 16,35 1-1,-36-18 1,1 18-16,-1-18 0,1 0 16,35 17 15,-35-17-31,-1 0 0,19 0 16,-36 18-16,17-18 15,1 0-15,17 0 0,-17 0 16,17 0-1,18 0 1,-35 0-16,-1 0 16,19 0-1,-19 0-15,1 0 16,-1 18-16,19-18 0,-19 0 16,36 0-1,18 0 1,-54 0-16,1 0 15,35 17 1,-35-17 0,17 0-16,36 0 31,-36 18-31,-18-18 0,89 17 31,18-17-15,-89 0-1,-17 0 1,123 0 15,-35 0-15,-89 0 0,54 0-16,-36-17 0,0 17 0,1 0 15,-19 0-15,36-18 16,-35 18-16,17 0 15,106-17 1,-70-1 0,-54 18-16,36 0 15,18-35 1,-36 35 0,0 0-16,1 0 15,87-18 1,-88 18-1,1 0-15,-1 0 0,0 0 16,1 0-16,-1 0 0,18 0 0,-18-18 31,0 18-31,89 0 16,-36-17 0,-53 17-1,1 0 1,-19 0-1,1-18-15,17 18 16,53 0 0,-52-18-1,-19 18-15,1 0 16,70-17 0,-53-1 15,71 18-16,-88-17 17,-1 17-32,19 0 15,-19-18-15,1 18 0,0 0 16,-1 0-16,1 0 16,52-1006-1,-52 2012 1,17-1006-16,-17 0 15,0 0-15,-1 0 16,19 0-16,-19 0 16,71-18 15,-52 18-31,-1 0 0,0 0 16,0 0-16,18 0 15,-17 0-15,-1 0 0,0 0 16,18 0-16,-18 0 15,18 0-15,-17 0 16,17 0-16,-1 0 0,-16 0 16,34 0-1,-34 0-15,52 0 16,-18 0 0,-34 0-1,17 0-15,-18 0 16,0 0-16,18 0 0,35 0 15,-53 0-15,89 0 16,-36 0 0,-53 0-1,-17 0-15,35-17 16,35 17-16,-35 0 16,0-18-1,-35 18-15,17 0 16,0 0-16,106 0 31,-105 0-31,-19 0 16,19 0-16,-1 0 0,35 0 31,1-18-15,-53 18-16,17 0 15,0 0-15,0 0 16,1 0-16,-1 0 15,0 0 1,-17 0-16,17 0 0,18 0 31,-18 0-15,1 0 15,-1 0-15,-18 0-1,1 0 1,17-17 0,-17 17-1,17-18 1,-17 18 0,17 0-1,1 0 1,-1 0 15,-18 0-31,-34-18 94,-36-17-79,0 17 1,-53 1 0,53-1-16,18 1 15,-18-1-15,-18 0 16,36 1-16,-106-36 16,88 35-1,-17 0-15,-36-17 16,53 35-1,-18-17-15,18-1 0,0 0 16,-17 1-16,17 17 16,-18-36-16,-123 19 15,124 17 1,-1 0-16,18-18 16,-52 18-16,16 0 0,19 0 15,-212-18 16,176 18-15,35 0-16,-35 0 16,1 0-1,-54 0 1,106 0 0,0 0-16,-35 0 0,35 0 15,-159 0 1,124 18-1,35-18-15,-53 0 0,-70 0 16,70 0 0,-17 0-16,52 18 15,-17-18-15,17 0 16,-35 35-16,18-35 16,0 18-16,17-18 0,1 0 15,-159 35 1,158-17-1,36-18 1,-1 0-16,19 0 16,-1 0-16,1 0 15,-1 0-15,0 0 16,36 17 62,70 36-62,-35-35-16,71-1 15,34 19 1,-52-1-16,18-17 16,17-1-16,123 18 15,-34-17 1,-125-18-16,125 18 15,-72-1 1,-87-17 0,35 36-16,141-36 15,-194 0 1,88 0 0,-35 0-1,35 0 1,-71 0-16,54 0 15,-18 0 1,-18 0 0,71 0-1,-124 0 1,-18 0 0,19 0-16,52 0 0,0 0 31,-53 0-31,54 0 31,-19 0-15,1 0-1,-1 0 1,-34 0-16,-1 0 16,35 0-1,-52 0-15,17 0 16,54 17-1,-54-17 1,18 0 0,-18 18-1,0-18-15,1 0 0,-19 0 16,18 0-16,1 0 0,-1 0 31,53 0 0,-70 0-31,-1 0 16,1 0-16,0 0 16,-1 0-1,1 0 1,-53-35 93,-53-18-93,52 35 0,1 18-16,-18-18 0,18 1 15,-36-1-15,18 1 0,-17-1 16,-177-17-1,-124 17 1,266 18 0,-37 18-1,37-18-15,-19 0 16,18 17-16,1-17 16,-19 18-16,53-18 0,-34 0 15,16 18-15,-69-18 16,-1 0-1,88 0 1,18 0-16,-52-18 16,-89 0-1,123 18 1,1 0-16,-72 0 16,72 0-1,-18 0-15,35 0 16,0 0-16,18 0 0,-18 0 15,35 0-15,-70 0 16,70 0 0,-17 0-1,17 0 1,53 0 78,107 0-79,69 0 1,213 0 0,-107 0-16,-35 0 15,636 36 1,-672-36-16,-69 0 15,-1 0-15,54 35 16,-125-18-16,-52-17 16,36 0-16,-19 18 15,1-18-15,-54 0 16,54 0-16,-1 0 16,1 0-1,-36 0 1,0 0-16,-17 0 0,0 0 15,35 0 1,17 0 15,-34 0-31,16 0 32,-16 0-32,-19 0 0,1 0 15,0 0-15,17 0 31,-35 18 48</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2:38.8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14764 16457 0,'88'0'219,"706"-35"-188,-636 17-15,54-17-16,17 18 15,1-1 1,-89 18 0,-35 0-16,35 0 15,-35 0-15,35 0 16,17 0-16,19 0 0,352 0 31,-388 0-31,18 35 16,-53-35-16,299 35 15,-211-17 1,-88-18 15,88 0-31,-88 0 16,0 0-16,-35 0 15,70 0-15,-18 0 0,-17 0 16,300-35 15,-301 35-31,19-35 16,-53 35-16,123-18 16,-106 18-16,18-18 15,-54 18-15,37-17 16,69 17-1,-105 0-15,18 0 16,52 0 0,-87 0-1,17 0-15,-18 0 0,0 0 16,-17 0-16,35 0 16,-18 0-1,-17 0-15,-1 0 0,19 0 16,-19 0-1,1 0 1,-1 0-16,1 0 0,17 0 16,-17-18 15</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2:42.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5539 17622 0,'17'0'234,"248"0"-218,-106 0-1,70 0 1,-123 0-16,176-18 16,-17-17-1,-160 35 1,142 0-16,-17 0 15,-19 0 1,-123 0-16,124 0 16,0 0-1,-71 0 1,88 0-16,-17 0 16,35 35-1,-106-35 16,176 35 1,-175-17-17,16-1 1,-70-17-16,54 18 16,16 0-1,-87-18-15,70 0 16,0 0-1,71 0 1,-53 0 0,52-18-1,-70 0 1,0 1 0,-88 17-16,88-18 15,-17 1 1,17 17-1,53 0 1,-53-36 15,-88 36-31,247-17 32,-88 17-17,-54 0 1,-16 0-1,-72-18-15,71 18 16,0 0 0,-70 0-16,52 0 15,-35 0 1,71 0 0,-35 0-1,-36 0 16,88-18 1,-17 18-17,-88 0 1,52-17 15,53 17 16,-87 0-47,34 0 31,-17 0-15,35 0 0,53 0-1,-53 0 1,36 0-1,-36 0 1,-35 0 0,123 0-1,-123 0 1,35 0 0,-71 0-1,54 0 1,-54 17-1,1 1 1,0-18 0,-19 0-16,-16 0 0,70 0 31,35 0-15,53 0-1,-53 0 16,123 0 1,-158 0-17,-53 0-15,35 0 16,-35 0-16,35 0 0,-17 0 16,105 0-1,847 35 1,-705-35-16,-106 0 15,70 0 1,0 0 0,-211 0-1,123 0-15,-124 0 0,-35 0 16,-17 0 0,17 0-16,1 0 15,105 18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3:34.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23601 5398 0,'17'0'250,"142"53"-234,71-18 15,-142 0-15,-53-17-16,36-18 15,52 18 1,-70-1-16,0-17 15,176 18 1,-158-18-16,17 0 16,124 0-1,-54 0 1,54 0 0,-53 0-1,35 0 1,-53-18-1,-35 18 1,-53 0-16,17 0 16,-52 0-16,105 0 15,-87 0 1,16 0-16,-16 0 16,17 0-16,70 0 15,-70 0 1,18 0-16,-54 0 15,54 0-15,-18 0 16,-18 0-16,18 18 0,0-18 16,17 0-16,-17 17 15,0-17-15,0 0 0,-18 0 16,54 0 0,-72 0-1,19 0-15,-19 0 16,36 0-1,-35 0 1,17 0-16,-17 0 16,17 0-16,0 18 15,-17-18-15,-1 0 0,1 0 16,17 0-16,-17 18 16,88-1-1,0-17 1,-53 0-1,17 0 1,-52 0-16,141 0 16,-89 0-1,142 0 32,-159 0-31,-36 0-1,19 0-15,-1 0 0,0 0 16,-17 0 0,-1 0-16,-122 18 31,34-18-15,-35 18-16,-88-1 15,71 1 1,70-18-1,0 18-15,-18-18 16,1 0-16,-1 17 16,1-17-16,-36 36 0,35-36 15,-17 17 1,18-17-16,-124 18 0,123-18 16,-52 17-1,52-17-15,18 18 16,-70-18-1,70 0-15,0 0 16,-177 0 15,160 0-31,-71 18 16,88-18-16,-88 0 16,88 0-16,18 0 15,-18 0-15,17 0 16,-34 0-16,17 0 0,18 0 15,-18 0 1,17 0-16,-17 0 0,18 0 16,-18 0-16,18 0 15,-18 0-15,18 0 16,0 0-16,-18 0 16,17 0-16,19 0 15,-1 0-15,0 0 0,1 0 16,-19 0-16,19-18 15,-1 18-15,-17 0 16,-18 0 0,18 0-1,17 0-15,-35 0 16,36 0-16,-19 0 16,1 0-16,0 0 15,17 0-15,-52 0 16,34 0-1,1 0-15,17 0 16,-17 0-16,0 0 0,0 0 16,-1-18-1,1 18-15,17 0 16,-17 0-16,0-17 16,17 17-16,-52-18 15,34 18 1,36-17-16,-35 17 0,0 0 15,17-18-15,-17 18 0,0 0 16,17-18-16,0 18 16,-35-17-16,18 17 15,-36 0 1,54-18 0,-18 18-16,-1-18 0,19 18 15,-1 0-15,-17-17 16,-1 17-1,19 0-15,-1 0 0,1 0 16,-1 0 0,0 0-16,18-18 0,-17 18 31,17-18 141,176-17-157,36 17 1,123 1 0,-88-18-16,352-1 31,742 107-15,-865-18 15</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2:51.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23178 5257 0,'123'17'235,"18"54"-220,-35-36 1,17 0-1,-70 1-15,0-19 16,18 1-16,105 35 16,-123-35-1,0-18-15,-18 17 16,36 1-16,88-1 31,-89 19-31,107-19 16,-107-17-1,-17 18-15,18-18 16,-1 18-16,1-18 0,-18 0 16,35 0-16,-18 0 15,1 0-15,-1 0 16,19 0 0,69 0-16,-34 0 15,17 0 1,-70 0-16,-36 0 15,53 0-15,-35 0 0,35 0 16,-35 0 0,0 0-16,0 0 15,194 0 1,-53 0 0,-106 0-16,-35 0 15,18 0 1,-1 0-16,142-18 31,-106 18-31,-54 0 16,37 0-16,69 0 15,-87 0 1,35 0-16,-18 0 0,-17 0 16,17 0-16,159-35 15,123 17 1,-229 18-1,-35 0-15,53-18 16,-53 18-16,35-35 16,-35 35-16,52-17 0,-52 17 15,300-36 17,-265 36-32,141-17 15,-123-1-15,-18 18 0,0 0 16,0 0-16,-35 0 15,53 0-15,88-35 16,-124 17-16,-17 18 16,159-18-1,-54 18 1,-122-35-16,16 35 16,89-17-16,-123 17 15,17-18-15,18 18 16,-53 0-1,0 0-15,17 0 0,19-18 16,-1 18 0,-35-17-1,0 17-15,52 0 32,1 0-17,-88 0 1,0 0 15,-1 0 0,-17-18 1,-17 0-17,-1 1 1,-17 17-1,-1-18 1,-34 0-16,17 1 0,0 17 0,18 0 16,-1 0-1,19 0-15,-36-18 16,-124 18 15,72 0-31,-36 0 16,17 0-16,-17 18 0,35-18 15,0 0-15,36 0 16,-1 0-16,18 0 0,-141 17 31,106-17-15,17 18-16,-87 0 0,-460 70 31,477-70-15,-53-1-16,124-17 0,34 0 15,-52 0 1,35 0-16,0 0 16,-35 0-1,18 0-15,-407-17 16,-87-19 15,440 19-31,72 17 16,-1-18-16,17 18 15,-140-18 1,123 1-16,-53-19 16,-35 36-16,-229 0 15,17 0 1,-123-35 0,317 35-1,53-17 1,18-19-16,-71 36 15,-53 0 1,71 0 0,-176 0-16,70 0 15,123 0 1,-34 0 0,-72-35 15,142 35-31,35-18 0,0 18 15,-88-17 1,-53-1 0,141 0-16,18 18 15,-18 0-15,18-17 16,0 17-16,-36-18 16,18 18-1,-17 0-15,17 0 0,-53 0 16,35 0-16,-88 0 15,54 0-15,52 0 16,-36 0-16,-52 0 31,88 0-31,-123 0 16,106 0 0,34 0-1,19 0-15,-1 0 16,0 0-16,-17 0 31,17 0-31,1 0 31,-1 0 1,36 0 77,-1 0-93,19 0-1,140 53 16,-123-35-31,18-1 16,-19 1-16,1-18 0,0 18 16,35-1-16,-35 1 0,18 0 0,0 17 31,-19-35-31,37 0 16,-36 17-16,35 1 15,-18 0-15,19-18 0,-19 17 16,18-17-16,18 18 0,0-18 15,264 0 1,-229 0 0,-35 0-16,53-18 15,282-17 1,-335 17 0,17 18-1,-17-17-15,0 17 0,0 0 16,17 0-16,18 0 0,-35-35 0,124 17 31,-125 18-15,1 0-16,-18-18 0,142 1 15,-54-19 1,-88 36 0,-17 0-16,17-17 15,-17 17-15,-1-18 0,-17 18 16,35-18-16,-35 18 15,18 0-15,-18 0 0,-18 0 16,141 0 0,18 0-1,-123 0 1,52 0 0,-52 0-16,-18 0 15,35 0-15,-17 0 0,17-17 16,-18 17-16,19 0 15,69 0 1,-52 0-16,-18-18 16,-17 18-16,88 0 15,-89 0-15,89 0 16,-71-18 0,0 18-16,71 0 15,-88 0-15,-1 0 16,18 0-16,-17 0 15,-1 0-15,1 0 0,-18 0 16,17 0 0,1 0-16,-18 0 0,18 18 15,-19-18-15,125 18 16,-124-18 0,0 0-16,0 17 15,-18-17-15,0 0 16,0 18-16,18-18 0,-17 18 15,-1-18 1,0 0-16,0 17 0,18-17 16,0 18-16,0-18 15,-18 18-15,1-18 0,-1 0 16,18 17 0,-35 1-1,-1-18-15,1 0 0,-1 0 16,1 0-16,0 18 31,-1-18 0,-17 17-15,0 1 15,0-1 32,0 1-1,-17-18-46,-1 0-1,0 0 1,1 0 15,-18 35-31,-18-35 16,-124 36 0,89-19-1,-18 1 1,71 0-1,-36-18 1,19 17 0,-125-17-1,-158 35 1,123-17-16,-246 17 16,140-35-1,124 0 1,106 0-16,-18 0 15,-53 0 17,54 0-32,-72 0 15,-2204 89 17,1852-54-17,264-35 1,212 0-16,-17 0 15,34 0 1,1 0-16,-35 17 16,-1-17-16,-282 53 15,-194 53 1,195-53-16</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3:17.2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25718 2911 0,'0'-53'219,"0"-35"-204,0 52-15,-18-87 16,18 70-16,-18 18 16,18-18-16,-17 17 15,17-52-15,-18 18 32,18-36-1,0 71-16,0 17 17,35 18 93,18 53-94,124 70-15,-89-34 15,106 34 0,-159-105-31,53 70 16,18-18-1,-71-52-15,1 17 16,52 18 0,-71-35-16,-17 0 15,18-18-15,0 0 16,-1 17-1,-17 1-15,18-1 16,-36-17 109,-105 0-94,70 0-15,0 0 0,35 0-1,1 0 1,-1 0-1,0 0 1,-17 0 0,-35-17-1,17-1 1,0 1 0,18 17-16,-1 0 31,19 0-16,-1 0 1,0 0 0,1 0 15,-36 0 78,-71 35-93,89-35-16,0 0 16,-36 17-1,36-17 1,0 0-16,-54 0 15,37 0 1,-1 0 0,35 0 31,0 0-16,36 0 94,35-17-110,-35-1 1,17 18-16,88-53 16,-52 0-1,-36 36-15,18-1 0,18-35 16,34 18 15,-52 0-31,-17 35 0,-1-18 16,0 0-16,53-35 15,-17 18 17,-18 17-32,-18 1 15,-35-1-15,71 1 16,-36-19 0,-17 36-16,17-17 15,0-1 1,-17 18-16,-18-18 15,17 1 1,1 17 0,-71 35 77,-17 18-77,17-18 0,-18 0-16,36 36 0,-18-18 0,-141 88 31,106-53-15,0 0-1,70-52 1,-17-1-16,17 0 0,0-35 15,1 18 1,17 35-16,-18-53 16,18 17-16,-18-17 15,18 18-15,0 0 16,0-1 0,0 19 15,0-1 156,0 0-171,0-17-16,0 17 31,0-17-15,0-1-1,0 1 1,0 0 15,0-1 1,0 1-17,0 0 1,0-1-1,0 1 1,0-36 218,0-17-218,0 0 0,0-36 15,0 54-31,0-1 0,0 0 16,0 1-1,0-1 16,18-106 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3:19.4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25788 3069 0,'18'36'265,"-1"17"-249,-17-36-1,0 36 1,0-35 15,18-18 141,17-53-156,18-18-1,35 1 1,-70 35 0,53-54-1,-36 72 1,-18-1-16,19-17 31,-19 17-31,1 1 16,-18-1-1,0 0-15,18 18 235,-18-17-220,35-1 1,0-17 0,0-18-1,18 35 17,-35-17-17,0 17-15,-1 18 0,1-17 16,0-1-1,-1 0 1,1 1 15,0 17-15,-18-18 109</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3:39.9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12418 7126 0,'70'0'203,"1"0"-187,-36 0-16,18-17 0,-18 17 15,18-35-15,-17 35 16,-1-18 0,0 18-16,89-18 15,-89 1-15,0 17 16,0-18-16,18 18 16,-17-18-1,-19 18-15,19-17 16,-19 17-16,1 0 0,-1-18 15,1 18-15,0 0 16,-1 0 0,19-18-16,-19 18 0,1 0 0,17 0 15,0 0 1,1 0 15,-19 0-31,36 0 0,-35 0 31,35 0-31,-36 0 0,1 0 0,17 0 16,18 0 0,0-17-1,-17 17-15,-1 0 16,0-18-16,0 18 16,-17 0-16,17 0 0,-17 0 31,17 0-31,0 0 15,-17 0-15,53 0 16,-36 0 0,-17 0-16,-1 0 0,19 0 15,-1 0-15,-18 0 0,19 0 16,-1 0-16,0 0 16,36 0-1,17 0 1,-17 0-1,-1-35 17,-52 35-32,17 0 0,0 0 15,1 0-15,-1-18 16,35 1-16,-34 17 16,-1 0-16,0 0 0,1 0 15,34 0 1,-52 0-16,-1 0 15,36 0 1,53 0 0,-71 0-1,18 0 1,-17 0 0,-1 0-1,-17 0-15,17 0 16,-18 0-16,1-18 15,53 18 17,-1 0-17,-52 0-15,-1 0 16,19 0 0,17 0-1,-36 0-15,19 0 16,52 0-1,-35 0 1,0 0 0,-36 0-16,18-18 15,1 18-15,-1 0 0,0 0 16,54-17 0,-54 17-16,35 0 15,1 0 1,-36 0-16,18 0 15,18 0 1,-36 0 0,36 0-1,-36 0 1,18 0 15,-18 0-15,-17 0-1,-1 0 1,1 0 15,17 0-15,-35 17-16,18 1 31,-1 0-15,-17-1-1,18-17-15,0 18 16,-18-1 0,0 1 15,0 0 0,0-1-31,0 1 31,0 0-15,0-1 15,0 19-15,0-19 0,0 1-1,0 0 16,-18-18 48,-17 0-64,-36 35-15,-246 53 16,176-70-1,-53-1 1,17 19 0,54-19-1,52 1-15,-35-18 16,18 0 0,35 0-16,-17 0 15,-1 17-15,18-17 16,-35 18-16,0-18 15,17 0-15,18 18 16,-17-18-16,35 17 16,17-17-16,-53 0 15,18 0 1,18 0 31,17 0-16,1 0 0,-1 0 1,1 0 14,-107 53-30,-17-35 0,-53 35-16,53-36 15,53 19-15,35-19 16,-71 1 0,107-18-1,-1 0 1,-17 0 15,17 0-31,-52-1005 16,-213 2028-1,248-1023 1,0 0 0,-18-18-1,35 18 1,-17 0-16,17 0 15,1 0 17,-19-18-17,19 18 1,-1 0 0,18-17-1,-35-1 48,-53 0-48,70 1 1,0 17-16,1-18 0,-1 18 16,0-17-16,1 17 15,-36-18-15,35 18 16,18-18-1,-35 1-15,17-1 0,1 0 16,-1 18-16,-17-17 16,-36-36 15,-17-18 0,53 54-31,17 17 16,0-18-1,1 0-15,-1 1 16,18-1 0,-17 0-1,-1 18-15,18-17 16,0-1 0,0 1 62,0-19-63,0 19 1,0-1-16,0 0 31,0 1-15,18 17 124,34 0-124,1 0 0,36 17 15,-1-17-15,159 18-1,-177 0 1,-17-18-1,18 0-15,-1 0 16,1 0-16,-18 0 0,17 0 16,1 0-16,-18 17 15,17-17-15,124 0 16,-70 0 15,-89 0-15,0 0-16,1 0 15,-1 0-15,0 0 16,177 0 15,-159 0-31,0 0 16,-18 0-16,18 0 16,-18 0-16,36 0 0,-18 0 15,0 0-15,-1 0 16,1 0-16,71 0 15,-54-17 1,1 17-16,0 0 0,-19-18 16,72 18-1,52-18 1,-123 18 0,0-35-16,35 35 0,-70 0 15,53 0-15,-1-18 16,-17 18-16,18 0 15,-19-17-15,54-1 16,106 18 0,-177 0-1,-17 0 1,70 0 0,-70 0-1,-1 0 1,1 0 15,-36 0 32,-158 53-48,105-35 1,-176 52-16,106-17 15,-88 0-15,53 0 16,-54 35-16,54-35 16,-18-35-16,53 17 15,-53-17-15,35 17 16,-176 18 0,211-36-1,-17-17-15,-70 18 16,140-18-1,18 0 1,0 0-16,-88 0 31,124 0-31,-1 0 16,0 0-16,1 0 16,-1 0-1,0 0 1,1 0-1,-1 0 17,-17 0 108,-18 0-124,-53 0-16,0 0 16,-53 0-16,-52 0 15,176 0 1,17 0-1,-17 0-15,17 0 0,0 0 16,1 0 15,-19 0-15,54-18 109,17 18-109,1-17-16,140-18 15,18-1 1,-35 36-1,-53 0-15,-1-35 16,125 0-16,140-1 16,-176 19 15,194-1-15,-264 18-1,52-17 16,-123 17-31,-18 0 16,89 0 0,-89-18-1,0 18-15,1-18 0,-1 1 16</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4:01.1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6191 7373 0,'36'0'234,"140"18"-218,18-18 15,-35 0-15,-106 0 0,17 0-16,-17 0 15,0 0-15,0 0 16,17 0-16,-17 0 0,0 0 15,-17 0-15,16 0 16,37 0 0,-36 0-16,17 0 15,-17 0-15,-18 0 0,18 0 16,-17 18-16,16-18 16,1 0-16,-17 17 15,-1 1-15,18 0 16,-18-1-16,53 1 15,36 52 1,-54-17 0,-17-17-1,-17-19-15,-1-17 16,0 18-16,18 17 16,-18-17-16,1-1 15,-1-17-15,-18 18 16,19 0-16,-19-1 15,1 1 1,35 0 15,-35-18-31,-1 0 16,-17 17 31,0 1-32,-35 17 1,-53 0 0,35 1-1,0-1-15,-35-17 16,0 17-16,35 0 16,0-17-16,0-1 0,35-17 15,1 18-15,-1-18 16,0 0-16,1 0 15,-1 0-15,0 0 0,1 0 16,-19 0-16,-34 0 16,17 0-16,0 0 15,0 0-15,0 0 0,-17 0 16,17-18-16,0 18 16,0-17-16,-18 17 15,36-18-15,0 18 16,-1-17-1,1 17 1,18 0 0,-1-18 15,-17 0-15,17 18-1,-17-17-15,-71-1 16,88 18-1,1-18-15,-1 18 16,0-17-16,1 17 16,-19 0-16,1-36 31,18 36-31,-1 0 0,0 0 16,1-17-16,-1 17 15,-17-18-15,-1 1 16,1 17-16,18-18 15,-1 18-15,-17-18 16,17 18-16,0-35 16,-35 17-1,36 18 1,-1 0-16,0-17 0,1-1 31,17 0-15,0 1 15,0-1 32,0 1-48,35-19 1,36-34-1,-18 52-15,17-35 16,124-17 0,-141 52-16,106 0 15,35-17 1,123 35 0,-193 18-1,88-18 1,-160 0-1,19 17 1,70 19-16,-88-19 16,18 1-16,-1-1 15,36 19 1,-71-36 0,36 35-16,-1-17 15,1-1 1,35 19-1,-18-36 1,18 53 15,88-18 1,-141-18-17,-36 1 1,54 0-1,-53-1 1,-1-17 0,-34 18 31,-36-18-32,-230 18 1,125-18-1,105 0 1,-106 0-16,0 0 31,-194 0-15,195 0 15,70 0-15,-36 0-1,-35 0-15,-70 0 32,105 0-17,36 0-15,-70 0 16,34 0 0,-17-18-1,70-17-15,19 35 16,-54-18-1,70 0-15,1 18 16,0-17-16,0-1 16,-1 1-16,19 17 15,17-18-15,-18 0 0,-17 1 16,17-1 0,18-35-1,18 18-15,35-36 16,52 1-1,-52 17-15,71-35 16,17 17 0,18 18-1,-71 35 1,0-17-16,18 18 16,17-1-16,19-17 0,-19 17 15,-17 18-15,-36 0 16,36 0-16,18 0 15,-54 0-15,1 18 0,123 35 32,-88-36-17,-36 1-15,-17-1 0,0 19 16,53-1 0,-53-17-1,-18 35-15,0-36 0,1 1 0,-1 17 16,35 0-1,36 1 1,-53-1 0,0-17-1,-18-1 1,-35 1 0,18-18-1,-18 17-15,0 1 63,-53 0-48,-17-1-15,-160 36 16,36-35 0,106 0-16,-35-18 15,-1 17 1,71 1-16,-70-18 15,-1 0 1,1-1006 0,-36 1994-1,36-1023 1,-36-18 0,53 18-1,-18-1 16,19 1-15,69 35 15,19 0-31,17-17 63,0-1-16,0 0-32,17 18 1,36-17 0,35-1-16,-35 0 15,89 1 1,87-19-1,-70 19 1,52 17 0,-140 0-16,17 0 15,-17 0-15,17 0 16,-35 0 0,0 0-16,-1-1006 0,19 2012 15,-36-1006-15,1 0 16,-19 0-16,1 0 15,17 0 1,-17 0 0,-36 0 46,-158 35-46,17 0-1,-53 1 1,18-19 0,71 36-1,70-53-15,0 18 16,18-18 0,-1 0-1,1 0 1,18 0-1,-1 0 1,0 0 0,18-18 93,0 1-93</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4:05.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7585 0,'36'0'235,"105"-18"-220,18 1 1,-1 17 15,-87 0-31,-18 0 0,106 0 16,-54 0-1,1-18-15,0 18 16,18 0-16,-19 0 0,-52 0 16,18 0-16,-1 0 15,19 0 1,-54 0-16,18 0 16,-18 0-16,0 0 15,1 18-15,-1-18 0,0 17 16,0-17-16,1 0 15,-1 0-15,36 18 16,-36-18 0,0 18-16,0-1 15,-17-17-15,17 18 16,-17-18-16,0 18 16,-1-18-16,1 17 15,35 1 16,-36-18-31,1 0 0,-18 18 16,18-18-16,-18 17 16,17-17-1,1 0 1,-18 18 46,0-1-30,0 1-32,0 0 15,-18-18 1,1 17 0,-1-17-1,0 0 16,1 0-15,-1 0-16,-17 0 31,-124 0-15,36 0-16,17 0 16,-35 0-1,105 0-15,-34 0 16,52 0-16,1 0 0,-19 0 31,19 0-15,-1 0-1,0 0 17,1 0-32,17-17 15,0-1 1,0 0-1,0 1 1,-18 17 15,-35-18 1,-211 1-17,140-1-15,71 18 16,0-18-16,18 18 0,17-17 15,-17 17-15,0 0 32,0 0-17,17 0 1,0-18 0,18 0-1,-35 18-15,-36-17 16,1 17-16,-18 0 15,35-18-15,0 18 0,18-18 16,-1 18 0,-34 0-1,52 0-15,0 0 16,-17 0 15,18-17-15,17-1 15,0 0 16,0-1005 78,0 2011-109,35-1023 15,-18 17-16,1 1-15,-18-1 16,35 18 0,1-18-1,34-17 1,-52 17-16,17 1 16,0 17-16,-17 0 15,53-35 1,-54 35-16,19-18 15,52 18 1,-53 0-16,36 0 31,105-18-15,-123 18 0,35 0-16,-35 0 15,0 0 1,17 0-16,1 0 15,-18 0-15,123 0 32,-123 0-32,0 0 15,18 0-15,-18 0 16,0 0-16,-1 0 0,-16 0 16,34 0-1,36 0 1,-71 0-1,1 0-15,34 0 16,-52 0 0,17 0-16,-17 0 15,-1 0-15,19 0 0,-19 0 16,19 0-16,17 0 16,-18 0-1,0 0-15,0 0 16,1 0-16,-1 0 15,-17 0-15,17 0 16,0 0-16,36 0 31,-36 0-15,-17 0 0,-1 0-1,1 0-15,-18 36 141,0-19-126,0 1 1,-18 17 15,-35 0-15,-17 1 0,34-19-16,-34 1 15,35 0-15,-1-1 16,-34 1-16,52-1 15,-17-17 1,17 0-16,1 18 0,17 0 16,-18-18-1,0 0-15,1 0 16,-1 0 0,0 0-1,1 0 63,-19-1006-46,-140 2029-17,70-1005-15,53 0 16,-17-1-16,35-17 0,-1 18 15,1-18-15,35 18 16,-18-18-16,1 0 16,-19 0-1,19 0 1</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4:13.9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17004 9631 0,'70'0'218,"36"18"-202,-35-18 0,17 17-1,-53-17-15,1 18 16,52 0-1,-71-18-15,19 0 16,-1 0 0,-17 0-1,-1 0-15,1 0 32,-18 17-1,-18 1-16,-35 0 1,-17-1 0,34-17-1,1 18-15,-106 35 16,18-18 0,-54 18-1,124-35 1,18-1-1,17 1-15,-17-18 32,0 0-1,88 0 0,17 0-15,-34 0-1,-1 0-15,18 0 0,-18 0 16,-17 0-16,-1 0 16,1 0-16,17 0 15,-17 0-15,0 0 16,-1 0-16,-17 35 62,0-17-46,-53 17 15,-35 18-15,70-35 0,1-1-1,-1-17 1,18 18-1,0 0 17,35-18-17,-17 17-15,17-17 0,-35 18 16,36-18-16,-1 0 16,53 35-1,-53-35 1,-17 18-1,0-18 1,-18 17 47,0 1-48,17 0 126,71-1-126,-17 1 1,-18-18 0,0 0-1,-35 0 1,-1 0-16,-70-53 234,-17-17-218,70 52 0,-18 0-16,0 18 15,1-17-15,-1-1 16,0 0-16,18 1 0,-17 17 15,17-18-15,-18 0 32,18 1 108,-35-54-108,35 54-17,-18-107 1,1 71-1,17 18-15,0-141 16,0 158 0,0-53 15,0 18-15,0-17-1,0 35 16,0 17-15,0 0 0,17 18 62,19 0-16,52 36-30,-53-19-17,-17-17 1,-1 18-16,1-18 15,0 17 1,-18 1-16,17-18 16,-17 18-1,0-1 142,0 1-126,18-18-16,-18 18 1,0 17 0,0-17-1,0 17 17,0-17-32,-18-971 15,1 2011 1,17-1005 15,0-35-15,0 0-1,0-1 1,0 1 93,0 52-77,17-34-17,36-1-15,18 106 16,-36-70-1,-17-36-15,17-17 16,-35 17 15,18 0-15,-1-17 0</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4:21.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6121 10760 0,'17'0'265,"36"0"-249,-35 0-1,0 0-15,-1 0 0,71 0 32,18 0-17,-71 0 1,-17 0-16,17 0 16,1 0-16,-1 0 0,0 0 15,-17 0-15,17 0 16,0 0-16,-17 0 15,0 0-15,-1 18 0,19-18 16,-19 17-16,19-17 31,-19 18-31,1 0 32,-1-1-1,-17 1-16,0 0 1,0-1-16,0 1 31,-17-1 32,-18 1-48,-18-18-15,0 18 0,0-1 0,-18-17 32,18 18-32,0 17 0,-105 1 31,140-36-15,-17 0-16,17 0 15,-17 0 16,17 0-15,1 0 0,34 17 109,18 18-110,36-17 1,0 17 0,-36-35-1,0 18-15,0-18 0,18 0 16,-17 18-16,-1-18 15,0 0-15,0 0 16,18 0-16,-35 0 0,17 0 16,-17 0-1,0 0-15,34 0 32,-16 0-1,-36 17 63,-71 1-48,-52 17-30,70-17-16,-88 17 31,105-17-15,-17-18 0,18-1006 15,18 2012 78,-1-1006-15,18-18-16,0 0-47,-18 1 1,18-1-17,0 1 1,-106-36-1,71 35 1,18 18-16,-1 0 16,0-18-16,18 1 0,0-1 0,-17 18 15,-1-35 32,0 35-31,18-18-1,0 1 79,0-1-31,0 0-1,0 1-15,0-1-16,0 0-15,-17 1 15,17-1-15,0 0-1,-18 18-15,18-17 0,0-1 16,0 1-16,-18 17 16,18-71-1,0 53 17,0-1005-1,0 2011 125,0-1006-31,0 1-47,-17-1-62,17 0-16,-18 18 15,18-52 1,-18 16 0,18 19 31,18 17 218,0 17-249,-18 1-1,0 0 1,17-18 0,1 0-1,0 0-15,35 0 16,0 0 0,-18 0-16,18 0 15,0 0 1,-36 0-1,1 0 1,0 0 0,-1 0-1,1 0 79,-18 17-78,17-17-16,-17 18 15,18-18 1,-18 17 0,35 1-1,-35 0 63,18-1-31,0 1-31,-1-18-1,19 18 17,-19-18-17,1 0 188,0 0-171,-54-36 155,36 19-171,-17-1-16,-1 0 15,18 1 17,0-1-17,0 1 1,-18-1006 31,1 2010-32,-19-1004 1,19 17 0,17-18-1,-18 0-15,-35-17 32,36 17-17,-1 1 1,0 17 109,18 17-110,0 1 1,0 0 15,0-1 1,0 1 14,-17-18 17,-1 18-47,0-18 30,1 0-30,17 17 0,-18-17-1,0 18 17,1-18-17,-71 18 16,-177-18 1,159 0-1,71 17-15,0 1-1,17-18 1,0 0-16,1 0 15,34 0 95,1 0-95,0 0 64,-1 0-17,1 0-31,-18-18-15,18 18 31,-1 0 15,1 0-46,-18-17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5:39.3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21414 10054 0,'70'0'265,"107"0"-249,52 0 15,-123-17-15,-53 17-16,88 0 16,35 0-1,-52 0 1,17 0-1,-88 0 1,88 0-16,-35 0 16,-18 0-1,-35 0 1,123 0 0,-123 0-16,35 0 15,0 0 1,1 0-1,-54 0-15,35 0 16,1 0 0,-36 0-16,0 0 15,71-18 1,-70 18 0,52 0-16,-53 0 15,71-17 1,-71 17-1,-17 0-15,52 0 16,-17 0 15,0-18-15,0 18 15,-35 0-15,-1 0-1,-17-18 48,0 1-47,-17 17-1,-54-18 16,-35-17-15,18 17 0,18 18-1,-1-18 1,36 18 0,-18 0-16,0-17 15,0 17-15,-35 0 0,-247-18 31,194 18-31,0 0 16,-1 0-16,19-35 16,17 35-16,36 0 15,-19 0-15,36 0 0,0-18 16,18 18-16,-88 0 31,52 0-31,-246 0 16,158 0-1,71 0 1,17 18-16,1-18 0,-36 35 31,71-35-31,-18 0 0,17 0 16,-17 0 0,18 0-1,0 18 1,0-18-16,17 0 0,0 17 0,1-17 31,17 18-31,-36-18 16,19 0-1,52 0 32,88 0-16,-34 0-31,-1 0 0,53 0 16,0-18-16,36 18 16,34 0-16,-17-35 15,18 18-15,-71-19 16,-35 36-16,123 0 16,-158 0-16,17 0 15,-18 0-15,142 0 16,-124 0-16,-17 0 15,17 0-15,71 0 16,-106 0 0,35 0-16,-18 0 0,36 0 15,-35 0 1,-18 0-16,-18 0 16,36 0-16,-36 18 0,71 0 15,-36-18 1,-34 17-1,34 1 1,-35-18 15,-17 0-31,-18 17 0,18-17 47,-18 18-16,0 0-15,0-1 0,0 1-1,-36-18 63,-17 0-62,36 18-16,-107-1 16,89-17-1,0 18-15,17-18 16,-52 0 0,34 0-1,1 0 1,-53-1005-1,-71 2028 1,36-1023 0,-19 0-1,90 0-15,-90 0 16,37 0 0,-19 0-1,-87 0 1,158 0-16,-53 0 15,18 0 1,-406 52 0,405-52-1,19 0-15,-36 0 16,53 0 0,18 0-1,17-1005 16,1 2010-15,34-1005 0,36 0-1,35 18 1,18 0 15,-53-1-31,0 1 0,-18 0 16,18-1-1,0 1-15,-35-18 0,35-988 16,88 2011 0,-71-1023-16,-34 0 15,34 0 1</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5:44.2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11060 0,'17'-35'297,"18"35"-282,-17 0 1,0 0 0,-1 0 15,1 0 0,17 0-15,1 0-1,-19 17 1,19-17 0,16 18-1,-34 0 1,0-1 15,-1 1-15,-17-1 15,0 1 47,0 0-62,0-1-16,-17-17 15,17 18-15,0 0 16,-18-18 0,-17 0-1,-36 0 1,36 0-1,0 0 17,17 0-32,-17 0 0,-18 0 31,18 0-15,-1 0 30,1 0-14,17-18-17,18 0 1,0 1 0,0-1-16,0 0 93,36-17-61,-19 18-32,1-1 15,0 18-15,52-35 16,-52 35 15,52-18-15,-34 18-1,-19 0 1,1 0 0,0 0-1,-1 0 1,1 18-1,-1-1 1,-17 1 15,0 0-15,-35-1 125,18-17-126,-1 0 16,0 0-15,1 0 0,-19 0-1,19 0 17,-1-35-17,0 35 1,1 0-1,-1-18-15,0 1 16,1 17 0,17-18-1,0 0 1,0 1 0,0-36 46,0 35-46,17 18-16,36-53 15,-17-952 17,17 1975-17,-36-970 1,1 0-1,0 0 1,-1 0 0,-17 18 46,-17 35-31,-19-36-31,19 18 0,-1-17 0,0-18 16,-35 71 0,36-71-1,-1 35 1,0-35 0,-17 0 15,18 0-31,17-18 31,-18 18 0,0-17-15,18-1 0,0 0-1,0 1 16,0-1 32,18 0-32,-18 1-15,53-1-1,-36 18 1,1-17 0,0 17-16,-1 0 15,1 0 1,35 0 0,-35 0-1,-1 0-15,1 0 16,17 0-1,-17 0-15,-1 0 16,36 0 15,-35 0-31,0 0 0,-1 17 16,1-17 15,-18 18 47</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4:30.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18168 5239 0,'35'0'234,"18"0"-218,0 0 0,0 0-1,-35 0 1,-1 0 0,1 0-1,-18 18 16,0 17-15,0 0 0,-35-17-1,-1 17 17,-16 18-1,-19-35-16,36-1 1,17-17 0,-52 0-1,34-17 1,-17-54 0,36 36-1,-19-18 1,36 35-16,-17-17 15,-1-18 1,18-53 0,18 36-1,35-1 1,0 1 0,-18 52-1,18-17 1,-18 35-1,36 0 1,-18 35 0,-36-17 15,1-1-31,-1 54 16,1 17-1,-18-53 1,0 18-1,0-35 1,0 0-16,0-1 16,0 1 15,0-1-15,-18-17-16,-34 18 31,-19-18 0,36 0-15,-106 0-1,105 0 1,1-18 15,17 18-31,-17-35 31,35 0-15,18-18 0,35 0-1,0 35 17,17-17-17,1 17 1,-18 18-1,-18 0-15,0 0 0,-17 0 16,35 0 0,-18 18-16,-17 0 15,52 52 1,-35 1 0,-17 17-1,-18-17 1,0-1-1,-18-35 1,1 1 15,17-19-31,-53-17 47,35 18-31,-17-18-16,0 0 15,-53 0 1,52 0 0,-34 0-1,17 0 1,18-18 0,17 1-16,0 17 15,1 0-15,17-18 16,0 0-16,-18 1 15,0-1 1,18 1-16,0-19 16,0 1-1,0 17-15,0-17 32,0 17-1,0 1-31,0-1 31,0 1 0,0-1-31,18 18 16,-18-1023 0,88 1993 15,-70-988-16,17 18 1,0 0-16,-35-17 16,18 17-16,0 0 15,-1 0-15,1 0 16,35 0 0,17 0-1,1 0 16,-18 0-15,0 17 0,-36-17-16,1 18 15,0-18-15,-18 18 16,35 17 0,-17-17-16,-1-18 15,1 17 1,-18 1-1,0-1-15,17-17 0,-17 18 16,0 0 0,0-1-1,0 1 1,0 0 15,0-1-15,0 1-1,-52 0 142,-37 17-142,36-1041 1,1 2029 0,16-1023-16,19 0 0,-19 0 0,1 0 15,17 0-15,-17 0 16,-35 0-1,52 0 1,-17-35 0,35 18-16,0-1 15,0-17-15,0 17 16,-18 0-16,18-17 16,-18 35-16,18-35 15,0 0 1,0 17-16,0 0 15,0 1 1,0-1 15,0 0 32,18 1-32,-18-19-15,18 19 15,-1 17-31,19-18 31,-19 0-15</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5:48.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23830 11324 0</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5:50.7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24289 10725 0,'35'0'219,"71"0"-204,-88 0 1,52 17 0,-52 19-1,-1 17 1,-17-36-16,0 1 16,0 52-16,0-34 15,0-1-15,0 0 16,-17 1-16,-1 16 0,0-16 15,-17-1-15,18-17 16,-1 17-16,0-17 16,18-1-16,-17 1 15,-19-1 17,19-17-17,-1 0 1,0-17-1,18-36 1,-17 35-16,-1-17 16,0 0-16,1-1 15,-1 1-15,1 0 0,17 17 16,-18-17-16,0 0 16,18 17-16,0-35 15,0 18 1,0 17-16,0 1 15,0-1-15,0-17 32,0 17-17,36 36 63,34 35-46,-52-18-17,-1 0-15,19-17 0,-19 17 16,-17-17-16,18 17 16,0-17-1,-18-1 1,0 1-16,0 0 31,-89-18-15,36 0 15,36 0-31,-54-36 16,54 36-1,-1-17-15,18-1 16,-18 18-16,1-35 0,17 17 31,-18 0-31,18 1 0,0-18 0,0-1 0,0 1 31,35-36-15,1 36 0,-36 17 15,17 18-31,1-17 0,17 17 15,-17 0-15,-1 0 16,1 0-16,-18 17 0,18-17 16,17 36-1,-17 17 1,-1 70 0,-17-35-1,-35-17 1,35-18-16,-35 0 15,17-36 1,0 1-16,-17-18 16,-18 0-1,0 0 1,18-53 0,0 35-1,-18-70 1,53 18 15,0-1-15,106-1075-1,-53 2133 1,-53-1004 0,35 17 15,-17 0-16,-1 0 1,-17 17-16,0 1 31</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5:58.7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8537 7444 0,'177'0'250,"175"0"-219,-122 0-15,-72-53 0,1 18-1,70-53-15,-34 52 16,-107 19-1,0-1-15,88-17 16,-70-1 0,0 36-1,-35 0 1,-54 0 15,54 0-15,-36 0-1,-17 0-15,-1 0 16,1 0 0,0 0-1,-36 0 142,-17 0-142,17 0 1,-441 89 15,265-36-15,-53-1-1,142-16 1,69-36 0,1 0-1,-18 0 1,-159 0-1,160 0 1,-1 0-16,0-18 16,-18 18-16,-70-35 15,106 35 1,-36-18-16,-17 1 16,53 17-1,17 0-15,-17-18 0,17 18 31,1 0-31,-19 0 16,19 0 15,-1 0-15,53 0 171,18 18-171,-18-1-16,54 1 16,16 17-1,-52-35-15,53 18 16,35-18 0,-52 0-1,-19 0-15,142 0 31,-124 0-31,229-53 16,-158 35 15,71-17-15,-160 17-16,18 18 16,-17-17-16,70 17 15,-88 0-15,0 0 16,17 0-16,18 0 15,-52 0 1,-1 0-16,53 0 16,-52 0-16,-1 0 15,-18 0-15,19 0 16,-1 0-16,-17 0 16,-1 0-16,19 0 15,-1 17-15,0-17 31,-17 0 1,-36 0 61,0 0-77,-123 36 15,-106 52-15,142-35 0,-19-53-16,36 53 15,17-36-15,1 1 0,17-1 16,0 1-16,18-18 15,17 18-15,-17-18 0,17 17 0,-35-17 32,36 0-17,-1 0 1,0 0 0,1 0-16,-72 0 0,-52 18 15,-176 35 1,229-53-16,35 18 0,0-18 15,18 0 1,17 0-16,0 0 0,1 0 16,-1 0-16,0 0 15,-17 0 17,17 0-1,36 0 94,0 0-110,-1 0 17,1 0-17,0 0 1,70 0 0,-53 0-1,18-18-15,141-35 16,-53 0 15,88 0-15,-123 18-1,71 17 1,17-70 0,-141 70-1,-18 18 1,18-17-1,-18-1-15,-17 18 0,-1 0 16,1 0-16,17 0 16,-35-17-16,36 17 15,-19-18-15,36 18 16,-18 0-16,-17-18 16,35 18-1,-35 0 1,-1 0-16,1 0 15,17-17 1,-17 17 0,-1 0-1,1 0 1,-18-18 31,0 0 93,0 1-61,0-1 30,-18 0-93</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02.7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4374 7532 0,'36'0'219,"228"-35"-203,-123-971-1,-17 2012 1,-71-1024-1,0 18 1,141-53 0,-106 53-16,18-17 15,264-36 1,-141 17 0,36 1-1,-71 0 1,18 17 15,-53 1-15,-18-1-1,-88 18-15,-18 0 0,0-18 16,18 1 0,-35 17-16,-1-18 0,1 18 15,0 0 1,17 0 15,0 0-15,0 0-16,1 0 15,34 0 1,-34 0 0,-19 0-16,89 0 15,-71 0 1,36 0-1,-36 0 1,-17 0-16,-1 0 16,1 0 31,-36 0 46,1 0-77,-1 0 0,-105 18-1,52-1 1,-264 72-16,141-54 15,159-18 1,-36 1-16,18 0 16,18-18-1,0 0 1,-1 17 15,-510 124-15,105-88 15,229-17-15,194-36-1,1 17 1,-19-17 0,19 0-1,-1 0 1,18 18 15,-335 53 0,282-71-31,-53 35 32,89-18-17,-1-17-15,36 0 94,52 0-78,-17 0-16,88 0 15,-88-17-15,35 17 16,-17 0-16,17 0 15,-17 0-15,-19-18 16,37 18-16,-36 0 0,35 0 16,35-17-16,-35-19 15,71 19 1,-71-1-16,-35 0 16,35 1-16,107-36 15,-125 53 1,18-18-16,-17 0 0,17-17 15,0 18-15,-35-19 16,18 19-16,-18-1 16,-18 18-16,0-18 0,0 18 15,1-17-15,-1 17 16,0-18-16,1 18 16,16 0-16,37-35 15,-54 17 1,53 1 15,-70 17-31,-1 0 0,1 0 16,0 0 15,-1 0-15,19 0-16,-19 0 15,19-18-15,-19 18 0,1 0 16,-1 0-16,1 0 15,0 0 1,-1 0 0,-17 18 62,-17 17-63,-1-18-15,0 19 0,1-36 16,-1 17-16,1 1 16,-1 17-16,-17-17 15,-1 0-15,-17 17 0,0-18 16,1 1 0,16 35-16,1-35 15,0-18-15,-53 53 16,35-53-16,-18 35 15,18-17-15,0-18 16,-17 17 0,52 1-16,0-18 15,1 17-15,-1-17 16,-17 0 0,17 0-1,1 0 1,-1 0-1,-17 0 64,-36 36-64,-35-19-15,-17 36 16,35-35-16,52 0 0,-34-1 15,34-17 1,36 18-16,-17-18 16,-1 17-16,1-17 15,-19 0 1,19 0 15,17-17 204</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08.5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23901 4287 0,'0'-18'219,"0"-317"-188,0 53 1,-18 123-17,18 88-15,-18 18 16,18-17-16,0-1 15,-17 18-15,17-17 16,0 34-16,0 1 16,0 18-1,0-19 1,0 72 78,35 105-79,0-71 1,18 36 0,0-18 15,106 106 0,-141-158-31,-1-1 16,1 0-16,35 18 15,-18 0 1,-17-35 0,17-1 15,-35 1-31,18 0 15,-18-1 1,-18-17 93,-300-35-77,213 17-17,-19 18-15,89-17 0,-18 17 16,18-18-16,-18 0 16,17 18-1,19-17 1,-1 17-1,1-18 1,17 0 0,-18 18-1,18-17 17,0-1-17,-18 18 16,1-18-15,-1 18-16,-35-17 16,-17 17-16,-160 0 15,160-18-15,17 18 16,-35-35 0,70 35-1,0 0-15,1 0 16,-1 0-16,0-18 31,18 1 110,18 17-126,0 0-15,-18-18 16,17 18 0,1 0-1,17 0-15,36-35 16,-18 35-16,0-18 15,-18 0-15,141-17 16,18 0 0,-141 35-1,-18 0-15,-17-18 16,0 18-16,-1 0 16,1 0-16,17-17 31,1 17 0,-19 0 32,54-18-48,-1 18-15,36-18 16,-53 1-1,0 17-15,35-18 16,18 18-16,-18-18 16,-17 1-16,52-18 31,-70 35 0,-35 0-15,-1 0-1,-17 17 173,-17 1-172,-1 35-1,1-53 1,-19 17-16,19 1 15,-72 105 1,54-87-16,-18 34 16,-17 1-1,-1-18 1,53-36-16,1 19 16,-18 17-1,17-18 1,-17-17-16,-1-1 15,36 1 1,-17-1-16,-19 19 16,1-19 15,-18 54-15,0-18 15,36 0-16,-36-18 1,0 18 0,18 0-1,-18-18 1,35-17-16,-35 35 16,35-36-1,1 1-15,-1 0 31,1-1-15,-1 19 15,18-54 157,0 0-173,0 1 1,0-1 0,0-17 15,0-54-15,0 37-16,0-1 15,0-124 1,0 71-1,18-52 1,-18 105 0,0 0-16,35-124 15,-18 72 1,19-1 0,-19 53-16,1-18 15,-18 18 1,0 36-1,0-1-15,0-17 32,0 0-1,0 17-15,0 0 15,-18-35-16,18 36-15,-17-19 16,-19 1 0,19-106-1,-1 106 1,18 0-16,-17 35 0,17-18 16,0 0-16,0 1 15,0-1-15,0 0 16,0 1 15,0 34 172,17 54-187,1-53-1,-1 17 1,54 124 0,-71-142-1,18 18-15,-1 18 16,1-17-16,0 17 16,52-882-1,-35 1905 1,-17-1059-1,0 18 1,-1 1-16,1-19 0,-18 19 16,53 52 15,-35-53-15,-18-17-16,17-18 15,1 17-15,35 54 16,-36-36-1,1-17-15,0-1 16,35 36 0,-1 18-1,-34-53 1,0-18 0,-1 35-16,19-17 0,-19 17 15,1-18-15,17 1 0,-17 0 16,17 17-1,-35-17-15,18 17 16,-1-35-16,19 35 16,-36-17-1,35-1 1,-35-34 140,0-1-140,-18 1 15,1 17-15,-1-18 15,18 0-15,-18 1-1,18-1 16,0 0 1,-17 1-17,-54 17 1,18-36-16,-35 1 16,-106-35-1,124 17-15,-19 17 16,36 1-16,-17-53 15,-1 53 1,36 17-16,0 0 16,-1-17-1,19 35 1,17-18 0,-18 1-1</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17.1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20638 8273 0,'88'0'234,"35"0"-218,-88 0 0,1 0-16,17 0 15,-18 0 1,0 0-1,-17 0-15,35 0 16,17 0 15,1 0-15,-18 0 15,-36 0-31,1 0 31,17 0-15,1 0 0,-19 0-1,1 0 1,0 0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21.1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13688 8432 0,'53'-177'265,"-18"89"-233,-17 53-32,-1-36 15,1 18-15,0 36 31,-18-1-31,17 0 0,-17 1 16,18 17 78,-1 17-79,1 1-15,0-18 16,-18 18-16,17-1 16,36 54-1,-35-36 1,0 36 0,-1-36-1,-17-17 1,0-1-16,0 19 31,-17 17 0,-19-36-15,36 1 0,-17-1-1,-1 1 1,0-18-1,18 18 95,-123 52-95,88-34 1,-71 16-16,70-16 16,1-19-1,0 19-15,-18-19 16,18 1-16,-89 52 31,107-70-31,-1 18 0,0-18 16,1 0-1,-1 0 1,0 0 0,18-18 93,0 1-78,36-18 1,17-71-17,-36 88 1,1 18-16,-18-18 15,18 1-15,-18-1 0,17 18 16,-17-17 0,18 17-16,-18-18 15,70-17 110,142-71-109,-106 0-16</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25.7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20814 7391 0,'70'-53'203,"36"-17"-187,-88 52 0,0 18-1,-18-18 1,17 1-16,1 17 15,-1 0 1,-17-18 0,53 18 15,124-88-15,-124 70-1,35-17 1,-18 0-16,195-54 15,-159 54 1,-53 17 0,0 1 15,-36 17 16,-52 35 47,-71 18-79,71-18 1,-53 18-1,52-17-15,1-19 16,18 1-16,-54 35 16,-52 17-1,34-34 1,-17 16 0,71-34-1,-18-18-15,18 53 0,-18-53 16,18 18-16,-18-1 15,18 1-15,-1 0 32,-17-1-17,36-17 1,17 18 46,0 17-46,0-17 15,0-1-15,17-17-16,19 36 31,-19-36-31,19 17 0,-19-17 0,1 18 16,52-18-1,107 18 1,-71-18 0,-89 0-1,19 0 1,-19 0-16,19 0 31,-1 0 0,-35-18 48</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6:31.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27040 7038 0,'18'0'218,"35"0"-202,-18 18 0,18-18-1,0 0 1,-18 18 0,1-1-16,17 1 15,35-1 16,-53 1-31,18-18 16,-35 18 0,-1-18-16,1 0 0,-1 0 15,1 0 17,0 0-32,-1 0 15,-17 17 173,18 1-157,-18 35 0,0-18-15,0 0-1,0 18 1,0 0 0,-18-35-1,18 0 1,-17-1-16,17 1 0,-18-988 16,0 1993 15,18-988-31,-17-17 31,17-1-15,0 1-1,-18-18 17,1 0-17,17 18-15,-18-18 16,0 17-1,18 1-15,-35 0 16,0-1 0,17-17-1,0 18-15,1-18 16,-1 0 0,1 0-1,-1 0 48,36 0 218,-1 17-265,-17 1-1,88 0 1,-70-18-1,0 0-15,-18 17 0,35-17 32,-17 0-32,-1 18 0,1-18 0,17 0 15,-17 18 1,17-1 0,18-17-16,-18 0 15,-35 18 1,18-18-16,0 0 15,-1 0-15,1 0 16,-18 18 0,-18-18 109,-88 0-110,0 0 1,18 0 0,35 0-1,18 0 1,17 0-16,-34 0 15,16 0 1,19 0 15,-1 0-15,18-18 31,-18 18-32,1-18 1,-1-35 0,0 36-1,18-19-15,-17 1 16,17 0-16,-18-18 16,1-35-1,-1 52 1,18 19-16,0-18 15,0-1-15,0-70 32,0 54-32,0-19 15,0 36-15,0-1 16,0 1-16,0 18 16,0-1-16,0 0 15,0 1-15,0-1 16,0 0-1,0 1 1,18 17 156,-18 17-156,35 19-1,18-19 1,-18 36-16,36 18 15,-19-1 1,1-34-16,-35-1 16,0 0-1,17 0-15,-35-17 0,35 35 16,-35-18 0,18 0-1,-18-17 1,0 0-1,0-1 1,-18 1 93,-17-18-93,17 0-16,1 0 31,-1 0-15,18-18 156,-18 1-157,-35-54 1,18-52 15,35 105-15,0 0 15,0 1-31,0-1 16,0 1-1,0 34 142,0 1-142,0 70 1,18 0 15,-18-35-31,0-18 0,0 18 16,0-17-16,0-1 15,0 0-15,0 0 16,0 1-16,0-19 0,0 1 31,0 35-15,0-35-16,0-1 47,0 1-32</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02.4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20514 12030 0,'35'0'250,"54"-35"-234,-54 35-1,35-18 1,54-17-1,-54 17 1,-52 1 15,35 17-15,-18 0 0,-17 0-1,-1-18-15,36 18 16,-35 0-1,0 0-15,-1 0 16,1 0-16,35 0 16,0 0-1,-36 0 1,1 0 0,17 0-1,-17 0-15,0 0 16,-18 18 93,-89 17-78,54-18-15,-53 19 0,53-19-16,-1-17 15,-52 36 1,53-19 0,-18 19-1,35-19-15,-17 1 0,17-18 16,-17 35-1,35-17-15,-35-18 16,0 35 0,17-17-1,0-18-15,18 17 16,0-1004 0,-17 2010-1,17-1006 16,0 1 1,70-18-1,-34 18-15,-19-18-16,1 0 15,-1 0-15,19 0 0,-19 0 16,19 17-1,-19-17-15,1 0 0,0 0 16,17 0 0,-18 18-16,1-18 15,0 0-15,-1 0 16,19 0 0,-19 0-1,-17 17 1,18-17-1,-18 18 95,35 0-95,-17-1 1,17 1 0,-17-18-16,35 18 31,-18-18-15,-17 17-1,-1-17 1,1 0-1,0 0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04.9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7426 12242 0,'18'0'172,"140"0"-156,-52 0-1,35 0 1,-35 0 0,53 0 15,0 0-15,-54 0-1,-52 0 1,18 0 15,-36 0-31,-17 0 16,-1 0-16,36 0 15,18 0 1,-18 0 0,-35 0-16,17 0 15,-18 0-15,19 0 16,-19 0-16,1 0 0,0 0 0,-1 0 15,1 0 17,0 0-32,-1 0 0,1 0 0,-1 0 15,1 0-15,0 0 16,52 0 0,-52 0-1,17 0 1,53 0-1,-70 0 1,17 0 15,-17 0-15,0 0-16,-1 0 31,-17 17 47,0 19-62,0-19 0,-17-17-16,17 18 15,-18 0-15,-70 70 16,53-53-1,-18 18 1,-18 0-16,-282 176 16,142-123 15,158-88-31,-18 35 0,36-53 16,0 17-16,17 1 15,-17-18 1,17 0-16,-35 0 0,35 0 15,1 0 1,-1 0 0,1 0-1,-1 0 1,0 0 0,1 0 15,-1-18-16,0 18 1,1-17-16,-1 17 0,18-18 16,-35 0-1,17 18 1,1 0-16,-54-35 31,53 35-31,1 0 16,-1-18-16,-17 18 0,17-17 15,-17 17-15,0-18 16,17 18-16,0 0 16,-17-18-16,17 18 0,-17-17 15,-18 17 1,18-18-16,17 18 16,1-17-16,-1-1 15,0 18-15,1 0 16,-1-35-16,0 17 0,1 0 31,-1 1-31,18-19 0,0 19 0,0-1 16,0 0-16,-18-17 15,1 18 1,17-1-16,0 0 47,0 1-16,17-1-15,1 0 15,70 18 0,-70 0-31,0 0 0,105 0 31,-88-17-15,1 17-16,-1-18 0,35 18 16,54-18-1,-71 1 1,0 17-16,0 0 16,17-18-16,-34 1 15,16-1-15,-16 18 0,17-18 16,-18 18-16,-17-17 0,52-1 31,-17 18-15,-18-18-16,1 1 15,-1 17-15,0 0 16,-17-18-16,17 18 0,-17 0 16,-1 0-16,1 0 15,17-18 1,36 18-1,-36 0 1,36 0 0,-54 0-1,1 0 1,0 0 0,-1 0-1,1 0 1,-1 0 15,1 0 0,0 0-15,-1 0 0,-34 0 109,-142 71-110,124-53 1,-18-1-16,0 19 15,-18-1-15,-70 18 16,71-18 0,52-35-16,0 18 15,-17-1-15,17 1 16,1-18-16,-1 0 16,-17 18-1,17-18 16,-17 0-15,17 0 0,-35 0-1,36 0 1,-1 0-16,1 0 0,-1 0 16,0 0-16,1 0 15,-1 0 1,0 0-1,-17 0 173,0 0-172</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06.3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23707 12753 0,'35'18'281,"18"0"-265,-36-1-1,36-17 1,-17 18-1,-19-1 1,-17 1 0,18-18-1,-18 18 17,0-1 46,0 1-63,-18-18-15,1 35 32,-19 1-17,1-1 1,0-18-1,17 19 1,-17-1 0,17-17-16,1-1 31,17 1-15,-18 0-1,18-1 48,0 1-48,18-1 1,17-17 0,-17 0-16,34 18 15,19 0 1,-36-18-16,-17 17 15,17-17 1,1 0 0,-19 0-16,-17 18 31,0 0 0,0-1-15,0 1-1,0 0 1,0-1 0,-35 19 15,0-19-31,-1 36 16,1-18-1,-18 1 1,35-19-16,-17 1 15,18 17 1,-1-35-16,18 18 16,-18-18-1,18 17 79,18-17-78,0 18-16,17-18 15,-18 0 1,1 18-16,0-18 16,-1 17-1,54-17 1,-53 0 31,-1 0-32,-17 18 48</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09.2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16016 12930 0,'35'0'187,"177"0"-171,-124 0-16,18 0 16,0 0-1,0 0 1,-36 0 0,-34 0-1,-1 0 1,-17 0 15,-1 0-15,-17 17 31,-17 1-1,17 0-30,-36-18-16,-352 141 31,318-124-15,-19 36-16,-69 0 16,52-18-1,71-17 1,-36 0-1,53-1 1,-17-17 15,0 0 1,70 0 93,141 36-94,-123-36-31,124 35 31,-142-35-31,36 18 16,-36-18-1,0 0 1,0 0 0,-17 0 15,-18 17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12.6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12877 0,'53'0'250,"18"0"-234,-53 0-1,-1 0 1,1 0 0,-1 0-1,1 0 16,0 0-15,-18 35 78,-36 36-47,1-36-32,18-18 1,-19 19 0,19-1-1,-1-17 16,0-18-31,18 17 63,0 1-47,18 0 15,-18-1-31,35-17 15,-17 18-15,17-18 16,-17 0 0,52 35-1,-52-35 1,0 18-16,-1-1 31,1-17-31,0 18 16,-1 0-1,-34 35 32,-19 17-31,19-70 0,17 18-1,-18 17-15,0-35 16,18 18-16,-17-1 15,17 1-15,-18-18 0,18 18 0,53-18 110,71 0-79,-107 0-31,18 0 31,1 0-15,-19 0 0,1 0 155,-18 17-108,18-17-47,-18-988 15,0 2012 31,0-1007-15,0 1-31</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16.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13670 11607 0,'53'35'234,"-18"18"-202,-17-35-17,0-18-15,-1 17 16,19 36 0,-19-35-16,18-1 15,-17 1 1,0-18-16,-1 18 31,19-18-15,-19 17-1,19 1 1,-36 0 0,17-18-1,1 0 1,-18 17 296</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18.5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23954 12912 0,'105'0'203,"213"0"-172,-283 0-31,18 0 16,0 0-16,0 0 0,18 0 16,-54 0-16,18 0 15,1 0-15,-1 0 16,0 0-16,1 0 15,-19 0-15,1 0 32,-1 0-17,1 0 1</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22.8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28152 12224 0,'35'-18'203,"141"-105"-171,-158 105-17,53-17 1,17 0 0,-18-18-1,-17 53 1,0-18-1,-35 1-15,-1-1 16,1 18 15,0 0-31,-36 35 266,-70 53-235,53-70-15,17 17-16,-35 18 15,53-35-15,-18 0 16,-17 17-16,17-35 16,18 17-16,-17 1 15,-1 0 1,1-1-16,17 1 31,0 0 0,0 35 1,0-36-32,0 1 31,0-1-15,35 1 15,35-18-16,-52 0 1,17 0-16,-17 0 0,17 0 16,-17 0-16,-1 0 15,1 0-15,0 0 16,-1 0 0,1 18-1</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26.9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23283 12683 0,'71'35'234,"-36"18"-218,18-53 0,-18 35-1,-17-17-15,17-1 16,18 19-1,-18-19 1,-17-17 0,0 18-1,-1 0 1,1-18 0,-18 17 312</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44.1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24659 14746 0,'141'0'296,"-17"0"-280,-71 0-16,52 0 16,19 0-1,-36 0 1,36 18 0,-89-18-16,-17 0 15,-1 18-15,1-18 16,-1 0-16,1 0 15,0 0 1,-1 0 0,-17 17 31,0 19-16,-17-19-31,-19-17 15,-122 71 1,17-54 15,70 1-31,-52 0 0,34-1 16,-16-17-16,-125 53 31,195-53-31,-36 18 0,19-18 16,16 18-16,-17-18 15,18 17-15,0-17 0,-1 0 16,19 18-16,-1-18 16,-17 0-16,0 0 31,17 0-15,71 0 62,-18 0-63,36-18-15,-54 18 16,54 0-16,17-17 16,-35-1-16,0 18 15,-18-18 1,53 18-16,-35 0 0,36 0 0,-37-17 15,1 17 1,0 0-16,18 0 0,-18 0 16,0 0-16,35-18 15,0 18 1,-53 0 0,1 0-16,-1-18 15,124 1 1,-89-1-1,-17 18-15,0 0 16,53-18 0,-36 18-16,-17-17 15,0 17-15,0 0 16,71-18-16,-71 18 16,-1 0-16,-16 0 15,-1 0-15,-17 0 16,17 0-16,-17 0 15,-1 0-15,1 0 16,0 0 0,-1 0-1,-34 0 110,-19-17-109,-52-1-16,-18 18 16,0 0-16,-88 0 0,18 0 15,0 0-15,-1 0 16,36 0-16,0 0 15,17 0-15,-17 0 16,71 18-16,-18-18 0,35 0 16,0 0-16,-35 0 15,17 0 1,53 0-16,-17 0 0,0 0 16,0 0-16,-71 0 15,88 0 1,0 0-1,-17 0 1,0 0 0,0 0-16,-18 0 15,-141 0 1,123 0-16,-35 0 0,53 0 16,-35 0-16,18 0 15,-1 0-15,-35 0 0,0 17 16,36-17-16,-18 0 15,-212 53 1,194-53 0,-18 35-16,-17-17 15,18 0-15,-18 17 0,-53-17 16,106-1 0,35-17-16,0 18 0,-18-18 15,1 17 1,17-17-16,-35 0 0,17 0 15,-17 0-15,35 0 16,-35 36-16,17-36 16,-17 0-16,17 0 0,18 0 15,-17 0 1,17 0-16,0 0 0,0 0 16,-194 0-1,212 0 16,17 0-31,-17 0 0,0 0 16,17 0-16,0 0 16,1 0-16,-1 0 15,1 0-15,-1 0 16,0 0 0,1 0-1,34-18 141,36-17-140,0 35-16,35-35 31,89-1-15,-71 1-16,17 17 16,-17 1-1,17-19-15,18 36 0,-35-17 16,124-1-16,-125 18 15,19-17 1,-18 17-16,0 0 16,-1 0-16,19 0 0,-18 0 15,-1 0-15,1-36 16,124 36 0,-54 0-1,-88 0-15,-17 0 0,17 0 16,124-17-1,-71 17 1,-35-18 0,-1 18-16,36 0 0,-35 0 15,53 0-15,88-18 16,-141 18 0,17-35-16,-52 35 0,35 0 15,123 0 1,-158-18-16,52 18 0,89-17 31,-106 17-31,-18 0 0,18 0 16,-1 0-16,-16-18 15,-19 18-15,18 0 16,-17 0-16,17 0 0,-17 0 16,17 0-1,-18 0-15,19 0 0,-36 0 16,-1 0-16,1 0 0,0 0 15,18 0 1,-18 0-16,-18 0 0,18 0 16,-18 0-16,1 0 15,87 0 1,-105 0 0,35 0-1,-36 0 1,1 0-1,17 18 1,-17-18 0,-1 0-1,1 0 1,0 0 62,-1 0-62,19 17-16,-1 1 15,0-18 1,0 18 0,54 17-1,-37-17 1,-16-1-1,-19 1 1,1-18-16,0 0 31,-124 18 94,-141 17-109,141-35 0,-511 53 15,440-53-31,-17 17 15,18-17-15,0 36 0,-1-19 16,1-17-16,35 0 16,-18 36-16,53-36 0,18 17 15,-18-17-15,0 18 16,-17-18-16,17 0 0,0 0 16,-159 17-1,160-17-15,-142 36 16,176-36-1,1 0-15,-19 0 16,36 0-16,18 0 16,-35 0-16,17 0 15,-18 0-15,1 0 0,-36 0 0,18 0 16,17 0-16,-35 0 16,0 0-16,18 17 15,18-17-15,-19 0 16,-175 0-1,176 0 1,-18 0-16,0 0 0,-35 0 16,0 0-1,0 0-15,-89 0 32,213 0-32,-1 0 15,-17 0 1,17 0-16,-35-17 0,-35 17 15,17 0-15,-34 0 16,-1 0-16,-18 0 16,71-18-16,-35 18 15,35 0 1,36 0-16,-1 0 16,0 0-1,-17 0 1,17-18 15,-17 1-15,18-1-1,-1 18 1,-17 0-16,17-17 0,0 17 0,1 0 16,-19-18 15,19 0-16,17 1-15,-18 17 16,18-18 15,0 0 1,-17 1 14,17-36-14,-36 0-1,36 35-31,0 1 16,0-1-1,0-17 32,0 17 16,18 18 15,17-18-47,-17 1-15,-1-1-1,72-17 16,34 35 1,18 0-1,-88 0-31,-18 0 16,18 0-16,-17 0 15,17 0-15,-18 0 16,35 0-16,-17 0 0,0 0 15,0 0 1,18 0-16,34 0 16,-52 0-1,0 0-15,18 0 0,-18 0 16,0 18-16,0-18 16,0 0-16,70 0 15,-88 0-15,36 0 16,-36 17-16,36-17 15,-1 0-15,71 35 16,-88-35-16,0 0 16,35 0-1,-35 0-15,18 0 0,-1 0 16,-17 0-16,106 0 16,-88 0-1,-18 0-15,17 0 16,54 0-16,-1 0 31,-52 0-31,-18 0 0,-1 0 16,1 0-16,0 0 0,-17 0 15,87 0 1,-105 0-16,17 0 16,0 0-16,36 0 15,-36 0-15,18 0 16,-18 0-16,18 0 0,0 0 15,-18 0-15,18 0 16,-17 0 0,16 0-16,-16 0 0,17 0 15,17 0-15,-34 0 0,16 0 16,-16 0-16,17 0 16,-18 0-16,18 0 0,0 0 15,0 0 1,17 0-16,-35-17 0,107 17 15,-107-18 1,18 18-16,-18 0 16,18 0-1,88-17 1,-123 17-16,17 0 16,0 0-16,1 0 0,-1 0 15,18 0 1,-18-18-16,36 18 15,-54 0-15,142-18 16,-124 1 0,18 17-16,-18 0 15,18 0-15,-17 0 0,87-18 32,-70 18-32,0 0 0,35-18 0,18 18 15,-53 0 1,17 0-16,-17-17 0,36 17 31,-19-18-31,-17 18 16,-35 0-16,-1 0 31,1 0-31,0-18 0,17 18 16,0 0-1,-17 0-15,-1 0 0,1-17 16,70 17-1,-52 0 48,16 0-32,-34 0-31,0 0 0,17 0 16,-17 0-16,17 0 15,-17 0-15,-1 0 0,18 0 32,-17 0-17,0 0-15,-1 0 16,1 0 15,17 0-15,-17 0-1,0 0 1,-1 0 0,1 0-1,35 17 1,-36-17 0,54 18-16,-36 0 15,1-18-15,-1 0 16,0 17 15,-17 1-31,-124-18 63</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52.4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15734 12083 0,'194'-35'204,"35"17"-189,-141 0 1,18 18-1,-18-17 1,106-1 0,-70 18-1,17-18 1,-53 18 0,-35 0-16,0 0 0,0 0 15,18 0 1,-19 0-16,1 0 0,0 0 15,0 0-15,18 0 16,-18 0 0,0 0-16,0 0 15,141 0 1,-177 0 0,1 0-16,-1 0 0,1 0 0,0 0 15,-1 0 1,1 0-16,0 18 31,17 0-15,-17-1-16,17 1 31,53 53 0,-70-54-31,-1 1 16,-17 0-1,18-18 1,0 17 0,-1-17-16,-17 18 15,-35-18 79,-212 0-78,-141 0-1,-71 17 1,371-17 0,35 0-16,-17 0 15,52 0-15,0 0 16,-17 0-1,18 0-15,-1 0 16,-88 0 0,18 0-1,-18 0-15,35 0 16,1 0-16,35 0 0,-36 0 16,53 0-1,-17 0-15,17 0 0,1 0 16,-1 0-16,1 0 15,-1 0 1,0 0 0,36 0 202,0 0-186,34 0-17,-16 0-15,105 0 32,53 0-17,-88 0 1,211 0 15,-264 0-15,0 0-16,0 0 0,18 0 15,-19 0-15,1 0 16,0 0-16,141 0 16,-53 0-1,-88 0 1,18 0-16,17 0 0,-35 0 15,194 0 1,-35 0 15,-159 0-31,-1 0 16,1 0-16,141 0 16,-158 0 15,-1-17-31,-17 17 15,17 0-15,0 0 16,-17 0-16,17 0 0,-17 0 16,17 0-16,0 0 15,36 0-15,-54 0 16,19 0-16,-1 0 16,18 0-16,-18 0 15,36 0-15,-36 0 16,18 0-16,18 0 0,-19 0 15,37 0-15,-36 0 16,35 0 0,-35 0-16,-36 0 15,19 0-15,-19 0 0,18 0 16,-17 0-16,0 0 16,-1 0-1,1 0 1,0 0-1,-1 0 79,-17-18-78,0 1 15,18-1 0,-18 0 1,0 1-1,18 17 31,52 0-46,-52 0 0,-1 0-16,1 0 46,0 0-30,-18-18 78,-18 18 93,0-18-155,-246 1-1,17-19-16,229 36 1,-35 0 0,18 0-1,17 0 1,-17 0-16,-106 0 16,-194 0-1,211 18 1,54-18-16,17 0 0,-35 0 15,52 0 1,19 0-16,-1 0 16,1 0-1,-1 0-15,-17 0 16,-54 18 0,-52-18-16,0 0 15,0 0-15,-35 0 16,123 0-16,18 0 15,-1 0-15,19 0 16,-1 0 0,0 0-16,1 0 0,-1 0 15,0 0-15,-264 35 16,0 0 0,141-17-1,88-18 1,35 0-16,-17 0 15,17 0-15,1 0 0,-1 0 16,1 0 0,-1 0-1,-17 0 17,17 0-17,-70 0 48,-230 0-48,212 0 1,53 0-16,1 0 0,34 0 16,0 0-16,1 0 15,-19 0-15,1 0 16,17 0 15,1-18 16,-1 18 0,-17 0 0,-106 0-32,53 0 1,17 0 15,53 0-31,1 0 16,-1 0-1,18 18 142,0 0-142,18-18 1,-18 17 0,17 1-1,-17-1 16,0 1-15,0 0-16,18-1 47,-18 1-31,18-18 30,-1 0-30,1 0 15,0 0-15,17 0 15,124 35-15,-124-35-1,18 0-15,0 0 16,-18 0-16,18 0 16,17 0-16,54 0 15,-71 0 1,-18 0-16,0 0 16,18 0-16,-17 0 0,-1 0 15,0 0 1,53 0-1,-52 0-15,34 0 0,-34 0 16,-19 0-16,18 0 16,36 0-1,35 0 17,-53 0-32,-18 0 0,0 0 15,1 0-15,-1 18 16,0-18-16,0 0 15,1 0-15,17 18 0,-18-18 16,0 17-16,0-17 0,1 0 16,-1 18-16,0-18 15,1 0-15,16 0 16,-16 17-16,17-17 16,-18 0-16,0 0 0,0 0 15,1 18 1,17-18-16,-18 0 0,0 0 15,1 0-15,-1 0 16,0 0-16,0 18 16,89-18-1,-18 35 1,-71-35 0,0 0-16,0 0 15,1 0-15,-19 0 16,19 0-16,-19 18 0,19-18 15,-19 0-15,1 0 16,17 0-16,0 0 16,-17 0-16,17 0 15,1 0-15,-19 0 16,142 0 0,-106 0 15,-18 0-31,0 0 15,18 0-15,-17 0 0,-1 0 0,0 0 16,36 0 0,-36 0-1,0 0-15,1 0 0,-1 0 0,0 0 32,0 0-32,-17 0 0,0 0 15,-1 0-15,19 0 16,-19 0-16,1-18 0,17 18 15,-17 0 1,35 0 0,-18 0-1,0 0 1,-17 0 0,0 0-1,-1 0 16,1 0-15,-1 0-16,36 0 31,0 0-15,-17 0 15,17 0 0,-36 0-15,1 0 15,-18-18 63,17 18-78,19-17-1,17-1 1,-18 18 0,0-18-16,18 18 15,-35 0 1,-1 0-1,1 0-15,-18-17 16,18 17 0,-18-18 62,0 1-63,0-1 1,-18-17 15,0-18-15,1 53 0,-1-53-1,0 35 1,18 1-16,0-1 15,-17 18-15,17-18 16,0 1 0,-18-1-16,18 0 15,0-17 1,0 17 15,0-17-15,-17 35 31,-1 0 15,0 0-15,-17-18-31,0 1-1,-71 17 1,53 0 0,0 0-1,35 0 1,-17 0-1,17 0-15,-70 0 16,0 0 0,53 0-16,-18 0 15,18 0 1,-1 0 15,-34 0-15,17 0-1,0 0-15,0 0 0,-17 0 32,34 0-32,19 0 0,-1 0 15,-17 0 1,-71 0 0,-53 0-1,18 0 1,88 0-16,-18 0 15,19 0 1,16 0-16,-34 0 31,-124 35-15,88-17-16,18-18 16,17 0-16,1 0 15,17 0-15,17 0 16,1 0-16,17 0 0,1 0 15,-54 0 17,-176 17-32,36-17 15,-1 0-15,71 0 16,53 0-16,35 0 0,-53 0 16,88 0-1,1 0 1,-1-1005-1,-35 2010 1,0-1005-16,-53 0 0,1 18 16,-1-18-1,17 0-15,37 0 16,16 0-16,1 0 0,-18 0 16,18 0-1,17 0-15,1 0 16,-1 0-1,-17 0-15,-212 35 16,141-17 0,53-18-1,-18 18-15,36-18 0,-18 0 16,36 0-16,-1 0 0,0 0 16,-35 0-1,36 0 1</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7:59.7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25912 8590 0,'194'-17'234,"70"-36"-218,265-35-1,-282 88 1,-88 0 0,-53 0-16,0 0 0,-1 0 15,301 0 16,-247 0-15,-18 0 0,-88 0-16,0 0 15,0 0-15,70 17 16,-70 1 0,0-18-16,18 18 15,-1-18-15,18 17 0,-35-17 16,265 18-1,-177 17 1,-70-35 0,17 0-16,-18 0 0,54 18 15,-18-18-15,35 17 16,-18 19 0,283 17 15,-371-53-31,-17 0 15,17 0 1,0 0 0,-17 17-1,0-17 1,-1 18-16,36 0 31,-35-1 0,-1 1-15,1-1 0,-18 1-1,0 0 1,0-1 0,0 19-1,-18-36-15,18 17 16,-17 1-16,-1-18 0,18 18 15,-53-1 1,0 1-16,36-18 16,-72 18-16,-52 34 15,53-34 1,-71 0-16,36-18 31,35 17-31,17-17 16,-123 18-1,106-18-15,17 0 0,1 0 16,-1 0-16,-105 0 31,141-18-31,-1 18 16,1 0-16,0 0 0,0-17 16,-18 17-16,-18-18 15,0 18-15,1 0 0,-124-53 31,-124 0-15,36 36 0,53 17-1,123 0 1,-35 0 0,70 0-1,36 0-15,-35 0 16,34 0-16,19 0 0,-54 0 15,53 0 1,-17 0 0,18 0 15,-19 0 0,1 0-31,-36 0 16,-70-18-1,0 18 1,106 0 0,17 0-16,-17 0 0,17 0 15,1 0-15,-1 0 16,0 0 15,18-18 0,-17 18 1,17-17 15,0-1 78,-124-17-32,-17-1-77,106 36-16,-53-17 16,52 17-1,1 0-15,-18 0 31,53 35 173,36 18-189,16 0 1,-16 35-1,-1-53-15,0 36 16,1-18 0,-19-35-1,1 34 1,-1-34 0,1-18-1,0 0 16,-1 0 1,36 0-1,0-35-15,18 17-1,-18 1 1,-18-1-16,18 0 15,-35 1-15,17 17 16,-18 0-16,1-18 16,0 18-16,-1-18 0,72 1 31,-36 17-15,-18 0-16,0 0 15,0 0-15,1 0 0,17 0 31,88 0-15,-124 0-16,19 0 16,34 0-16,-17 0 15,-18 0-15,89 0 16,17 0 0,-88 17-16,35-17 15,-35 0-15,35 18 16,-35-18-16,0 0 15,0 0-15,17 0 0,-17 0 16,106 0 0,-88 0-1,-18 0-15,-1 0 0,1-18 16,18 18-16,-18-17 16,-18 17-16,36 0 0,-36-18 15,36 18-15,52-18 31,-52 1-15,17-18 0,18 35-1,-71 0-15,-17 0 16,17 0-16,35 0 16,54 0-1,-71 0-15,17 0 16,1 0-1,-36 0 1,-17 0-16,17 0 16,-17 0-1,-1 0 1,1 0 0,-71 0 93,-88-53-93,35 35-16,-35 0 15,-53-17-15,18 35 16,-1-18-16,-17-17 15,18 35-15,-36 0 0,-247 18 16,248-18-16,-1 17 16,71-17-16,-35 0 15,17 36 1,18-36-16,70 0 0,-35 0 16,-141 0-1,177 0 16,-18 0-15,70 0 15,36 0 94,246 0-93,-17-36-17,53 19 16,-124-1-31,160-17 16,-19 35 0,-176-18-16,0 18 15,230-35 1,-177 35 0,-18 0-1,-141 0 1,18 0-1,-17 0 1,-19 0 15,1 0 1,17 18-1,18-1-16,18 18 1,70 1 0,-53-19-1,-35 1 1,-35-18-16,-1 18 16,36-1-1,-35-17 1,17 18-1,0 0 1,36-18 0,-1 53-1,36-53 1,-53 0 0,-18 0 15,-17 0-31,0 0 31,-1 0-15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16.5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7003 7550 0,'211'-18'235,"-140"0"-220,17 18-15,-35-17 16,388-36 15,-318 53-15,71 0 0,-52 0-1,52 0 1,-89 0-1,19 0 1,-71 0 0,0 0-16,123 18 31,-123-18-31,0 0 16,18 0-16,34 0 15,1 0 1,-35 0-16,35 0 15,-1 0 1,-34 0-16,35 0 16,35 0-1,-35 0 1,-53 0-16,88 0 16,0 0-1,-88 0 1,0 0-16,88 0 15,-71 0 1,-17 0-16,53 0 16,-18 0 15,0 0-15,-17 0-1,53 0 1,-54 0-1,18 17 1,-52-17-16,52 0 16,35 0-1,-87 0-15,16 0 16,72 0 0,-54 0-1,36 0 1,-18 0-1,36 0 1,-36-17 0,36-1-1,-54 0 1,36 1 15,-35 17-31,140-18 16,89 18-1,-159 0-15,-35 0 16,406 0 15,-442 0-31,142 0 16,-71 0 0,0 0-1,-70 0-15,70 0 16,-36 0-1,-52 0-15,177 0 32,-72 0-17,-105 0 1,18 0 15,-36 0-31,89 0 16,-36 0-1,-18 0 1,1 0 0,-53 0-1,-1 0-15,19 0 16,140-18 15</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08:09.0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3634 6015 0,'247'35'219,"299"18"-203,-87-35-1,-71 17 1,-229-35-16,123 0 16,0 0-1,0 0 16,389-53-15,-583 18 0,18 35-16,0-18 0,-18 18 15,212-17 1,-195 17 0,90-18-1,-1-17 1,-124 35-16,124 0 15,-123 0-15,-1 0 16,18 0-16,18-18 16,159 1-1,-142-1-15,-52 18 16,70 0-16,-18-35 16,-17 17-16,124 0 15,-160 1-15,54 17 16,-19-35-16,-16 35 15,16 0-15,54-18 16,-88 0-16,35 18 16,-18-17-16,71 17 15,-54 0-15,54 0 16,0 0 0,-106 0-16,0 0 15,123 0 16,-123 0-31,0 0 0,-18 0 16,89 0 0,-36 0-1,-53 0-15,-17 0 0,-1 0 16,36 0 0,-35 0-16,17 0 15,-17 0-15,0 0 31,-1 0-31,1 0 32,-18-18 46,-35-17-47,-18 35-15,-141 0-1,17 17-15,-193 36 16,123-53 0,123 18-16,-105 35 15,53-36 1,88-17-16,35 18 15,-247 0 1,159-18-16,-36 35 31,18-35-31,-229 0 16,247 0 0,-17-53-1,-36 18 1,35 0-16,-176-1 15,17-17 1,142 53 0,-159-35-16,70 17 31,53-17-15,-193 35-1,122 18 16,-122 35-31,246-36 0,53-17 16,-105 18 0,158-18-1,-18 0-15,36 0 0,17 0 16,-123 0 0,70-18-1,36 18 1,-18 0-16,18-17 15,-18 17-15,-35-36 16,-106-17 0,159 36-1,-1-1 17,1 1-32,-53-19 15,53 36-15,17-17 0,-17-1 16,-1 0-1,19 18-15,-19-17 0,1 17 16,18-18-16,-1 0 16,0 18-16,1 0 15,-1-17 1,0-1-16,1 18 31,34 0 94,54 0-109,35 0-1,35 0 1,-71 0-16,71 35 16,230-17-1,-230 0-15,124 17 16,17-17 0,-18 17-1,-123-35-15,124 18 16,-18-18-1,-71 0-15,-34 0 16,34 0-16,212 0 16,53-18-1,-229 0-15,140-17 16,-52 17 0,-159 18-1,53 0-15,53 0 16,-35 0-1,123 0 1,-123 0 0,88 0 15,-53 18 0,-71 0-15,-53 17-1,1-17 1,-36-1 0,71 1-1,-71-1 1,0 1 0,-52 0-1,34-1-15,1 1 16,-18-18-1,-18 0-15,53 35 16,-70-35-16,17 18 16,0-18-1,-17 0 1,-18 18 0,18-18-16,-1 0 15,-17 17 1,0 1 31,0 0-32,-35-1 1,-53 36 0,35-35-1,-53-1-15,53 1 16,0 0-16,0-1 15,-53 36 1,53-35-16,18-18 16,-18 0-16,18 17 15,-36 1-15,36 0 16,-18-1-16,18-17 0,-18 18 16,-106 0-1,36-18 1,70 0-16,-53 0 15,53 0 1,36 0 0,-19 0-16,19 0 0,-36 0 15,-300 0 1,-88 0 0,335 0-1,0 0-15,-17-36 16,-36 19-1,124 17 1,17 0-16,-246 0 31,122 0-31,-105 0 16,-17-18 0,88 18-1,105 0 1,18 0-16,18 0 0,-1 0 15,1 0 1,0 0-16,-53 0 16,17 0-16,-35 0 0,-88 0 15,124 0 1,-54 18-16,54-18 0,-18 0 16,-71 0-1,-35 0 1,106 0-1,17 35-15,-70-35 16,70 0 0,-17 0-1,18 18-15,34-18 0,-52 0 16,53 0-16,-89 0 31,89 0-31,0 0 16,0 0-16,-18 0 15,17 0-15,19 0 0,-19 0 0,1 0 16,-35 0 0,52 0-1,0 0-15,-17 0 0,17 0 16,-17 0-16,0 0 16,17 0-16,-17 0 15,-18 0-15,35 0 16,-17 0-16,0-18 15,17 18-15,-88 0 32,89 0-32,-89-35 15,53 17 1,35 18 0,1-18-1,-1 18-15,-53-17 16,19-1 15,16 18-15,-34-17-1,52-1 1,0 18-16,1-18 16,-18 18-16,17 0 15,-53-17 1,18 17-1,36 0-15,-36-18 16,18 18 0,17 0-16,-17-18 15,-1 1 1,1-1 0,0 18-1,17-18 16,1 1-15,-1-1 0,0 1-1,18-1 1,0 0 0,0 1 15,0-1-16,0 0 1,0 1 0,0-19-1,18 36 1,0 0 0,-1 0-16,-17-17 0,0-1 15,18 18 1,-18-18-16,17 18 15,19-17 1,-1-1 0,0 1-16,-17 17 15,17-18 1,106 0 0,-105 1-1,-19 17-15,19 0 0,-1 0 16,18 0-1,0 0 1,-18 0 0,35 0 15,-17-988-15,18 2029-1,-18-1006 16,53 18 1,-53-36-17,70 19 32,-88-19-47,-17-17 16,88 36-1,-89-36-15,36 17 16,71 1 0,-89-18-16,18 18 15,-35-18-15,17 17 16,-17-17-16,17 18 16,-17-18-16,17 0 31,-176 17 47,-194 36-62,229-53-1,-35 0-15,35 0 0,-18 18 16,18-18-16,54 0 15,-1 0-15,-71 0 16,107 0 0,-19-18-16,19 18 15,-54-17 1,1-1 0,17 18-16,17-18 0,19 1 15,-19 17-15,1-18 16,17 18-16,-17 0 15,-18-35 1,36 35 0,-1-18-16,0 18 0,1 0 15,-1 0 1,0 0 0,1 0-16,-1 0 15,1 0 1,34 0 124,1 0-124,35 0 0,105 36-1,-87-19 1,-18-17-16,176 53 16,-70-35-1,123 35 1,-105-53 15,405 35 0,-424-35-31,-52 0 16,0 0-16,123-18 16,-17 18-1,-124-35-15,142 17 16,-54 1-1,18 17 1,88 0 0,-141 0-1,71 0 1,-53 0 0,52 0 15,-52 0-16,0 0 1,-71 0-16,124-18 16,52-17-1,-123 17-15,89 1 16,-1-36 0,-123 53-16,17-18 15,-17 18-15,0-35 16,18 35-16,-19-18 0,1 18 15,-18-18-15,142 1 16,-107-19 0,-52 36-1,-36-17-15,0 17 0,1-18 16,-19 18-16,18 0 31,1 0-15,-54 0 62,0 0-62,-17 0-16,-18 0 0,-53 0 15,-317 35 1,194 1-16,52-19 0,36-17 15,-211 36 1,87-1 0,-17-17-16,-36 17 15,-140-17-15,140 17 16,124-35 0,-106 0-1,159 0 1,35 0-16,-246 0 15,122 0 1,71 0 0,89 0-1,35 0 17,17 0-32,0 0 0,1 0 31,17-18 0,0 1 0,53-1-15,-18 0 0,88-17-1,36 17 1,547-105-1,-565 123-15,0 0 16,53-18-16,123 18 31,-211 0-31,71 0 16,-36 0-16,441-35 16,-300 35-1,-176 0 1,17 0-1,-17 0-15,-35 0 0,176 0 32,-177 0-32,160 0 31,-178 0-15,-16 18-1,52-18 1,53 52-1,-106-52-15,1 18 16,-1-18-16,35 18 0,-34-1 16,-1-17-16,0 18 15,18-18 1,18 18-16,-54-1 16,36-17-1,-35 0-15,0 0 16,-1 0-16,1 0 15,-18 18-15,17-18 16,1 0 0,0 0-1,-1 18 1,1-1 0,35 1-1,-35 0 1,-1-18-1,1 17-15,0-17 0,52 18 32,-52-18-32,-1 0 15,19 35-15,-19-35 16,1 18-16,0-18 16,-1 0-16,-17 17 15,18 1 1,-18 0-1,17-18 1,-17 17 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3:34.8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8326 14376 0,'70'0'218,"71"0"-202,512 0 0,-300 0 15,-124-18-16,71 18 1,-141 0 0,-1 0-1,-69 0-15,-19 0 16,177 0 0,-88 0-1,105 0 1,-70 0-1,36 0 1,-36 36 0,-36-19-1,-87-17-15,70 0 16,-35 0 0,-53 0-1,70 0-15,-17 0 16,-71 0-1,1 0 1,87 18 15,-105-18-31,-1 0 32,1 0-17,-36 0 48,1 0-63,-36 18 0,-106-1 15,18 1 17,-18-1-17,71-17-15,35 18 16,-17-18-16,-19 0 0,-69 18 15,-36 17 1,-18-17 0,124-1-16,17-17 15,-35 0-15,18 0 16,-141 0 0,123 18-16,18-18 15,17 18-15,-123-18 16,-70 53 15,176-53-31,-18 0 16,35 0-16,18 17 0,-35-17 15,17 0-15,-17 0 16,-159 18 0,106-18-1,71 17-15,-1-17 16,-17 0-16,-18 0 15,-35 0 1,106 0 0,-54 0-1,19 0 1,52 0 15,1 0-15,17 18 46,53 0-30,176 17-1,-123-17-16,35-18 1,-88 0-16,53 0 0,-36 0 16,89 0-1,-53 0-15,-36 0 16,195 17 0,-195-17-1,36 0-15,194 0 16,-194 0-16,-18 0 15,18 0 1,0 0-16,-36 0 0,36 0 16,-18 0-16,-17 0 15,282 0 1,-247 0 0,-18-17-16,123-1 31,54-17-16,-194 35 17,-36 0-32,-18 0 15,19 0 1,-19 0 0,1 0-16,0 0 15</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3:38.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18080 14111 0,'35'0'204,"89"-17"-189,-54-1 1,1 1-16,-36 17 15,18-18 1,0 18 0,-36 0-1,1 0 17,-88 0 46,-19 0-63,54 0-15,-35 0 16,-1 0 0,-17 0-1,0 0 1,17 18-1,-35 17 1,71-35 0,-18 0-1,35 0 1,1 0 0,17 17-1,-36-17 1,-16 53 15,34-35-31,18 17 16,18 18 15,-1-35-15,1-1-16,-1 1 15,89-18 16,35 53 1,-105-53-32,-19 0 0,1 18 15,35-18 1,-18 0 0,18 17-1,-35-17 1,-1 0-1,1 0 1,-18 18 0,0 0 15,-35-1-15,-1 1-1,19-18-15,-18 17 16,-54 1 15,19 0-15,52-1-1,0-17 1,1 0-16,-1 0 0,18 18 62,0 17-46,53-17 15,-18 0-15,89-18 0,-106 0-1,17 0-15,0 0 0,18 0 16,-18 0-1,1 0-15,-1 0 0,0 0 16,-17 0 0,-1 0-16,36 0 15,-53 17 1,18-17-16,-18 18 16,0 0 15,-53 17-16,18-18 1,35 1 0,-36-18-16,-34 35 15,17 1 1,18-19-16,17 1 16,-17-18-16,0 18 15,-1-1 1,19-17-16,-1 0 0,18 18 0,-18-18 15,18 17 1,-35-17 0,35 18-1,18-18 17,-1 18-1,19-18-31,-1 17 0,-17-17 15,17 0 1,0 0-16,36 0 16,-18 0 15,-36 0-15,1 0-16,-1 0 15,1 0 16,0 0-31</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3:42.3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30780 13953 0,'35'0'250,"36"-36"-235,-36 36-15,18-17 16,-18 17-1,0 0 1,-17 0-16,0 0 16,17 0-1,-17 0-15,17 0 32,0 0-17,-17 17-15,-1-17 16,1 0-1,0 0 1,17 18 0,-17-18-16,-1 18 31,1-18-31,0 0 31,17 17-15,-35 1 15,0 0 16,0 17 0,-18-17-32,1-1-15,-19 18 16,1 18 0,0-35-1,-1 0-15,19 17 0,-36 0 16,-18 36 0,36-18-1,17-18 16,-17 0 1,18-17-32,17-1 15,0 1 1,0 0 15,17-18-15,1 17-1,-18 1-15,17 0 16,1-18 0,0 35-1,-1-35 1,-17 53 15,0-18-15,0 0 15,-35 54 0,17-89-15,18 53 0,-17-36-1,17 1 1,0-1 15,0 1-15,0 0 15,0-1-15,0 1-16,0 0 62,0-1-46,-18 1-1,-17 17 1,17-35-16,-17 18 16,0-1-1,-36 1 1,54-18-1,-1 0-15,0 0 16,-17 0 15,0 0-15,17 0 15,0 0 0,1 0 16,-1 0 16,0-18-32,18 1-31,-17-1 16,17 1 15,0-1 16,-18 18-32,18-18 204,-17 18-188,17-17-15,-18-19 31</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3:49.6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14676 15646 0,'88'0'219,"35"0"-204,1 0 1,246 18 15,-264-1-15,88 1-1,-88 0 1,70-1 0,-52 1-1,-19 17 1,-52-35-1,71 0-15,-18 0 16,-18 0-16,35 0 16,19 0-1,-37 0 1,-16 0-16,-19 0 0,124-1005 31,423 1975-15,-370-970-1,124-53 1,-142 35 0,0 18 15,-158 0-31,299 0 31,-105-17-15,-106 17-1,70-18 1,-70-17 0,-36 35-1,-35 0-15,-17 0 16,17-18 0,-35 18-16,35 0 15,-35-18-15,0 18 16,35 0-16,-35 0 15,0-17-15,88 17 16,-88 0-16,0 0 16,18 0-16,35 0 15,17 0 1,-35 0 0,0 0-1,-52 0 1,17 0-16,-18 0 0,18 0 15,-18 0-15,36 0 16,-54 0-16,142 0 31,-106 0-31,-18 0 0,18 0 16,35 17 0,-52-17-16,34 0 15,71 18 1,-105-18-16,16 0 15,-16 18-15,-1-18 16,0 17-16,1-17 16,16 18-16,-16-18 0,-19 0 15,54 35 1,-53-17-16,35 0 16,-36-18-16,18 17 15,1 1 1,-36-1-16,35-17 15,-35 36 1,0-19-16,18 1 16,-1 17-1,-17-17 17,0 0-17,0-1 1,0 1-16,-17 0 15,-1-1 1,-17-17-16,-1 18 16,1-1-16,0 1 0,0 0 15,-107 35 1,1-18 0,53-17-1,18-18-15,-19 17 0,19 1 16,-1-18-16,1 0 15,-18 0-15,17 0 0,-88 0 16,-176-18 0,212 1-1,-18-19-15,-195 1 16,213 17 0,17 18-16,0-35 15,-17 35-15,-230-18 16,53 1-1,-88 17 17,229 0-32,18 0 15,-106 0 1,124 0-16,-18 0 16,0 17-16,35-17 15,-441 36 1,282-36 15,-87 0-31,246 0 16,0 0-16,-18 0 15,-317-18 1,371 18 0,-36 0-16,-53 0 15,71 0 1,18 0-16,-19 0 15,36 0-15,-193 35 32,104-17-17,72-18-15,-1 0 16,18 18-16,-88-1 16,0 1-1,106-18 1,0 0-16,-18 0 15,35 0 1,-17 0-16,17 0 0,0 0 16,1 0-16,-1 0 0,1 0 15,-1 18 17,18-1-1,35 1-16,18-1 1,-18-17 0,18 18-16,177-18 15,-125 0 1,54-18-16,18 18 0,-1-17 16,441-36-1,-370 18 1,0-18-16,-17 17 0,16 19 15,442-124 1,-441 105 0,0-17-1,477-52-15,-513 69 16,18 19-16,-52-19 16,581-16 15,-581 34-31,-1 18 0,0-35 15,160 17 1,69 0 0,-299-17-1,0 35-15,17-18 0,-52 18 16,35-17-16,17 17 16,-17-18-16,0 18 15,17-35-15,-17 35 16,0-18-16,159 18 15,-124 0 1,35 0 0,-88 18-1,18 0 1,-53-1 0,0 1-1,-18 17 16,36 18 1,-53-35-17,-18 17 1,-18-35 0,-106 53-1,-52-18 16,-371 106-15,177-35 0,35-35-1,158-36-15,-158 35 16,-123-34 0,228-19-1,-193 36 1,-671-17-1,689-36 17,87-18-17,142 0-15,-177 18 16,-53-35 0,265 17-1,-229-17-15,87 35 16,178 0-1,-89 0-15,-18 0 16,53 0 15,89 0-31,-71 0 16,-159 35 0,211-17-1,-52 17 1,-17 18-1,122-35-15,-17-1 16,-17 1-16,35 0 16,-18-1-1,35-17 1,36 0 46,105 0-46,-35 0 0,-35 0-16,18-17 0,52 17 15,548-124 1,-407 107 0,-17-36 15,-88 35-31,-53-17 15,52 17-15,-52 18 0,35 0 16,1-17-16,16 17 16,-17-36-16,0 36 0,1 0 15,193 0 1,-194 18-16,0-18 16,18 18-16,-18-18 0,0 0 15,106 17 1,-88 18-1,-54-35-15,37 18 0,16-18 16,-17 35-16,265-17 16,-265 0-1,-35-18-15,88 35 16,-88-17 0,-36-18-16,1 17 0,-18-17 15,18 0 1,-19 18-16,-16-18 0,-1 17 15,0-17-15,1 0 16,-1 18-16,0-18 16,0 18-16,1-18 0,-19 0 15,19 17 1,69 1 15,-87 0-15,0-18-16,-1 0 15,1 0 1,0 0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09.3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4904 11130 0,'211'0'203,"812"-35"-171,-335 35-17,-264-17 1,-213 17-1,1-36-15,35-17 0,17 18 16,19 17-16,-36-1022 16,652 1886-1,-722-846 1,52-35 0,-53 17-16,1 18 0,-1 0 15,0-35 1,36 35-16,0 0 0,-1 0 15,54 18-15,-53-18 0,-1 0 16,-34 35-16,34-35 16,-34 18-16,193-18 15,-88 17 1,-140 19-16,16-36 16,-52 17-16,141-17 15,-88 0-15,-18 0 16,-35 0-16,35 0 15,0 0-15,0 0 0,0 0 16,265 0 15,-300 0-31,17 18 0,-17-18 0,0 35 32,35-35-32,-18 18 0,-17-18 15,18 18-15,-18 17 0,52-18 16,-52 1-16,53 17 15,-53-17 1,405 35 0,-352-35-1,-18-18-15,-35 35 16,17-35-16,-52 0 16,35 0-16,-53 0 0,35 0 0,-35 0 15,0 0-15,0 0 16,17 0-16,-52 0 15,17 0-15,0 0 16,1 0-16,-19 0 16,54 0-1,-53 0 1,-1 17 0,-17 19 15,-17-36-31,-72 53 31,-34-18-15,52-17-1,-87 34-15,-54-34 0,18 53 16,-88-18-16,-512 52 16,547-105-16,35 36 31,1-36-31,-301 0 15,283-36 1,17 19 15,89-1-31,-18-17 16,-159-18-16,141 35 16,18 1-16,0-19 15,-18 19-15,18-19 16,17 19-16,-17-1 0,-17-17 15,16 17-15,1 18 16,-300-53 0,300 53-16,0 0 15,18 0-15,-160 0 16,142 0 0,-35 0-16,-406 36 15,370-36 1,1 35-16,-336-17 31,300-1-31,35-17 16,89 0-1,17 0-15,0 0 0,-17 0 16,17 0-16,0 0 16,-35 18-1,17-18-15,18 0 16,-105 17-16,52 1 15,-141 0 1,230-18-16,-36 35 16,-88-17-16,70-1 15,-35 1 1,-35 35 0,142-53-1,-1 0-15,-124 35 16,124-35-1,0 0-15,1 18 16,-54-18 0,88 0-1,0 0-15,-17 0 32,17 0-32,1 0 31,-1 0 109,1 0-124,-1 0 0,0 0 15,-52 0 0,-124 35 0,176-35-31,-17 18 0,17-18 16,-123 35 0,106-35-1,17 18 1,0-18-16,1 17 0,-18-17 16,17 0-16,0 0 15,1 0-15,-1 0 31,0 0-31,1 0 16,-1 0 15,-17 0 1,17 0-17,1 0-15,-1 0 16,0 0-16,1 0 15,-1 0-15,-17 0 32,-18-17-17,35 17 1,-35 0 0,53-18-1,-35 18 1,17-18-1,-17 18 1,17-17-16,1 17 31,-19-18-15,-16 0 15,-1 1-15,35-1-16,-17 18 15,17-17 1,-17-1 0,0 0-1,17 18 1,18-35 0,0 17 15,0 1-16,0-1 1,35 0 15,53-17 1,-35 35-32,177-35 0,-36-18 15,17 0-15,36-18 16,0 71-16,-18-52 15,-17 34 1,35-35-16,18-18 0,52-17 16,1 0-16</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23.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8731 7462 0,'230'0'219,"211"0"-204,-336 0 1,19 0-16,-54 0 16,36 17-16,35-17 15,318 53 1,-388-53 0,34 18-16,-16-18 15,-37 0-15,37 0 0,-36 0 16,-1 0-16,1 0 15,71 0 1,-18 0 0,-71 0-16,0 0 15,-17 0-15,17 0 0,-17 0 16,-1 0 0,1 0-16,0 0 15,-1 0-15,1 0 16,-71 0 93,-353 0-78,89 0-15,17 0 0,194 0-16,-88 35 15,-18-17 1,107-18-16,-160 17 16,-17-17-1,141 0-15,-18 0 16,18 0-16,35 0 0,35 0 15,-105 0 1,123 0 0,18-17-16,0-1 0,-1 18 31,-105-53-15,-17 35-1,69 1 1,72 17-1,-1 0 1,-17 0 0,17 0-1,18-18 17,35 1-17,1-1-15,17 0 16,35-35-16,0 36 0,18-1 15,17-35-15,36 0 16,17 36-16,-70-1 16,53-35-16,17 18 0,18 17 15,-17-17-15,123 17 16,-195 18 0,1 0-16,300 0 15,-300 0 16,158 36-31,72 34 16,-213-70 15,-52 18-31,-18-18 0,35 17 16,-53 1 0,0-18-16,1 0 15,-1 0-15,0 0 0,-17 0 16,-1 0-16,1 0 15,17 0 1,-52 0 31,-19 18-31,19-18-16,-213 53 15,-140-18 1,-71 18-1,-88 35 17,211-53-32,19 0 0,16-17 15,72 17-15,34-17 16,-17 17-16,53-17 0,71-18 16,-1 18-16,-35-18 15,53 0 1,18 0-16,0 0 15,17 0-15,0 0 16,-17 0 0,18 0-1,-1 0 1,36 0 15,52 0 0,-17 0-31,212 0 32,828-36-17,-881 36 1,141-53-16,-54 36 31,-193 17-31,-17-36 16,-19 19-16,18 17 0,-17 0 15,35-18 1,-36-17 0,-52 35-1,-1 0-15,1 0 0,-36 0 47,-352 53-31,-141 17-1,-354 160 1,654-177 0,52 0-1,71-18-15,17-18 0,-17 1 16,35 17-16,-18 1 16,18-19-16,1 19 15,-1-19 1,53 1-1,-18-18-15,494-53 47,318-123-31,-512 87-16,-35 36 16,18 1-16,-18-19 15,-53 0-15,-18 36 0,124-35 31,-141 52-15,-71 0 0,-35 1-1,-36 17-15,1 0 16,-71 0 15,-88 0-15,18 0-1,-89 0 1,-88 35-16,0-35 0,0 35 16,18-17-16,70 17 15,1-17-15,52 17 16,53-17-16,-17 35 0,52-53 16,1 17-16,34 1 15,-34 0 1,52-1-1,36-17 1,17 0 0,53 0-16,36-35 15,229-18-15,-177 35 16,18-35-16,-53 18 16,212-53-1,-318 88 1,-17 0-16,-1-18 15,1 18-15,0 0 16,-18-17 0,-177 17-1,19 0-15,-54 0 16,-106 35-16,1 0 16,-18 18-16,158-35 15,36 17-15,53-17 0,53-18 16,-1 17-16,19-17 15,-1 0-15,36 0 32,1005-370-17,-300 105 1,-282 124-16,229-53 16,-599 177-1,-1-1-15,19 18 16,-72 0 15,-105 35 0,-53 53-31,-88-17 16,-71 88-16,53-53 0,-18 17 16,-140 0-1,281-70-15,36-17 16,-71 52-1,124-88-15,17 17 16,1-17 0,34-17-1,54-18-15,35-36 16,52 0-16,36-17 16,-17 0-16,140-35 15,-193 52 1,-1 53-16,-70-35 0,71 18 15,-54 0 17,-35 35-32,-70 18 47,-35 34-32,34-34-15,19 0 16,-1-1-16,18 1 0,-18 0 15,36-18 1,123-18 0,124-17-1,-106-18-15,105 0 16,-158 18 0,-88 35-16,17-18 15,0 18 1,-70 35-1,-212 106 1,-141 106 0,159-106-16,-159 106 15,211-70 1,142-142 0,0-17-16,17-1 15,0-17-15,71 18 31,53-36-31,406-176 16,264-176 0,-441 264-16,176-159 15,-370 177 1,-88 71 0,-35 17-16,-283 158 46,-422 230-30,492-282 0,37 35-16,34-70 15,36 17-15,-18-17 0,71-18 16,0-18-16,-1-17 16,19-1-16,-1-17 0,36 0 46,264-70-30,-123 34-16,141-105 16,-124 88-1,-105 18 1,-54 35-16,1-18 16,-71 54 15,-123 34-16,105-34 1,18-1-16,0-18 0,18 1 16,0 0-16,-1-1 15,1 1 1,17-18 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26.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17903 7497 0,'89'-53'203,"158"-141"-171,-159 141-1,-71 18-15,1 17-1,0 18 1,-18-18-16,-141 18 31,-159 18-15,106 17-1,0 1 1,123-19 0,18-17-1,36 0 1,-1 0-16,0 0 31,142-53-15,-18 18-1,-18 17-15,-35-34 16,17 34 0,71-35-1,-123 35 1,0 18-16,-1 0 15,1 0 1,-36 0 15,-88 89-15,18 16 0,-18-34-1,71-1 1,0-52-16,0 17 15,-1 1-15,19-19 16,17 1 0,317-89-1,-123 1 1,-35 17 15,-124 53-31,1-18 16,-89 54 15,-71 69-15,36-52-1,0 0 1,0 0-16,-124 141 31,194-194-15,18 18-16,-17-1 15,34-17 1,36 0 15,-18-17-31,54-18 0,-54-1 16,18 19-16,17-1 16,-17 0-16,-17 1 15,-1-1-15,18 0 16,-36-987-1,-34 2046 17,-160-953-17,107-35 1,17-18-16,18 0 16,-18 1-16,-35 34 15,70-52 1,0-1-16,1 1 31,52-18-31,35 0 31,-17 0-31,0-18 0,-35 1 0,0 17 16,17 0-16,0 0 16,-17-18-1,-1 18 1</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30.2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4745 8097 0,'106'-18'219,"70"-17"-204,-88 17 1,-17-17 0,-18 17-1,-36 18 16,-52 18 48,-88 35-64,105-36 1,-53 1-1,1 35 17,52-53-17,1 0 1,34 0 15,107-53 0,-89 35-31,0-17 0,18 17 16,-53 1-16,35-1 16,18 0-1,-88 18 48,-194 142-48,123-72-15,18 1 16,35-36-16,18-17 16,-1 17-16,19-35 15,-1 18-15,0-1 16,-17 1-16,17-18 16,89 0 62,35-53-47,-89 53-31,1-18 16,0 18-16,-1 0 15,-52 36 16,-53 52-15,53-53 0,-18 0-16,17-17 0,1 17 15,18-17-15,-1-1 16,18 1-16,-18 0 31,54-18 0,52-18-15,-71 18 0,1-18-16,0 18 15,-1 0 1,-17 36 0,-53 34 15,18-34-31,0-1 15,0 0-15,-1 0 0,-17 36 16,18-36 0,17 1-16,1-19 0,-1 18 15,18-17 1,0 0-16,71-18 31,123-71-15,-106 54-1,0-19-15,0-17 16,1 18-16,-54 17 0,0 1 16,-17 17-16,-1-18 15,1 18 1,-36 35 0,-87 18-1,52-35 1,17 17-1,1 18-15,-18-35 16,-17 17 0,70-17-1,-18-1-15,53-52 47,18 0-31,0 17-16,-53 1 15,18-1-15,52-17 16,-52 35 0,-18-18-1,53 0 1,-36 18 15,1 0-15</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33.0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21731 5892 0,'-18'0'187,"-17"0"-171,18 0-16,-1 0 15,-35 0 1,35 0 0,-17 53-1,35-18-15,-18-17 16,18 17-16,0-18 15,-17 36-15,17-17 16,0 17 0,0-18-16,0 18 15,0-36 1,17 1-16,1 0 0,0-1 16,17 1-1,-17 0 1,35-1-16,-18 1 15,-18-18-15,1 18 0,0-18 16,-1 0-16,1 0 16,17 0-16,1 0 15,-19 0-15,19 0 16,-1 0-16,-18 0 16,1 0-16,17 0 15,-17 0-15,0-18 16,-1 18-16,1-18 15,0 1 1,17 17 0,-35-18-1,17 18-15,-17-18 0,0-35 32,0 0-17,0 36 1,0-1-16,0-17 15,0 17-15,0 1 16,0-1-16,0 0 16,0-17-1,-17-18 1,-1 36 0,1 17-1,-19-36 1,19 1-1,-72 0 17,37 17-1,34 0-15,0 18-1,1 0 1,-1 0 93,-35 0-78,18 18-15,17-18 31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0:46:20.0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3634 5839 0,'194'0'265,"-36"-18"-249,160-17 0,-36 17 15,-123 1-31,0-1 16,-89 18-1,71-35 1,0 17-1,1 18 1,-90-18-16,1 18 16,0 0-16,71 0 0,-1-17 31,-35 17-15,-35 0-16,-17 0 15,87 0 1,-88 0-1,18 0-15,106 0 16,-88 0 0,70 17-1,-88 1 1,0-18 0,123 71-1,-106-54-15,1 1 16,-18-18-16,88 35 15,247 36 32,-317-71-47,17 0 0,53 35 16,-70-35 0,17 18-16,35-18 0,-52 17 15,-18-17-15,35 18 16,18-1024-1,70 2047 1,-123-1041 0,0 35-16,-18-35 15,36 0 1,52 0 0,-70 0-1,-35 0 1,-1 0-1,1 0-15,0 0 47</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36.2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25471 5786 0,'35'-35'219,"35"-71"-204,-52 70-15,-18 19 16,35-18-16,-17-1 15,70-87 17,-70 105-32,-1-17 31,1 17-31,-18 1 16,0-1-1,0 36 32,0-1-31,0 1-16,0 17 15,0-17-15,0 17 16,0 53 15,0 0-31,0-17 0,0-53 16,0 52-16,0-52 15,53 158 32,-53-158-47,0 0 0,18-1 16,-1 18 0,-17-17-1,0 0 1,0-1-1,0 1 1,18-18 0,-18 18-16,0 17 15,0-17-15,0-1 16,0 1-16,0-1 16,0 1-16,0 0 0,0 17 15,0-17-15,0-1 16,0 36-1,0-17 1,0-19 0,0 1-16,0-1 15,0 1 1,0 0 0,-18-18 46,1 0-46,-1 0-16,-53 0 15,-17 0 17,18 0-17,17 0 1,17 0-16,-16 0 15,16 0 1,19 0-16,-19 0 16,1 0-1,53 0 142,17 0-142,-17 0-15,87 0 31,-34 0-15,-18 0-16,35 0 16,18 0-1,-71 0-15,71 0 16,-18 0 0,-52 0-16,52 0 15,0 0 1,18 0-1,-71 0 1,-17 0 0,-1 0-1,1 0-15,0 0 16,-1 0 0,1 0-1,0 0 16,-1-1006 63,1 2012-63,-36-1006 79</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4:42.1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26882 9155 0,'88'0'235,"0"0"-220,0 0-15,-35 0 16,18 0-16,52 0 16,-17 0-1,-53 0-15,17 0 16,36 18 0,-88-18-1,0 0-15,-1 0 0,19 0 16,-19 0-16,1 17 31,-18 1 16,-159 17-16,-229 53 0,265-70-31,-19 17 16,-175 53 0,193-70-1,-52 53 17,158-54-17,1-17-15,17 18 0,-18-18 16,53 0 15,54 0-15,-54 0-1,71 0 1,-18 0 0,-18 0-16,54 0 15,-53 0-15,-19 18 16,1-18-16,0 17 15,18-17-15,-18 0 16,-18 0-16,0 0 16,-17 0-16,0 0 0,17 0 15,-18 0-15,19 0 32,-19 18-17,-17-1 16,-105 36-15,16-35 0,36 0-16,1 17 15,-37-17-15,36-1 16,18 1-16,-35 35 16,34-53-16,1 17 15,17-17-15,18 18 0,-35-18 16,17 18-1,36-18 1,0 0-16,35 0 16,0 0-16,105-36 15,1 19 1,-71-1-16,-35-17 16,0 17-16,0 18 15,18-17-15,-36 17 16,18-18-16,35 18 15,-70 0 17,-1 0-32,1 0 0,-36 0 62,-35 18-46,36-18-1,-19 17-15,-17 1 0,18-1 16,0 1-16,0 0 0,-1-1 16,-34 1 15,52 0-31,36-18 31,88-18-15,-53 0-1,17 18-15,1-35 0,-1 17 16,-17 18-16,35-1023 16,-17 2011-1,-36-1005 1,-17 17 0,-1 0-16,1 0 0,0 0 15,-1 0 16,-34 0 1,-248 0-17,142-18 1,17 18-16,35-18 16,1 18-16,17 0 15,0-17-15,18-1 0,-36 0 16,1 1 15,70-1-31,-18 18 16,0-35-1,36-53 1,52 35 0,36-18-1,-53 36-15,35-18 16,-35 35-16,18 1 0,35-19 15,-53 19 1,0 17 0,-36 0-16,-17 17 31,-35 19-15,0-1-16,17-17 15,-17 17-15,17-18 16,0 19-16,-17-19 15,17 19-15,18-19 16,-17 1-16,17 0 0,0 17 16,0-17-1,0 17-15,0 0 0,17-17 16,1 17-16,0-17 16,17-18-16,0 35 15,36 0 1,-18 0 15,-36-35-15,-17 36-1,-35-19 17,-71 36-17,36-17 1,-1-19-16,18 18 15,-35-17-15,53 0 0,-36-1 32,54-17-32,-19 18 0,19-18 15,-1 0-15,0 0 16,54 0 140,34 0-140,54 0-1,17 0 1,-53 0 0,36 0-1,-89 0-15,0 0 32,18 0-17,-35 0-15,17 0 16,-17 0 15,-1 0-15,-17-18 93</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5:06.8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11924 7550 0,'123'0'234,"18"0"-218,-70 0-16,176 0 16,-141 0-1,35 0 1,-88 0-16,53 0 15,35 0 17,-53 0-32,71 0 0,52 0 31,-105 0-31,159-18 16,-89 18-1,-88-35-15,-35 35 16,124 0-1,-124-18-15,0 18 16,-18 0-16,71 0 16,17-17-1,-52 17-15,-1 0 16,1 0-16,-18 0 16,-18 0-16,88 0 15,-70 0 1,0 0-16,-17 0 0,16 0 15,1 0-15,18 0 0,-18 0 16,0 0-16,0 0 16,35 0-16,-35 0 15,0 0-15,35 0 16,-35 0-16,17 0 16,-17 0-16,35 0 15,142 0 1,211-18 15,-371 18-15,19 0-16,-37 0 0,178 0 31,-107-18-15,-52 18-1,-1 0-15,-17 0 0,194 0 31,-176 0-15,-18 0-16,105 0 31,-87 0-31,-18 0 0,-18 0 16,18 0-16,-18 0 16,54 0-1,-37 0-15,-16 0 16,17 0-16,35 0 15,-53 0 1,71 0-16,-53 0 16,0 0-16,141 0 15,-141 0 1,35 0-16,-35 18 16,17-18-16,19 18 15,210-1 1,-228 18-1,0-35-15,-19 18 16,213 0 15,-230-18-31,18 17 16,0-17-16,-18 0 0,18 18 16,18-18-1,-36 18-15,18-18 0,-18 17 16,1-17-16,-1 0 15,18 0-15,17 0 16,-34 18-16,-1-18 16,0 0-16,36 18 15,-54-18 1,36 17-16,18 1 16,-1-18-1,-34 18 1,-1-18-16,0 0 15,18 0-15,-17 0 0,16 17 16,19-17-16,0 18 16,-19-18-16,37 0 15,-36 0-15,35 0 16,-18 0-16,19 0 0,-19 0 16,18 0-16,18 0 0,-35 0 15,70 0 1,-71 0-1,19 0-15,34 0 16,71-18 0,-106 18-1,-35 0-15,35 0 0,-35 0 0,0 0 16,53 0 0,-35 0-1,-19 0-15,1 0 16,0 0-16,71 0 15,-54 0 1,-34 0-16,17 18 16,-18-18-16,-18 17 15,1-17-15,106 36 16,-89-36 0,0 17-1,0-17-15,1 0 0,17 18 16,-18-18-16,0 18 15,18-18-15,-18 17 0,36-17 16,-36 0-16,0 18 16,1-18-1,-1 18-15,-17-18 0,35 17 16,-36-17 0,18 0-16,-17 0 0,17 0 15,1 0-15,-19 0 16,19 18-16,-1-18 15,0 0 1,71 17 0,-18-17-1,18 0 1,-71 0-16,1 0 16,87 0-1,-52 18 1,-18-18-1,-36 0-15,36 18 16,18-18 0,-54 0-16,19 0 15,-1 0-15,0 0 16,36 0 0,-36 0-1,0 0-15,0 0 0,1 0 16,-1 0-16,0 0 15,1 0-15,16 0 0,1 0 16,0 0-16,0 0 16,159 0-1,-159 0 1,0 0 0,-18 0-16,18 0 15,18 0-15,-19 0 16,-16 0-16,17 0 0,0 0 15,-1 0-15,54 0 16,-53 0-16,-18 0 16,18 0-16,-17 0 15,-1 0-15,0 0 0,18 0 16,88 0 0,-88 0-1,18 0-15,-36 0 16,212 0-1,-176-18 1,-19 18 0,125-18-1,-18 18-15,634-52 32,-581 16-32,0 19 15,-71-19-15,17 19 0,-52-1 0,212-17 31,-71 17-15,-71 1 0,-158-1-1,17 18-15,0-18 16,1 18-16,-1-17 0,0 17 16,0 0-1,1 0-15,-19 0 0,19 0 16,-19 0-16,19 0 15,-1 0-15,0 0 0,89-18 32,-89 18-17,88 0 1,-34 0 15,-54 0-15,0 0-16,0 0 0,1 0 15,-19 0-15,36 0 16,-17 0-16,-1 0 16,71 0-1,-89 0 1,19 0-16,-19 0 16,18 0-16,1 0 0</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5:15.2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7320 8926 0,'388'-53'250,"-88"-18"-234,282-35 15,-159 36-16,-158 34 1,176-52 0,-141 53-1,-36-18 1,-34 0 0,70-17-1,-106 52 1,106 0-1,-106 1 1,105-1 15,-105 0-15,-70 18 0,-1 0-1,-52 0 1,-18 0-16,53 0 15,35 0 1,-88 0 0,88 0-16,-35 0 15,88 0 17,70 0-1,-176 0-31,54 0 15,-19 0 1,-35 0-16,18 0 16,35 18 15,-88-18-31,35 0 0,-35 0 16,88 0-1,-70 0-15,-18 0 16,17 0-16,36 0 15,0 0 1,17 0 0,-70 0-1,0 0-15,0 0 0,71 0 16,17 0 0,-88 0-1,17 0-15,-17 18 16,0-18-16,71 17 15,-71-17 1,-1 18-16,1-18 0,18 18 16,-53-18-16,105 35 31,-88-35-31,-17 18 16,17-18-16,0 17 15,1 1-15,-1-1 16,18 1-16,-18-18 0,36 18 15,-36-1-15,0 1 16,106 17 0,-88-17-1,36 0-15,-36-18 16,-1 17-16,37-17 0,52 18 16,-88-1-1,17-17-15,18 18 0,1-18 16,-19 18-16,-17-18 15,18 0-15,-1 0 0,-35 0 16,142 0 0,-124 0-1,0 0-15,88 0 32,-106 0-17,0 0-15,1 0 0,-1 0 0,88 17 31,-17 36-15,-71-53 0,1 0-16,-1 0 0,-17 0 15,-1 0 1,1 0-16,0 0 16,-1 0-1,1 0 1,-53 18 109,-54 0-110,-34-18 1,-18 0 0,88 17-16,-53-17 15,-17 18 1,70-18-16,0 0 16,-159 0-1,18 0 1,-123 0-1,123 0 1,-36-18 0,142 1-1,-35-1 1,52 0 0,-35 18-1,18-17 1,-71-1-16,18-17 15,88 35 1,0-18 0,-176-17 15,176 35-31,-35-18 16,17 18-16,-17-17 0,18 17 15,-1-18 1,0 18-16,19 0 0,-72-18 15,89 18-15,-18 0 16,18-17-16,-18 17 16,0 0-1,0 0-15,-18-18 0,-87 18 16,-72-18 0,142 18-1,17 0 1,-264 0-1,265 0 1,-1-35 0,18 35-16,0 0 15,18 0-15,-35 0 16,-1 0-16,-123-18 31,123 18-31,19 0 0,-19 0 16,-35 0-1,18 0 1,53-17-16,-18 17 16,-124-18-1,89 18-15,18-17 0,-19 17 16,-122-18 0,70 18-16,17-18 15,18 18-15,0-35 16,18 35-16,18 0 0,-1 0 15,-35-18 1,-105 18 0,122-17-16,19 17 15,-36 0-15,-35 0 16,-18 0-16,18 0 16,-71 0-16,-281 0 15,387 0 1,-35 0-16,52 0 15,19 0-15,-107 0 16,125 0 0,-1 0-16,-141-18 15,52 0 1,-16 18 0,70 0-1,35 0 1,-18 0-16,36 0 0,0 0 15,-1 0-15,1 0 0,17 0 16,1 0-16,-1 0 16,0 0-1,1 0 1,-1 0 0,1 0-16,-19 0 31,-123 0 0,107 18-31,-37-18 16,19 18-16,35-1 0,-36 1 15,-17 17 1,52-17 0,36 0-1,0 17 16,18-18-31,0 19 32,-1-19-32,1-17 15,0 18-15,88 35 16,-54-35 0,54 17-1,-53-18 1,18 1-16,-18 0 0,0-18 15,17 17-15,36 1 16,-53-18 0,0 0-16,35 18 15,0-18-15,124 0 16,-142 0 0,19 0-1,-36 0-15,17 0 0,18 0 16,-17 0-16,17 0 15,-17 0-15,-1 0 16,1 0-16,17 0 16,-18 0-16,19 0 0,34-18 15,36 0 17,-71 1-32,53 17 0,-70 0 15,17-36-15,18 36 16,247-1040 15,-195 2045-15,-105-1005-16,106 0 15,-71 0-15,-17 0 16,17 0-16,-35 0 0,17 0 16,71 0-1,-88 0-15,71 0 16,-1 0-1,-70 0-15,88 0 16,0 0 0,-35 0-1,-18 0-15,-17 0 16,194 0 0,-177 0-1,35 0-15,248 35 16,-248-35-1,-52 18-15,158 0 32,-141-1-32,53 1 31,-70-18-15,17 18-1,-70-18 1,35 0-1,-36 17 1,1-17 15,-18 18 16,-88 0-31,52-1-1,-105 18-15,0-17 16,18 17 0,-124 36 15,-371 0-15,-122-1 15,510-52-31,-87-18 15,88 17 1,52-17 0,-158 0-1,229 0-15,-35 0 16,0 0-16,-141 0 16,17 0-1,159 0 1,0 0-16,18 0 0,-70 0 15,-1 0 1,88 0 0,-17 0-16,17 0 15,-34 0-15,16 0 16,19 0-16,-18 0 0,-18 0 16,-35 0-1,35 0 1,0 0-1,88 0 17,1 0-32,-1 0 15,1 0-15,-1 0 16,53 0 62,89 0-62,-36 0-16,-35-17 15,53 17-15,35-18 16,-18-17-16,18 35 16,-35-18-16,35 18 0,18-17 15,-53 17-15,0 0 16,35 0-16,17-36 15,-16 36-15,-1 0 0,35 0 16,-35 0-16,0 0 16,230 0-1,-265 0 1,-18 0-16,-18 0 0,19 0 16,16 0-16,54 0 31,-88 0-31,-18 0 0,35 0 0,-35 0 15,0 0-15,35 18 16,159 0 0,-194-18-1,0 0-15,35 0 16,-35 17-16,229-17 31,-123 18-15,-36-1-1,-52 1-15,-1-18 16,-17 0-16,35 18 16,124-1-1,-124-17-15,-17 0 16,35 0-16,-18 0 16,-35 0-16,17 0 15,177 0 1,-176 0-1,-36 0-15,18 0 0,0 0 16,0 0 0,0 0-16,17 0 0,89 0 31,53 0-15,-71 0-1,-88 0 1,17 0-1,-17 0-15,0 0 16,0 0-16,71 0 16,52 0-1,-141 0 1,0 0 0,1 0-16,34 0 31,124 0 0,-158 0-31,-1 0 16,0 0-16,-17 0 0,35 0 31,0 0-15,-18 18-16,0-18 15,0 0-15,-17 0 0,17 0 16,1 0-16,-19 0 15,19 0-15,-19 0 16,1 0-16,-1 0 16,1 0 15,-53 0 31,-71-18-46,53 18-16,0 0 16,-141-53-1,35 36 1,-105 17 0,105 0-1,-17 0 1,35 0-1,-18 0 1,88 0-16,-123 0 16,18 0-1,-18 0 1,-71 0 0,159 0-1,-70 0 1,105 0 15,-17 0-31,18 0 16,34 0-1,1 0-15,17 0 16,1 0 0,-1 0-1,1 0 16,34 0 63,142 0-78,88 0-1,423 0 1,-176-1006 0,18 1977-1,-265-971 1,-89 0 0,-70 0-16,36 0 31,-1 0-31,-87 0 0,34 0 15,-34 0 17,16 0-17,-16 0 1,-19 0 15</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5:23.7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7232 11201 0,'35'0'234,"212"0"-218,-141 0-1,70 0 1,-70 0 0,18 0-1,-54 0 1,1 0 0,-36 0-1,0 0 1,89 0 15,-89 0-31,18 0 16,18 0-1,-36 0 1,88 18 0,-105-18-1,35 0-15,35 0 31,-17 0-31,17 17 16,18-17 0,52 0-1,-105 0 1,-17 0-16,17 0 16,141 0-1,-106 0 16,176-35 1,-211 35-17,0 0-15,-18 0 0,36-18 0,-53 18 16,52-17-16,-35 17 16,18 0-1,-17-18-15,17 18 0,-18-18 0,0 18 16,53 0 15,36-17-15,-89 17-16,0 0 15,1 0-15,34 0 16,-35 0-16,1 0 16,-19 0-16,19 0 0,-36-18 15,70 18 1,-52 0-16,17 0 15,0 0-15,-17 0 16,0 0-16,17 0 16,-17 0-16,17 0 15,18 0-15,-18 0 16,36 0 0,-36 0-1,-17 0-15,17 0 0,0 0 16,0 0-16,36 0 31,-53 0-31,17 0 16,0 0-16,18 0 15,-35 0-15,17 0 16,0 0-16,159 0 31,-176 0-31,52 0 16,-34 0-16,17 0 15,-18 0-15,0 0 0,0 0 16,-17 0-16,53 0 16,-36 0-16,0 0 15,1 0 1,-19 0-16,1 0 0,35 0 16,-36 0-1,36 0 1,-17 0-16,-19 18 15,1-18-15,-1 0 0,1 0 16,88 17 0,-88-17-1,17 0-15,0 0 16,159 0 31,-141 0-32,18 0 1,34 18 0,-34-18-1,52 0 1,-52 0 0,0 0-1,-36 0-15,35 0 16,36 0-1,-70 0-15,52 0 32,0 0-17,-35 0-15,141 18 16,-106-1 0,-35-17-1,-18 0-15,18 0 16,18 0-1,35 0 1,-36 0 0,-35 0-1,1 0-15,-19 0 16,19 0-16,-1 0 16,0 0-16,18 0 15,0 0 16,-35 0-31,-1 0 0,19 0 16,34 18 0,-52-18-1,-1 18-15,1-18 16,0 0-16,-1 0 16,89 0-1,-88 0 1,17 0-1,-17 0-15,-1 0 16,19 0-16,-19 0 16,1 0-16,17 0 0,0 0 15,-17 0-15,88 17 32,-18-17-17,-70 0 1,-1 0-16,19 0 31,17 0 0,-18 0-15,0 0-16,-17 0 16,17 0-16,0 0 0,1 0 15,17 0 1,-36 0-16,18 0 15,1 0 1,-1 0 0,18 0-1,0 0 1,17 0 0,-17 0-16,-17 0 15,-1 0-15,0 0 0,-17 0 16,17 0-16,0 0 15,-17 0-15,0 0 0,17 0 16,-17 0 0,17 18-1,-18-18-15,19 18 16,-1-18-16,18 0 16,-18 0-16,36 0 15,-36 0-15,-17 0 16,17 0-16,-17 0 15,17 0 1,-18 0 0,1 0-16,0 0 15,17 17-15,0-17 16,89 0 0,-54 0-1,-52 0-15,17 0 16,1 0-16,16 0 15,-16 0-15,-1 0 0,0 0 16,1 0 0,122 0 15,-140 0-31,53 0 16,-36 0-16,0 0 15,0 0-15,-17 0 0,53 0 16,-36-17-16,0 17 0,0 0 15,-17 0-15,17 0 0,1 0 16,34-18 0,-17 18-1,35 0 1,-70 0-16,17 0 16,-17-18-1,17 18-15,71-17 16,-53-1 15,-18 18-31,53 0 16,1 0-1,-72 0 1,18 0 0,1 0-16,-19 0 0,19 0 15,17 0 1,70 0-1,-70 0 17,-35 0-17,17 0-15,-18-18 0,54 18 16,-18 0 15,-35 0-31,34 0 0,-16 0 16,70-17-1,-89 17 1,36 0 0,-35 0-1,-1 0-15,1 0 32,0 0-17,-1 0-15,1 0 31,0 0 48,-1 0-64,1 0-15,0 0 16,17 0-16,0 0 0,-17 0 15,17 0-15,53 17 32,-17-17-17,-36 0-15,0 0 16,-17 0-16,17 0 0,-17 0 16,0 0-16,17 0 15,35 0 1,-17 0-1,-35 0-15,0 0 16,-1 0-16,18 0 16,1 0-16,-19 0 0,1 0 15,53 0 1,-36 0 0,0 0-16,0 0 0,1 0 15,-1 0-15,0 0 16,124 0 15,-124 0-31,1 0 16,-19 0-16,1 0 0,17 0 15,0-17-15,-17 17 16,0 0-16,17 0 0,0 0 16,1 0-16,-19 0 15,36 0 1,35 0-1,-52 0-15,-1 0 16,71-18 0,-71 18-1,53-18 1,-17 18 0,-1 0 15,-35 0-31,1 0 0,-1 0 15,0 0-15,1 0 16,-1 0-16,18 0 0,17 0 16,19 0-1,-54 0 1,0 0-16,0 0 16,1 0-16,-1 0 0,36 0 31,17 0 0,-53 0-15,-17 0-16,17 0 15,0 0-15,36 0 16,17 0 15,-53 0-15,0 0-16,1 0 0,-1 0 0,-17 0 15,52 0 1,-52 0 0,-1 0-16,19 0 15,-1 0-15,-17 0 16,17 0-16,53 18 16,0-18-1,-70 0 16,17 0-31,1 0 0,-19 0 0,18 0 16,-17 0 0,0 0-16,88 0 15,-71 0 1,0 0-16,0 0 16,1 0-16,-1 0 15,0 18-15,1-18 0,16 17 16,-16-17-16,-1 0 15,88 0 17,-52 18-17,-36-18-15,53 0 16,18 0-16,0 0 0,35 0 16,0 18-16,18-18 15,-18 0-15,0 0 0,0 0 16,-35 0-16,18 35 15,211-35 17,-35 0-17,-247 0 1,0 0-16,0 0 16,70 0-16,36 0 15,-124 18 1,0-18-16,1 17 15,34-17-15,-17 18 32,-18-18-32,1 0 0,-1 0 0,0 0 15,71 0 17,70 17-1,-140 1-16,34-18 1,-34 0-16,34 0 16,-17 0-1,-18 0-15,1 0 16,52 0 0,-35 0-1,52 0 1,-34 0-1,-18 0 1,-35 0-16,17 0 16,0 0-1,0 0-15,1 0 0,-1 0 0,0 0 16,-17 0-16,0 0 16,17 0-16,0 0 15,0 0-15,1 0 16,34 0-1,71 0 17,-70 0-17,17 18 1,-53-18-16,1 0 16,-1 0-16,0 0 15,36 0 16,-36 0-31,0 0 0,1 0 16,-1 0-16,0 0 16,-17 0-16,-1 0 0,19 0 15,105 17 1,-106-17 0,-17 0-1,17 0-15</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05.4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10566 1852 0,'176'0'219,"265"18"-188,-317 0-15,52 35-1,-106-18 1,19 0-1,-54-17-15,-17-1 16,-1 1 0,1-18-1,-18 18-15,18-18 16,-36 0 31,-370 0-32,211 0 1,36 0-16,18 0 16,52 0-16,18 0 15,-17-18-15,-71-35 32,105 36-32,1 17 0,18-18 15,-19-17 1,19 35-1,-1 0-15,0-18 16,18 0 0,0 1-1,0-1 17,71 0 61,70 18-77,-35 0 0,-18 0-1,-17 0 1,-36 18-1,0 0-15,0 35 0,-17-53 16,0 35-16,17 88 31,-35-105-15,0 0-16,0-1 16,0 19 15,-18-36 16,-70-53-32,53 17-15,17 1 16,-52-35 0,34 17-16,36 35 15,-17-17-15,-1-1 16,0 19-1,18-1-15,53-17 47,36 17-31,87 18 0,-53 18 15,-52-1-31,-53 1 15,17 0-15,-17-1 16,-1-17-16,18 18 31,-35 17 1,0-17-17,-141 17 1,-300 89-1,18-1 1,388-123-16,-1 0 16,1 0-1,18 0-15,-1 0 16,0 0 15,54-70 47,-36 52-62</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21.8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2911 0,'424'-71'250,"193"1"-234,-176 17 0,18 17-1,-248 19-15,36 17 16,-35 0-1,0 0-15,-1 0 0,142 0 16,123 0 0,-335 0-1,-35 0-15,0 0 16,35 0 0,0 0-16,53 0 15,-17-35-15,-1 35 16,-35 0-16,36 0 0,-72 0 15,19 0-15,-18 0 16,0 0-16,246 0 16,-122-18-1,-125 18 1,-16 0-16,-19 0 16,1 0-16,-1 0 0,-17 0 15,0 0-15,18 0 16,-36 0-16,-17 0 15,87 0 1,-69 0 0,-36 35 15,-71-17-15,36 17-16,-18-17 15,-35-1-15,17 1 16,-52 0-16,-18 35 15,-36-53-15,18 52 0,-281 1 16,228 0 0,0-17-16,0-19 0,-17-17 15,-124 35 1,177-17 0,0-18-16,-177 0 15,124 0-15,52 0 16,1 0-16,-36 0 15,36 0-15,-36 0 0,36 0 16,-36 0-16,36 0 16,35 0-16,17 0 15,18-18-15,-211-17 32,123 18-17,88-1 1,-18 0-16,54 18 0,-36-35 15,0 35-15,18-18 0,0 18 16,17-17-16,18 17 16,-17-18-16,17 18 15,18 0-15,-36 0 16,53 0 0,1 0-16,-1 0 0,0 0 15,1 0 1,17-18-1,0 1 1,35 17 0,194-35-1,-88 17 1,36 18 0,-1 0-16,71 0 0,0 0 0,35-35 15,1 35 1,69-18-16,848-17 31,-600-1-15,-318 19-1,282-54-15,-35 18 16,-317 53 0,53-17-16,228-19 15,-281 36 1,70 0-1,-211 0-15,17 36 16,-35-36 0,0 17-1,18 1-15,-36 0 0,0-1 16,18 19 0,-35-36-16,-18 17 15,17-17-15,1 18 16,-18-1-16,0 1 0,0 0 15,-18-1 1,-17 19 15,-18-19-31,18 1 0,-36 35 16,18-36-16,-35 1 16,-635 88 15,405-88-31,36 17 15,-600-35 1,600 0-16,35 17 0,0-17 16,-35 36-16,35-36 15,0 0-15,35 35 16,1-35-16,-1 0 0,0 0 16,-123 0-1,159 0-15,35 0 16,0 0-16,-142 0 15,178 0-15,-19 0 16,18 0-16,0 0 16,1 0-16,-1 0 15,18-18-15,-106 18 16,-53-35 0,141 35-16,35-18 15,-17 1-15,-53-1 31,-124-88-15,195 89 0,-1-19 15,54 1-15,-1 35-1,0-17-15,18-1 16,18-17-16,0 17 15,17 0-15,0 1 16,18-36 0,0 18-16,35-1 0,159-70 15,-106 53 1,194-52-16,1 34 16,104-17-1,-228 70 1,582-70-1,-582 88 1,17-18-16,-17 18 16,-36-35-16,36 35 0,-1 0 15,-34 0-15,34 0 16,1 0-16,352 0 16,-387 0-1,17-17 1,-18 17-16,1-36 15,34 36-15,-17-17 0,124 17 16,-36 0 0,-176 0-1,-18 17-15,36 19 0,-19-36 16,195 70 0,-212-35-1,124 36-15,-53-1 16,-71-34-1,-17-1-15,-19-17 16,1 35-16,0-18 16,0 0-16,53 53 15,-88-70 1,-1 0-16,-17-1 16,-17 19 15,-1-19-31,-35 1 15,0-1-15,-388 107 32,-282-18-1,441-89-31,-36 19 0,1-1 16,-1-17-16,36 17 15,0-35-15,0 0 0,-283 35 31,-105-35-15,458 0-16,36-18 16,35 18-16,-36 0 0,19-17 15,17 17-15,-36-35 16,36 35-16,-18-18 16,-264 18-1,247 0-15,17 0 16,18 0-16,-106 0 15,141 0-15,18 0 16,17 0-16,18 0 16,-17 0-16,17 0 15,-35 0 1,52 0-16,-140 18 16,123-1-1,0-17-15,0 0 16,-17 18-16,17-18 15,0 0-15,-53 0 16,71 0 0,17 0-16,0 0 15,-34 0 17,34 0-17,36-18 32,70 1-31,-35-1-16,0 18 15,229-35 1,18-1 0,-159 36-1,0-17-15,35 17 16,1-18-16,17 18 15,17 0-15,530-35 16,-318 35 0,-211 0-1,35 0 1,1005 35 15,-828 0-15,-213-35-16,1 0 0,0 0 15,-36 0 1,-35 0-16,71 0 0,123-17 16,18-1-1,-212-17 1,18 17-16,-18 1 0,53-19 16,-88 19-1,-18 17-15,0-18 0,-35 18 16,194-18 15,-177 1-31,1-1 16,-36 18-1,-17 0-15,0 0 16,-1 0 0,1 0 15,-53-18-16,-89 1 1,-123 17 0,36 0-1,-72 0-15,-34 0 0,-36 0 16,-705-53 15,775 18-31,37 35 0,34 0 16,35 0-16,-34 0 0,70 0 15,-106 0 1,17 0 0,-105 0-1,229 0-15,-35 35 16,0-35-16,-53 18 16,53 17-16,-229 0 15,193 0-15,1-17 16,0-18-16,17 35 15,-123 18 1,88 0 0,-53 35-1,158-70 1,1 17-16,35-17 16,18-1-16,17-17 0,1 18 15,-1-18-15,0 0 31,36 0 1,17 0-17,106-70 1,18 52-16,-18-35 0,124-35 16,-18 0-16,88 35 15,265-124 1,405-34-1,-687 158 1,-36 17-16,35 19 0,-70-18 16,36 35-16,175 0 15,-211 0 1,-53 17-16,18 1 0,123 35 16,-71 0-1,-52-18 1,-159-17-1,-18-1-15,36-17 16,17 18 0,-70-18-1,-1 0 1,1 0 0,-106 0 15,-724-88 0,530 70-31,-35 18 16,34-35-16,37 35 15,-37 0-15,-211 17 16,1 36 15,228-35-31,-194 17 0,71 18 16,194-35-1,53-18-15,-317 35 32,193-17-32,71-1 15,88-17 1,-17 36-16,17-36 16,0 17-16,0-17 0,18 0 15,53 0 1,-36 0-16,1 0 15,17 0-15,-53 0 16,71 0 0,-1 0 15,19 0-31,-1 0 0,0 0 47,1 0-32,-1 0 17,18-17 77,18-1-93,17 18-16,53-71 15,53 18 1,-88 18-16,159-71 16,52-17-1,-140 105 1,-1-35-16,-52 36 0,70-1 15,-17 18 17,-72 0-32,37 0 15,-1 18 1,-18 17-16,-17 0 16,141 53-1,-105-35-15,34 18 16,0-18-16,54 35 15,-54-35 1,-70-18-16,18-17 16,35 52-1,-71-52 1,18 17 0,-36 1-1</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31.7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4163 5768 0,'123'0'219,"54"36"-204,299-19 1,-370-17 0,141 0-16,17 0 15,-87-35-15,158 17 16,88-35 15,-17 0-15,-265 18-16,159 35 15,-18-18 1,-159 1-16,89 17 16,-18 0-1,-123 0-15,87 0 16,36 0-1,-35 0 1,-53 0-16,88 17 16,18-17-1,-124 0-15,124 0 16,35 0 0,17 0-1,-158-35-15,159 35 16,-18-17 15,-89-19-31,124 19 0,-17-1 31,-159 18-31,176-35 16,-53 35 0,54 0-1,-178 0-15,125 17 16,-1 1-1,-123-18-15,141 18 16,-18-1 0,0 19-1,-123-36-15,159 17 16,-71 1 0,-88-18-1,105 35-15,54-17 31,123-18-15,159 0 15,-406 0-31,441-36 16,-141 36 0,-159 0 15,-70 0-16,-71 0-15,124 0 16,-54 0 0,-105 0-16,123 0 15,18 0 1,-141 0-16,124 18 16,-36 0-1,-124-18-15,124 0 16,-35 17-1,-36-17 1,-52 0 0,52 0-16,1 0 15,-71 0 1,17 0 0,1 0-16,35 18 15,158 17 1,-158-35-1,-71 0 1,1 18-16,-1-18 16,0 0-1,89 18 1,17 17 0,-88-35-16,-18 18 0,18-18 31,-18 0-31,0 0 15,54 0 1,-1 0 0,-53 35-16,18-35 15,-18 0-15,36 0 0,-53 0 16,140 0 0,-69 17-1,-37-17-15,-16 0 16,17 0-16,-18 0 15,35 0-15,-17 0 16,0-17-16,35 17 0,1-18 16,16 1-1,-69 17 1,17 0-16,-18 0 0,0 0 16,1 0-16,-1 0 15,18 0-15,-18 0 16,53 0-1,124 0 17,-142 0-17,1 0-15,-36 0 16,1 17-16,34 1 16,36-18-1,-71 0-15,106 0 16,-17 0-1,-54 0-15,1 0 16,-18-18-16,17 1 0,-17 17 16,-17-18-16,-1 18 15,-18-18-15,1 18 16,17 0 0,-17 0-1,0 0 1,-1 0-1,-34 0 126,-72 0-125,72 0-1,-89 18-15,18 0 16,35-18-16,18 17 16,-18-17-16,-53 18 15,0-1 16,71-17-31,-18 18 0,18-18 16,-177 0 0,159 0-1,0 0-15,0 0 16,-17 0-16,17 0 16,0 0-16,0 0 0,-18 0 15,-158-53 16,35 18-15,141 17-16,-106-35 16,18 53-1,-18-17 1,71-1 0,-35 18-1,-318 0 1,300 0-16,-106 0 15,17 0 1,178 0-16,-90 0 31,19 0-15,35 0-16,17-18 16,-299-17-1,211 17-15,53 1 16,-194-36-1,89 18 1,-89-18 0,106 35-1,0 0 1,123 18 0,-17-17-16,35 17 0,-17 0 15,-1 0-15,-105 0 31,105 0-31,-176 0 32,176 0-32,19 0 15,-19-18-15,18 18 16,-141-35 0,159 35-16,-18 0 15,-35-18-15,-53 1 16,-18-1-1,-88 0 1,176 18 0,-17-17-16,35 17 15,0 0-15,-35 0 16,18 0-16,-19-18 0,-69 18 16,34-35-1,1 35-15,-283-35 16,265 35-1,35 0-15,0-36 16,18 36-16,-177-17 31,-352-1 1,476 18-32,-124-35 15,160 35 1,-1-18-16,18 18 0,17 0 15,0 0 1,1-18-16,17 18 0,-35 0 16,17-17-16,1 17 15,-460-53 1,372 53 0,52-18-16,-35 18 15,-124 0-15,159-17 16,-35 17-1,-123 0-15,158 0 16,-35 0-16,35 0 16,0 0-16,-35 0 0,-300 0 31,71 17 0,246 18-31,18-35 16,-17 18-16,17-18 0,0 18 15,-17-1-15,-248 19 32,36-1-17,212 0 1,17-17-16,0-18 16,-53 18-16,53 17 15,18-18-15,-194 1 16,17 17 15,177-35-31,18 36 16,-36-36-16,-229 35 31,229-35-31,53 0 16,-18 0-16,-17 0 0,18 0 15,-142 0 1,141 0-1,1 0-15,-71 18 16,88-18 0,0 0-16,-35 17 0,35-17 15,-35 18-15,35-1024 16,-194 2065 0,194-1059-1,-18 17-15,1-17 16,-142 53 15,53-17-15,106-19-16,0 1 15,18-1-15,-18-17 16,-88 71 0,88-71-16,18 0 15,0 18-15,-1-1 16,19-17-16,-36 18 15,35-18 1,-17 0 0,17 0-1,1 18 17,17-1-17,0 19 16,17-36-31,-17 17 0,18 1 16,88 35 0,35-18 15,-88-17-31,0 17 0,17-35 16,-17 18-1,0-18-15,88 17 16,-88-17-16,35 18 15,-17-18-15,17 17 16,141 1 0,-123-18-1,-35 18-15,193 17 16,-176-17 0,-17-1-16,17-17 15,89 18 1,-1 17-1,53 0-15,-141-17 16,-17-18 0,17 18-16,-17-18 0,193 0 15,-70 0 1,89 0 15,-195 0-31,-18 0 16,19 0-1,16 0-15,37 0 0,510-36 32,-475 19-17,-1 17-15,-35 0 0,18 0 16,17 0-16,1 0 16,634-35-1,-564 17-15,0 18 31,35 0-31,0 0 0,-35 0 16,212 0 0,-247 0-16,-1 0 15,1 0-15,229-35 16,-229 35-16,-36-18 16,300-35-1,-299 18-15,-54 17 16,18 1-1,18-19-15,-18 19 0,0 17 16,18-36-16,-18-17 16,-35 53-16,53-35 15,-54 35-15,-16-35 0,16 17 16,19 1-16,-36-1 16,388-53-1,-211 36 16,388-18 1,-512 53-32,0 0 0,0 0 15,159 0 1,-159 0-16,-35 0 0,35 0 16,123 0-1,-52 0 1,-71 0-16,71 0 15,17 0 1,-158 0-16,158 18 16,-70-18-1,-89 0 1,18 0-16,18 0 0,18 0 16,35 0-1,-107 0-15,90 0 16,-1 0-1,-71 0-15,124 0 16,36 0 0,-125-35-1,1 35-15,18-18 0,52 18 16,53-18 0,-158 1-1,105 17 1,124-36 15,-247 36-15,18-17-16,-18 17 0,-1-18 15,37 18-15,34 0 16,18 0 0,-88 0-16,0 0 15,18 0 1,87 18-1,-105-1 1,-17-17-16,-1 18 16,0 17-16,0-17 0,1 17 15,87 0 1,-105 18 0,-1-53-1,1 18-15,17 17 0,-35-17 16,18 0-16,-18-1 15,53 54 1,-35-54 15,-1 1-31,18 0 32,-17-1-32,-18 1 15,18-18 1,-1 18-16,1-18 15,-53 0 48,-18-18-47,18 18-16,-1 0 15,-122-18 1,105 18-16,0 0 15,-141 0 1,141 0-16,-35 0 16,-142-17-1,-34-1 1,-124 18 15,-89 0 0,142 0-15,88 0 0,-123 53-1,194-35 1,-54-18 0,142 0-16,35 0 15,-35 0 1,-194 0-1,141-18 1,88 18 0,-36-35-16,37 35 0,-90-18 15,54 0 17,35 1-32,-17 17 0,17 0 0,0-18 15,0 18-15,-18-17 16,1 17-16,17-18 15,-176 18 17,176 0-32,-18 0 0,18 0 15,-17 0-15,-1 0 16,-158 0 0,141 0-16,17 0 15,-17 0-15,-36 0 16,89 0-16,0 0 15,-36 0 1,-140 0 0,158 0-1,-18 0-15,36 0 16,-18 0-16,35 0 0,1 0 16,-1 0-16,-35 0 15,0-18-15,-53 18 16,36 0-16,17 0 0,0 0 15,-53 0 1,53 0 0,-35 0-16,-18-35 15,53 35-15,-53 0 16,-458-18 15,299 18-15,19-17-1,122-19-15,-123 36 16,-17 0 0,158 0-1,0 0-15,0 0 0,-70 0 16,17 0 15,88 0-31,-229 0 16,142 0-1,87 0-15,-70 0 16,-53-17 0,88 17 15,-229 0-15,176 0 15,-211-18 0,-1 18 16,230 0-47,71 0 16,-89 0-1,-70 0 1,158 0-1,-17 0-15,-35 0 16,-36 0 0,71 0-16,-71 0 15,0 0 1,53 0-16,-35 0 16,71 0-1,-1 0-15,-88 0 16,89 0-16,-1 0 15,-140 0 1,122-18 0,36 18-16,-176-52 15,176 52 1,-17-36-16,-19 19 16,1-1-16,18 0 0,-19 1 15,-34-19-15,0 19 16,34-1-1,19 18-15,-18-17 16,-1 17-16,36-18 0,-17 18 16,-1 0-16,1 0 0,17 0 15,-141 18 17,159-18-32,-18 0 0,17 17 15,-34 1-15,35-18 16,-18 17-16,-18 19 15,53-19 1,-17-17-16,0 36 16,17-36-1,1 17 17,17 1-32,0 17 15,0 18 1,0-18-1,17 36 1,1-36 0,-18 1-1,18-36-15,-18 52 16,17-34 0,1 0-1,-1-18-15,1 17 16,17-17-16,54 53 15,175-17 17,-211-36-17,35 0-15,-17 0 16,-18 0-16,35 0 0,71 0 16,52 0 15,-140 0-31,17 0 15,0 17-15,-35-17 0,18 18 16,17-18-16,-18 17 16,54-17-1,-53 18-15,17-18 16,-18 35-16,71-17 16,-52-18-16,-19 18 15,248 17 1,-213-35-1,37 35-15,87-17 16,-17-18 0,-71 0-16,194 0 15,-212 0 1,-17-35-16,35 17 16,-17 18-16,17-18 15,0-17-15,18 35 16,-18-18-16,35 18 0,-17-35 15,-18 35-15,35-18 16,71 18 0,53-35-1,-159 18-15,124-1 16,-18-17 0,-124 17-16,142 0 15,-89 18 1,-70-35-16,18 35 0,-54-18 15,89 18 1,-18 0 0,-88 0-16,0 0 15,35-17-15,-17 17 0,17 0 16,-35 0 0,35 0-16,124 0 15,-71 0 1,70 0-1,-140 0 1,17 0-16,141 53 16,-35-53-1,-35 17 17,-71 1-32,106 0 15,-123-18-15,17 0 16,-35 0-16,53 0 15</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40.2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3881 8149 0,'17'0'250,"248"0"-234,-106 0-1,70-35 1,-53 18 15,230-19-15,-265 1-16,88-1006 15,124 1976 1,-159-988 0,-53 36-1,-53-1 1,71-17-16,-53 17 16,-18 18 15,0-35-16,-52 35 1,17 0 0,-36 0 15</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63.57616" units="1/cm"/>
          <inkml:channelProperty channel="Y" name="resolution" value="63.49206" units="1/cm"/>
          <inkml:channelProperty channel="T" name="resolution" value="1" units="1/dev"/>
        </inkml:channelProperties>
      </inkml:inkSource>
      <inkml:timestamp xml:id="ts0" timeString="2024-02-26T11:17:42.3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5433 9314 0,'70'0'203,"160"0"-171,-177 0-32,70 0 15,-17 0 1,17 0-1,-70 0-15,-17 0 16,105 0 0,-106 0-1,71 0-15,17 0 16,-17 0 15,-53 0-31,18 0 16,105 0-1,-88 0-15,-35 0 16,35 0-16,18 0 16,35 0-1,-70 0-15,70 0 16,18-18 0,-89 18-16,18-35 15,159 17 1,-176 18-16,-18 0 15,194 0 1,-177 0-16,-17 0 16,35 0-1,-17 0-15,-1 0 0,-17 0 0,18 0 16,52 0 0,-52 0-1,-18 0-15,35 0 0,-17 0 16,17 0-16,-18 0 0,107-18 15,-18 18 17,-89-17-32,283-1 15,-194 1 17,-106 17-32,105 0 15,124 0 16,-229 0-31,0 0 16,0 0-16,106 0 16,-71 0-1,-17 0 1,-36 0 0,53 0-16,-35 0 15,-18 0-15,1 0 16,-19 0-16,19 0 15,-19 0-15,19 0 16,-19 0-16,36 0 16,-35 0-1,-1 0 1,1 0-16,0 0 31,-18-18 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oftwaretestinghelp.com/angularjs-tutori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www.softwaretestinghelp.com/angularjs-tutorial/"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ckify.com/8-benefits-of-using-angularjs-for-web-app-developmen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intellipaat.com/blog/tutorial/angularjs-tutorial/"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419cbd79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419cbd79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Command to Bypass firewall : </a:t>
            </a:r>
            <a:r>
              <a:rPr lang="en-IN" sz="1100">
                <a:solidFill>
                  <a:srgbClr val="0C0D0E"/>
                </a:solidFill>
                <a:latin typeface="Arial"/>
                <a:ea typeface="Arial"/>
                <a:cs typeface="Arial"/>
                <a:sym typeface="Arial"/>
              </a:rPr>
              <a:t>npm config set strict-ssl </a:t>
            </a:r>
            <a:r>
              <a:rPr lang="en-IN" sz="1000">
                <a:solidFill>
                  <a:srgbClr val="0C0D0E"/>
                </a:solidFill>
                <a:latin typeface="Arial"/>
                <a:ea typeface="Arial"/>
                <a:cs typeface="Arial"/>
                <a:sym typeface="Arial"/>
              </a:rPr>
              <a:t>false</a:t>
            </a:r>
            <a:endParaRPr sz="1000">
              <a:solidFill>
                <a:srgbClr val="0C0D0E"/>
              </a:solidFill>
              <a:latin typeface="Arial"/>
              <a:ea typeface="Arial"/>
              <a:cs typeface="Arial"/>
              <a:sym typeface="Arial"/>
            </a:endParaRPr>
          </a:p>
          <a:p>
            <a:pPr marL="0" lvl="0" indent="0" algn="l" rtl="0">
              <a:spcBef>
                <a:spcPts val="0"/>
              </a:spcBef>
              <a:spcAft>
                <a:spcPts val="0"/>
              </a:spcAft>
              <a:buNone/>
            </a:pPr>
            <a:endParaRPr/>
          </a:p>
        </p:txBody>
      </p:sp>
      <p:sp>
        <p:nvSpPr>
          <p:cNvPr id="153" name="Google Shape;153;g2b419cbd790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fc7b9e25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fc7b9e25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u="sng">
                <a:solidFill>
                  <a:schemeClr val="hlink"/>
                </a:solidFill>
                <a:hlinkClick r:id="rId3"/>
              </a:rPr>
              <a:t>https://www.softwaretestinghelp.com/angularjs-tutorial/</a:t>
            </a:r>
            <a:endParaRPr/>
          </a:p>
          <a:p>
            <a:pPr marL="0" lvl="0" indent="0" algn="l" rtl="0">
              <a:spcBef>
                <a:spcPts val="0"/>
              </a:spcBef>
              <a:spcAft>
                <a:spcPts val="0"/>
              </a:spcAft>
              <a:buNone/>
            </a:pPr>
            <a:endParaRPr/>
          </a:p>
        </p:txBody>
      </p:sp>
      <p:sp>
        <p:nvSpPr>
          <p:cNvPr id="160" name="Google Shape;160;g20fc7b9e25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65c852a7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65c852a7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https://www.geeksforgeeks.org/how-many-types-of-data-bindings-in-angularjs/</a:t>
            </a:r>
            <a:endParaRPr/>
          </a:p>
        </p:txBody>
      </p:sp>
      <p:sp>
        <p:nvSpPr>
          <p:cNvPr id="168" name="Google Shape;168;g1b65c852a7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b65c852a7f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b65c852a7f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b65c852a7f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dcd5d977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dcd5d9779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1dcd5d9779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fc7b9e25f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fc7b9e25f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0fc7b9e25f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65c852a7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65c852a7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1b65c852a7f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fc7b9e25f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fc7b9e25f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https://www.softwaretestinghelp.com/angularjs-tutorial/</a:t>
            </a:r>
            <a:endParaRPr/>
          </a:p>
        </p:txBody>
      </p:sp>
      <p:sp>
        <p:nvSpPr>
          <p:cNvPr id="205" name="Google Shape;205;g20fc7b9e25f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b65c852a7f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b65c852a7f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b65c852a7f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b65c852a7f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b65c852a7f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b65c852a7f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632376e5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632376e5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1632376e5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65c852a7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65c852a7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b65c852a7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b65c852a7f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65c852a7f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1b65c852a7f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b65c852a7f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b65c852a7f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1b65c852a7f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b65c852a7f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b65c852a7f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1b65c852a7f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b65c852a7f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b65c852a7f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b65c852a7f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dcd5d977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1dcd5d977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https://code.angularjs.org/</a:t>
            </a:r>
            <a:endParaRPr/>
          </a:p>
        </p:txBody>
      </p:sp>
      <p:sp>
        <p:nvSpPr>
          <p:cNvPr id="261" name="Google Shape;261;g11dcd5d977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19177dca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19177dca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119177dca5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0e94321e1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0e94321e1b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0e94321e1b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19177dca5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19177dca5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2119177dca5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0e33ebbe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0e33ebbe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20e33ebbe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e94321e1b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e94321e1b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0e94321e1b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19177dca5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19177dca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119177dca5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19177dca5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19177dca5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https://tutorial.techaltum.com/custom-directives-in-angularjs.html</a:t>
            </a:r>
            <a:endParaRPr/>
          </a:p>
        </p:txBody>
      </p:sp>
      <p:sp>
        <p:nvSpPr>
          <p:cNvPr id="303" name="Google Shape;303;g2119177dca5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19177dca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19177dca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https://www.c-sharpcorner.com/UploadFile/f0b2ed/angularjs-custom-directives/</a:t>
            </a:r>
            <a:endParaRPr/>
          </a:p>
        </p:txBody>
      </p:sp>
      <p:sp>
        <p:nvSpPr>
          <p:cNvPr id="310" name="Google Shape;310;g2119177dca5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019cdca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019cdca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1f019cdca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0e33ebbe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20e33ebbe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120e33ebbe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119177dca5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119177dca5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2119177dca5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2217b952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2217b952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https://www.geeksforgeeks.org/angularjs-modules/</a:t>
            </a:r>
            <a:endParaRPr/>
          </a:p>
        </p:txBody>
      </p:sp>
      <p:sp>
        <p:nvSpPr>
          <p:cNvPr id="339" name="Google Shape;339;g212217b952d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2217b95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2217b952d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212217b952d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2217b952d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2217b952d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212217b952d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2217b952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2217b952d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212217b952d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632376e5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632376e5d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1632376e5d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140c5d1755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140c5d1755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2140c5d1755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119177dca5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119177dca5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https://intellipaat.com/blog/tutorial/angularjs-tutorial/angularjs-controllers/</a:t>
            </a:r>
            <a:endParaRPr/>
          </a:p>
        </p:txBody>
      </p:sp>
      <p:sp>
        <p:nvSpPr>
          <p:cNvPr id="376" name="Google Shape;376;g2119177dca5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140c5d1755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140c5d1755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g2140c5d1755_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140c5d175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140c5d1755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2140c5d1755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140c5d1755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140c5d1755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https://docs.angularjs.org/guide/controller</a:t>
            </a:r>
            <a:endParaRPr/>
          </a:p>
        </p:txBody>
      </p:sp>
      <p:sp>
        <p:nvSpPr>
          <p:cNvPr id="397" name="Google Shape;397;g2140c5d1755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140c5d1755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140c5d1755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2140c5d1755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140c5d175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140c5d1755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140c5d1755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6868ee9c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6868ee9c8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g26868ee9c8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140c5d175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140c5d1755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2140c5d1755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6868ee9c8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868ee9c8c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26868ee9c8c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632376e5d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632376e5d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1632376e5d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1712132ce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1712132ce4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21712132ce4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140c5d1755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140c5d1755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g2140c5d1755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16a0cb1ef8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16a0cb1ef8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g216a0cb1ef8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6cae2c95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6cae2c95f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https://www.tutorialsteacher.com/angularjs/angularjs-service</a:t>
            </a:r>
            <a:endParaRPr/>
          </a:p>
        </p:txBody>
      </p:sp>
      <p:sp>
        <p:nvSpPr>
          <p:cNvPr id="459" name="Google Shape;459;g216cae2c95f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16cae2c95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16cae2c95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216cae2c95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16cae2c95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16cae2c95f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g216cae2c95f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b65c852a7f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b65c852a7f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100"/>
              <a:buFont typeface="Arial"/>
              <a:buNone/>
            </a:pPr>
            <a:r>
              <a:rPr lang="en-IN" sz="1000" u="sng">
                <a:solidFill>
                  <a:schemeClr val="hlink"/>
                </a:solidFill>
                <a:highlight>
                  <a:srgbClr val="FFFFFF"/>
                </a:highlight>
                <a:latin typeface="Arial"/>
                <a:ea typeface="Arial"/>
                <a:cs typeface="Arial"/>
                <a:sym typeface="Arial"/>
                <a:hlinkClick r:id="rId3"/>
              </a:rPr>
              <a:t>https://www.softwaretestinghelp.com/angularjs-tutorial/</a:t>
            </a:r>
            <a:endParaRPr sz="1000">
              <a:solidFill>
                <a:srgbClr val="3A3A3A"/>
              </a:solidFill>
              <a:highlight>
                <a:srgbClr val="FFFFFF"/>
              </a:highlight>
              <a:latin typeface="Arial"/>
              <a:ea typeface="Arial"/>
              <a:cs typeface="Arial"/>
              <a:sym typeface="Arial"/>
            </a:endParaRPr>
          </a:p>
          <a:p>
            <a:pPr marL="0" lvl="0" indent="0" algn="l" rtl="0">
              <a:lnSpc>
                <a:spcPct val="130000"/>
              </a:lnSpc>
              <a:spcBef>
                <a:spcPts val="1500"/>
              </a:spcBef>
              <a:spcAft>
                <a:spcPts val="0"/>
              </a:spcAft>
              <a:buClr>
                <a:schemeClr val="dk1"/>
              </a:buClr>
              <a:buSzPts val="1100"/>
              <a:buFont typeface="Arial"/>
              <a:buNone/>
            </a:pPr>
            <a:r>
              <a:rPr lang="en-IN" sz="1000">
                <a:solidFill>
                  <a:srgbClr val="3A3A3A"/>
                </a:solidFill>
                <a:highlight>
                  <a:srgbClr val="FFFFFF"/>
                </a:highlight>
                <a:latin typeface="Arial"/>
                <a:ea typeface="Arial"/>
                <a:cs typeface="Arial"/>
                <a:sym typeface="Arial"/>
              </a:rPr>
              <a:t>https://intellipaat.com/blog/tutorial/angularjs-tutorial/angularjs-dependency-injection/</a:t>
            </a:r>
            <a:endParaRPr sz="1000">
              <a:solidFill>
                <a:srgbClr val="3A3A3A"/>
              </a:solidFill>
              <a:highlight>
                <a:srgbClr val="FFFFFF"/>
              </a:highlight>
              <a:latin typeface="Arial"/>
              <a:ea typeface="Arial"/>
              <a:cs typeface="Arial"/>
              <a:sym typeface="Arial"/>
            </a:endParaRPr>
          </a:p>
          <a:p>
            <a:pPr marL="0" lvl="0" indent="0" algn="l" rtl="0">
              <a:spcBef>
                <a:spcPts val="1500"/>
              </a:spcBef>
              <a:spcAft>
                <a:spcPts val="0"/>
              </a:spcAft>
              <a:buNone/>
            </a:pPr>
            <a:endParaRPr sz="1000"/>
          </a:p>
        </p:txBody>
      </p:sp>
      <p:sp>
        <p:nvSpPr>
          <p:cNvPr id="482" name="Google Shape;482;g1b65c852a7f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16a0cb1e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16a0cb1e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https://www.knowledgehut.com/blog/web-development/dependency-injection-in-angularjs</a:t>
            </a:r>
            <a:endParaRPr/>
          </a:p>
        </p:txBody>
      </p:sp>
      <p:sp>
        <p:nvSpPr>
          <p:cNvPr id="489" name="Google Shape;489;g216a0cb1e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16a0cb1ef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16a0cb1ef8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https://www.geeksforgeeks.org/angularjs-factory-method/</a:t>
            </a:r>
            <a:endParaRPr/>
          </a:p>
        </p:txBody>
      </p:sp>
      <p:sp>
        <p:nvSpPr>
          <p:cNvPr id="496" name="Google Shape;496;g216a0cb1ef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16a0cb1ef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16a0cb1ef8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216a0cb1ef8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632376e5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632376e5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u="sng">
                <a:solidFill>
                  <a:schemeClr val="hlink"/>
                </a:solidFill>
                <a:hlinkClick r:id="rId3"/>
              </a:rPr>
              <a:t>https://stackify.com/8-benefits-of-using-angularjs-for-web-app-development/</a:t>
            </a:r>
            <a:endParaRPr/>
          </a:p>
          <a:p>
            <a:pPr marL="0" lvl="0" indent="0" algn="l" rtl="0">
              <a:spcBef>
                <a:spcPts val="0"/>
              </a:spcBef>
              <a:spcAft>
                <a:spcPts val="0"/>
              </a:spcAft>
              <a:buNone/>
            </a:pPr>
            <a:r>
              <a:rPr lang="en-IN" u="sng">
                <a:solidFill>
                  <a:schemeClr val="hlink"/>
                </a:solidFill>
                <a:hlinkClick r:id="rId4"/>
              </a:rPr>
              <a:t>https://intellipaat.com/blog/tutorial/angularjs-tutorial/</a:t>
            </a:r>
            <a:r>
              <a:rPr lang="en-IN"/>
              <a:t> </a:t>
            </a:r>
            <a:endParaRPr/>
          </a:p>
        </p:txBody>
      </p:sp>
      <p:sp>
        <p:nvSpPr>
          <p:cNvPr id="125" name="Google Shape;125;g11632376e5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16a0cb1ef8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16a0cb1ef8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g216a0cb1ef8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16a0cb1ef8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16a0cb1ef8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g216a0cb1ef8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140c5d1755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140c5d1755_0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2140c5d1755_0_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1712132ce4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1712132ce4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g21712132ce4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140c5d1755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140c5d1755_0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g2140c5d1755_0_1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40c5d1755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40c5d1755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g2140c5d1755_0_1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140c5d1755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140c5d1755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g2140c5d1755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32376e5d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32376e5d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11632376e5d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e94321e1b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e94321e1b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0e94321e1b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8594d020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8594d020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18594d020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15600" y="1645433"/>
            <a:ext cx="11360700" cy="44463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7" name="Google Shape;87;p13"/>
          <p:cNvSpPr txBox="1">
            <a:spLocks noGrp="1"/>
          </p:cNvSpPr>
          <p:nvPr>
            <p:ph type="sldNum" idx="12"/>
          </p:nvPr>
        </p:nvSpPr>
        <p:spPr>
          <a:xfrm>
            <a:off x="11330666" y="6251679"/>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4.xml"/><Relationship Id="rId18" Type="http://schemas.openxmlformats.org/officeDocument/2006/relationships/image" Target="../media/image28.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25.png"/><Relationship Id="rId17"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23.xml"/><Relationship Id="rId5" Type="http://schemas.openxmlformats.org/officeDocument/2006/relationships/customXml" Target="../ink/ink20.xml"/><Relationship Id="rId15" Type="http://schemas.openxmlformats.org/officeDocument/2006/relationships/customXml" Target="../ink/ink25.xml"/><Relationship Id="rId10" Type="http://schemas.openxmlformats.org/officeDocument/2006/relationships/image" Target="../media/image24.png"/><Relationship Id="rId19" Type="http://schemas.openxmlformats.org/officeDocument/2006/relationships/customXml" Target="../ink/ink27.xml"/><Relationship Id="rId4" Type="http://schemas.openxmlformats.org/officeDocument/2006/relationships/image" Target="../media/image21.png"/><Relationship Id="rId9" Type="http://schemas.openxmlformats.org/officeDocument/2006/relationships/customXml" Target="../ink/ink22.xml"/><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35.png"/><Relationship Id="rId18" Type="http://schemas.openxmlformats.org/officeDocument/2006/relationships/customXml" Target="../ink/ink35.xml"/><Relationship Id="rId3" Type="http://schemas.openxmlformats.org/officeDocument/2006/relationships/image" Target="../media/image30.png"/><Relationship Id="rId21" Type="http://schemas.openxmlformats.org/officeDocument/2006/relationships/image" Target="../media/image39.png"/><Relationship Id="rId7" Type="http://schemas.openxmlformats.org/officeDocument/2006/relationships/image" Target="../media/image32.png"/><Relationship Id="rId12" Type="http://schemas.openxmlformats.org/officeDocument/2006/relationships/customXml" Target="../ink/ink32.xml"/><Relationship Id="rId17" Type="http://schemas.openxmlformats.org/officeDocument/2006/relationships/image" Target="../media/image37.png"/><Relationship Id="rId2" Type="http://schemas.openxmlformats.org/officeDocument/2006/relationships/notesSlide" Target="../notesSlides/notesSlide13.xml"/><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31.xml"/><Relationship Id="rId19" Type="http://schemas.openxmlformats.org/officeDocument/2006/relationships/image" Target="../media/image38.png"/><Relationship Id="rId4" Type="http://schemas.openxmlformats.org/officeDocument/2006/relationships/customXml" Target="../ink/ink28.xml"/><Relationship Id="rId9" Type="http://schemas.openxmlformats.org/officeDocument/2006/relationships/image" Target="../media/image33.png"/><Relationship Id="rId14" Type="http://schemas.openxmlformats.org/officeDocument/2006/relationships/customXml" Target="../ink/ink33.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customXml" Target="../ink/ink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50.png"/><Relationship Id="rId18" Type="http://schemas.openxmlformats.org/officeDocument/2006/relationships/customXml" Target="../ink/ink49.xml"/><Relationship Id="rId26" Type="http://schemas.openxmlformats.org/officeDocument/2006/relationships/customXml" Target="../ink/ink53.xml"/><Relationship Id="rId3" Type="http://schemas.openxmlformats.org/officeDocument/2006/relationships/image" Target="../media/image45.png"/><Relationship Id="rId21" Type="http://schemas.openxmlformats.org/officeDocument/2006/relationships/image" Target="../media/image54.png"/><Relationship Id="rId7" Type="http://schemas.openxmlformats.org/officeDocument/2006/relationships/image" Target="../media/image47.png"/><Relationship Id="rId12" Type="http://schemas.openxmlformats.org/officeDocument/2006/relationships/customXml" Target="../ink/ink46.xml"/><Relationship Id="rId17" Type="http://schemas.openxmlformats.org/officeDocument/2006/relationships/image" Target="../media/image52.png"/><Relationship Id="rId25" Type="http://schemas.openxmlformats.org/officeDocument/2006/relationships/image" Target="../media/image56.png"/><Relationship Id="rId2" Type="http://schemas.openxmlformats.org/officeDocument/2006/relationships/notesSlide" Target="../notesSlides/notesSlide16.xml"/><Relationship Id="rId16" Type="http://schemas.openxmlformats.org/officeDocument/2006/relationships/customXml" Target="../ink/ink48.xml"/><Relationship Id="rId20"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49.png"/><Relationship Id="rId24" Type="http://schemas.openxmlformats.org/officeDocument/2006/relationships/customXml" Target="../ink/ink52.xml"/><Relationship Id="rId5" Type="http://schemas.openxmlformats.org/officeDocument/2006/relationships/image" Target="../media/image46.png"/><Relationship Id="rId15" Type="http://schemas.openxmlformats.org/officeDocument/2006/relationships/image" Target="../media/image51.png"/><Relationship Id="rId23" Type="http://schemas.openxmlformats.org/officeDocument/2006/relationships/image" Target="../media/image55.png"/><Relationship Id="rId10" Type="http://schemas.openxmlformats.org/officeDocument/2006/relationships/customXml" Target="../ink/ink45.xml"/><Relationship Id="rId19" Type="http://schemas.openxmlformats.org/officeDocument/2006/relationships/image" Target="../media/image53.png"/><Relationship Id="rId4" Type="http://schemas.openxmlformats.org/officeDocument/2006/relationships/customXml" Target="../ink/ink42.xml"/><Relationship Id="rId9" Type="http://schemas.openxmlformats.org/officeDocument/2006/relationships/image" Target="../media/image48.png"/><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ustomXml" Target="../ink/ink54.xml"/><Relationship Id="rId7" Type="http://schemas.openxmlformats.org/officeDocument/2006/relationships/customXml" Target="../ink/ink5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customXml" Target="../ink/ink55.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57.xml"/></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customXml" Target="../ink/ink63.xml"/><Relationship Id="rId18" Type="http://schemas.openxmlformats.org/officeDocument/2006/relationships/image" Target="../media/image69.png"/><Relationship Id="rId3" Type="http://schemas.openxmlformats.org/officeDocument/2006/relationships/customXml" Target="../ink/ink58.xml"/><Relationship Id="rId21" Type="http://schemas.openxmlformats.org/officeDocument/2006/relationships/customXml" Target="../ink/ink67.xml"/><Relationship Id="rId7" Type="http://schemas.openxmlformats.org/officeDocument/2006/relationships/customXml" Target="../ink/ink60.xml"/><Relationship Id="rId12" Type="http://schemas.openxmlformats.org/officeDocument/2006/relationships/image" Target="../media/image66.png"/><Relationship Id="rId17" Type="http://schemas.openxmlformats.org/officeDocument/2006/relationships/customXml" Target="../ink/ink65.xml"/><Relationship Id="rId2" Type="http://schemas.openxmlformats.org/officeDocument/2006/relationships/notesSlide" Target="../notesSlides/notesSlide19.xml"/><Relationship Id="rId16" Type="http://schemas.openxmlformats.org/officeDocument/2006/relationships/image" Target="../media/image68.png"/><Relationship Id="rId20"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customXml" Target="../ink/ink62.xml"/><Relationship Id="rId24" Type="http://schemas.openxmlformats.org/officeDocument/2006/relationships/image" Target="../media/image72.png"/><Relationship Id="rId5" Type="http://schemas.openxmlformats.org/officeDocument/2006/relationships/customXml" Target="../ink/ink59.xml"/><Relationship Id="rId15" Type="http://schemas.openxmlformats.org/officeDocument/2006/relationships/customXml" Target="../ink/ink64.xml"/><Relationship Id="rId23" Type="http://schemas.openxmlformats.org/officeDocument/2006/relationships/customXml" Target="../ink/ink68.xml"/><Relationship Id="rId10" Type="http://schemas.openxmlformats.org/officeDocument/2006/relationships/image" Target="../media/image65.png"/><Relationship Id="rId19" Type="http://schemas.openxmlformats.org/officeDocument/2006/relationships/customXml" Target="../ink/ink66.xml"/><Relationship Id="rId4" Type="http://schemas.openxmlformats.org/officeDocument/2006/relationships/image" Target="../media/image62.png"/><Relationship Id="rId9" Type="http://schemas.openxmlformats.org/officeDocument/2006/relationships/customXml" Target="../ink/ink61.xml"/><Relationship Id="rId14" Type="http://schemas.openxmlformats.org/officeDocument/2006/relationships/image" Target="../media/image67.png"/><Relationship Id="rId22" Type="http://schemas.openxmlformats.org/officeDocument/2006/relationships/image" Target="../media/image7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customXml" Target="../ink/ink74.xml"/><Relationship Id="rId18" Type="http://schemas.openxmlformats.org/officeDocument/2006/relationships/image" Target="../media/image80.png"/><Relationship Id="rId26" Type="http://schemas.openxmlformats.org/officeDocument/2006/relationships/image" Target="../media/image84.png"/><Relationship Id="rId3" Type="http://schemas.openxmlformats.org/officeDocument/2006/relationships/customXml" Target="../ink/ink69.xml"/><Relationship Id="rId21" Type="http://schemas.openxmlformats.org/officeDocument/2006/relationships/customXml" Target="../ink/ink78.xml"/><Relationship Id="rId7" Type="http://schemas.openxmlformats.org/officeDocument/2006/relationships/customXml" Target="../ink/ink71.xml"/><Relationship Id="rId12" Type="http://schemas.openxmlformats.org/officeDocument/2006/relationships/image" Target="../media/image77.png"/><Relationship Id="rId17" Type="http://schemas.openxmlformats.org/officeDocument/2006/relationships/customXml" Target="../ink/ink76.xml"/><Relationship Id="rId25" Type="http://schemas.openxmlformats.org/officeDocument/2006/relationships/customXml" Target="../ink/ink80.xml"/><Relationship Id="rId2" Type="http://schemas.openxmlformats.org/officeDocument/2006/relationships/notesSlide" Target="../notesSlides/notesSlide20.xml"/><Relationship Id="rId16" Type="http://schemas.openxmlformats.org/officeDocument/2006/relationships/image" Target="../media/image79.png"/><Relationship Id="rId20"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customXml" Target="../ink/ink73.xml"/><Relationship Id="rId24" Type="http://schemas.openxmlformats.org/officeDocument/2006/relationships/image" Target="../media/image83.png"/><Relationship Id="rId5" Type="http://schemas.openxmlformats.org/officeDocument/2006/relationships/customXml" Target="../ink/ink70.xml"/><Relationship Id="rId15" Type="http://schemas.openxmlformats.org/officeDocument/2006/relationships/customXml" Target="../ink/ink75.xml"/><Relationship Id="rId23" Type="http://schemas.openxmlformats.org/officeDocument/2006/relationships/customXml" Target="../ink/ink79.xml"/><Relationship Id="rId10" Type="http://schemas.openxmlformats.org/officeDocument/2006/relationships/image" Target="../media/image76.png"/><Relationship Id="rId19" Type="http://schemas.openxmlformats.org/officeDocument/2006/relationships/customXml" Target="../ink/ink77.xml"/><Relationship Id="rId4" Type="http://schemas.openxmlformats.org/officeDocument/2006/relationships/image" Target="../media/image73.png"/><Relationship Id="rId9" Type="http://schemas.openxmlformats.org/officeDocument/2006/relationships/customXml" Target="../ink/ink72.xml"/><Relationship Id="rId14" Type="http://schemas.openxmlformats.org/officeDocument/2006/relationships/image" Target="../media/image78.png"/><Relationship Id="rId22" Type="http://schemas.openxmlformats.org/officeDocument/2006/relationships/image" Target="../media/image8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customXml" Target="../ink/ink81.xml"/><Relationship Id="rId7" Type="http://schemas.openxmlformats.org/officeDocument/2006/relationships/customXml" Target="../ink/ink83.xml"/><Relationship Id="rId12" Type="http://schemas.openxmlformats.org/officeDocument/2006/relationships/image" Target="../media/image8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customXml" Target="../ink/ink85.xml"/><Relationship Id="rId5" Type="http://schemas.openxmlformats.org/officeDocument/2006/relationships/customXml" Target="../ink/ink82.xml"/><Relationship Id="rId10" Type="http://schemas.openxmlformats.org/officeDocument/2006/relationships/image" Target="../media/image88.png"/><Relationship Id="rId4" Type="http://schemas.openxmlformats.org/officeDocument/2006/relationships/image" Target="../media/image85.png"/><Relationship Id="rId9" Type="http://schemas.openxmlformats.org/officeDocument/2006/relationships/customXml" Target="../ink/ink84.xml"/></Relationships>
</file>

<file path=ppt/slides/_rels/slide23.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customXml" Target="../ink/ink91.xml"/><Relationship Id="rId3" Type="http://schemas.openxmlformats.org/officeDocument/2006/relationships/customXml" Target="../ink/ink86.xml"/><Relationship Id="rId7" Type="http://schemas.openxmlformats.org/officeDocument/2006/relationships/customXml" Target="../ink/ink88.xml"/><Relationship Id="rId12" Type="http://schemas.openxmlformats.org/officeDocument/2006/relationships/image" Target="../media/image9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customXml" Target="../ink/ink90.xml"/><Relationship Id="rId5" Type="http://schemas.openxmlformats.org/officeDocument/2006/relationships/customXml" Target="../ink/ink87.xml"/><Relationship Id="rId10" Type="http://schemas.openxmlformats.org/officeDocument/2006/relationships/image" Target="../media/image93.png"/><Relationship Id="rId4" Type="http://schemas.openxmlformats.org/officeDocument/2006/relationships/image" Target="../media/image90.png"/><Relationship Id="rId9" Type="http://schemas.openxmlformats.org/officeDocument/2006/relationships/customXml" Target="../ink/ink89.xml"/><Relationship Id="rId14" Type="http://schemas.openxmlformats.org/officeDocument/2006/relationships/image" Target="../media/image95.png"/></Relationships>
</file>

<file path=ppt/slides/_rels/slide24.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customXml" Target="../ink/ink92.xml"/><Relationship Id="rId7" Type="http://schemas.openxmlformats.org/officeDocument/2006/relationships/customXml" Target="../ink/ink9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customXml" Target="../ink/ink93.xml"/><Relationship Id="rId4" Type="http://schemas.openxmlformats.org/officeDocument/2006/relationships/image" Target="../media/image9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customXml" Target="../ink/ink95.xml"/></Relationships>
</file>

<file path=ppt/slides/_rels/slide2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customXml" Target="../ink/ink96.xml"/><Relationship Id="rId7" Type="http://schemas.openxmlformats.org/officeDocument/2006/relationships/customXml" Target="../ink/ink98.xml"/><Relationship Id="rId12" Type="http://schemas.openxmlformats.org/officeDocument/2006/relationships/image" Target="../media/image10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customXml" Target="../ink/ink100.xml"/><Relationship Id="rId5" Type="http://schemas.openxmlformats.org/officeDocument/2006/relationships/customXml" Target="../ink/ink97.xml"/><Relationship Id="rId10" Type="http://schemas.openxmlformats.org/officeDocument/2006/relationships/image" Target="../media/image104.png"/><Relationship Id="rId4" Type="http://schemas.openxmlformats.org/officeDocument/2006/relationships/image" Target="../media/image101.png"/><Relationship Id="rId9" Type="http://schemas.openxmlformats.org/officeDocument/2006/relationships/customXml" Target="../ink/ink99.xml"/></Relationships>
</file>

<file path=ppt/slides/_rels/slide29.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customXml" Target="../ink/ink106.xml"/><Relationship Id="rId3" Type="http://schemas.openxmlformats.org/officeDocument/2006/relationships/customXml" Target="../ink/ink101.xml"/><Relationship Id="rId7" Type="http://schemas.openxmlformats.org/officeDocument/2006/relationships/customXml" Target="../ink/ink103.xml"/><Relationship Id="rId12" Type="http://schemas.openxmlformats.org/officeDocument/2006/relationships/image" Target="../media/image110.png"/><Relationship Id="rId2" Type="http://schemas.openxmlformats.org/officeDocument/2006/relationships/notesSlide" Target="../notesSlides/notesSlide29.xml"/><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customXml" Target="../ink/ink105.xml"/><Relationship Id="rId5" Type="http://schemas.openxmlformats.org/officeDocument/2006/relationships/customXml" Target="../ink/ink102.xml"/><Relationship Id="rId15" Type="http://schemas.openxmlformats.org/officeDocument/2006/relationships/customXml" Target="../ink/ink107.xml"/><Relationship Id="rId10" Type="http://schemas.openxmlformats.org/officeDocument/2006/relationships/image" Target="../media/image109.png"/><Relationship Id="rId4" Type="http://schemas.openxmlformats.org/officeDocument/2006/relationships/image" Target="../media/image106.png"/><Relationship Id="rId9" Type="http://schemas.openxmlformats.org/officeDocument/2006/relationships/customXml" Target="../ink/ink104.xml"/><Relationship Id="rId14" Type="http://schemas.openxmlformats.org/officeDocument/2006/relationships/image" Target="../media/image111.png"/></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interactive-javascript-tutorial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113.xml"/><Relationship Id="rId3" Type="http://schemas.openxmlformats.org/officeDocument/2006/relationships/customXml" Target="../ink/ink108.xml"/><Relationship Id="rId7" Type="http://schemas.openxmlformats.org/officeDocument/2006/relationships/customXml" Target="../ink/ink110.xml"/><Relationship Id="rId12" Type="http://schemas.openxmlformats.org/officeDocument/2006/relationships/image" Target="../media/image117.png"/><Relationship Id="rId2" Type="http://schemas.openxmlformats.org/officeDocument/2006/relationships/notesSlide" Target="../notesSlides/notesSlide30.xml"/><Relationship Id="rId16"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112.xml"/><Relationship Id="rId5" Type="http://schemas.openxmlformats.org/officeDocument/2006/relationships/customXml" Target="../ink/ink109.xml"/><Relationship Id="rId15" Type="http://schemas.openxmlformats.org/officeDocument/2006/relationships/customXml" Target="../ink/ink114.xml"/><Relationship Id="rId10" Type="http://schemas.openxmlformats.org/officeDocument/2006/relationships/image" Target="../media/image116.png"/><Relationship Id="rId4" Type="http://schemas.openxmlformats.org/officeDocument/2006/relationships/image" Target="../media/image113.png"/><Relationship Id="rId9" Type="http://schemas.openxmlformats.org/officeDocument/2006/relationships/customXml" Target="../ink/ink111.xml"/><Relationship Id="rId14" Type="http://schemas.openxmlformats.org/officeDocument/2006/relationships/image" Target="../media/image118.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customXml" Target="../ink/ink115.xml"/><Relationship Id="rId7" Type="http://schemas.openxmlformats.org/officeDocument/2006/relationships/customXml" Target="../ink/ink11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customXml" Target="../ink/ink116.xml"/><Relationship Id="rId10" Type="http://schemas.openxmlformats.org/officeDocument/2006/relationships/image" Target="../media/image123.png"/><Relationship Id="rId4" Type="http://schemas.openxmlformats.org/officeDocument/2006/relationships/image" Target="../media/image120.png"/><Relationship Id="rId9" Type="http://schemas.openxmlformats.org/officeDocument/2006/relationships/customXml" Target="../ink/ink118.xml"/></Relationships>
</file>

<file path=ppt/slides/_rels/slide32.xml.rels><?xml version="1.0" encoding="UTF-8" standalone="yes"?>
<Relationships xmlns="http://schemas.openxmlformats.org/package/2006/relationships"><Relationship Id="rId13" Type="http://schemas.openxmlformats.org/officeDocument/2006/relationships/customXml" Target="../ink/ink124.xml"/><Relationship Id="rId18" Type="http://schemas.openxmlformats.org/officeDocument/2006/relationships/image" Target="../media/image131.png"/><Relationship Id="rId26" Type="http://schemas.openxmlformats.org/officeDocument/2006/relationships/image" Target="../media/image135.png"/><Relationship Id="rId21" Type="http://schemas.openxmlformats.org/officeDocument/2006/relationships/customXml" Target="../ink/ink128.xml"/><Relationship Id="rId34" Type="http://schemas.openxmlformats.org/officeDocument/2006/relationships/image" Target="../media/image139.png"/><Relationship Id="rId7" Type="http://schemas.openxmlformats.org/officeDocument/2006/relationships/customXml" Target="../ink/ink121.xml"/><Relationship Id="rId12" Type="http://schemas.openxmlformats.org/officeDocument/2006/relationships/image" Target="../media/image128.png"/><Relationship Id="rId17" Type="http://schemas.openxmlformats.org/officeDocument/2006/relationships/customXml" Target="../ink/ink126.xml"/><Relationship Id="rId25" Type="http://schemas.openxmlformats.org/officeDocument/2006/relationships/customXml" Target="../ink/ink130.xml"/><Relationship Id="rId33" Type="http://schemas.openxmlformats.org/officeDocument/2006/relationships/customXml" Target="../ink/ink134.xml"/><Relationship Id="rId38" Type="http://schemas.openxmlformats.org/officeDocument/2006/relationships/image" Target="../media/image141.png"/><Relationship Id="rId2" Type="http://schemas.openxmlformats.org/officeDocument/2006/relationships/notesSlide" Target="../notesSlides/notesSlide32.xml"/><Relationship Id="rId16" Type="http://schemas.openxmlformats.org/officeDocument/2006/relationships/image" Target="../media/image130.png"/><Relationship Id="rId20" Type="http://schemas.openxmlformats.org/officeDocument/2006/relationships/image" Target="../media/image132.png"/><Relationship Id="rId29" Type="http://schemas.openxmlformats.org/officeDocument/2006/relationships/customXml" Target="../ink/ink132.xml"/><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customXml" Target="../ink/ink123.xml"/><Relationship Id="rId24" Type="http://schemas.openxmlformats.org/officeDocument/2006/relationships/image" Target="../media/image134.png"/><Relationship Id="rId32" Type="http://schemas.openxmlformats.org/officeDocument/2006/relationships/image" Target="../media/image138.png"/><Relationship Id="rId37" Type="http://schemas.openxmlformats.org/officeDocument/2006/relationships/customXml" Target="../ink/ink136.xml"/><Relationship Id="rId5" Type="http://schemas.openxmlformats.org/officeDocument/2006/relationships/customXml" Target="../ink/ink120.xml"/><Relationship Id="rId15" Type="http://schemas.openxmlformats.org/officeDocument/2006/relationships/customXml" Target="../ink/ink125.xml"/><Relationship Id="rId23" Type="http://schemas.openxmlformats.org/officeDocument/2006/relationships/customXml" Target="../ink/ink129.xml"/><Relationship Id="rId28" Type="http://schemas.openxmlformats.org/officeDocument/2006/relationships/image" Target="../media/image136.png"/><Relationship Id="rId36" Type="http://schemas.openxmlformats.org/officeDocument/2006/relationships/image" Target="../media/image140.png"/><Relationship Id="rId10" Type="http://schemas.openxmlformats.org/officeDocument/2006/relationships/image" Target="../media/image127.png"/><Relationship Id="rId19" Type="http://schemas.openxmlformats.org/officeDocument/2006/relationships/customXml" Target="../ink/ink127.xml"/><Relationship Id="rId31" Type="http://schemas.openxmlformats.org/officeDocument/2006/relationships/customXml" Target="../ink/ink133.xml"/><Relationship Id="rId4" Type="http://schemas.openxmlformats.org/officeDocument/2006/relationships/image" Target="../media/image124.png"/><Relationship Id="rId9" Type="http://schemas.openxmlformats.org/officeDocument/2006/relationships/customXml" Target="../ink/ink122.xml"/><Relationship Id="rId14" Type="http://schemas.openxmlformats.org/officeDocument/2006/relationships/image" Target="../media/image129.png"/><Relationship Id="rId22" Type="http://schemas.openxmlformats.org/officeDocument/2006/relationships/image" Target="../media/image133.png"/><Relationship Id="rId27" Type="http://schemas.openxmlformats.org/officeDocument/2006/relationships/customXml" Target="../ink/ink131.xml"/><Relationship Id="rId30" Type="http://schemas.openxmlformats.org/officeDocument/2006/relationships/image" Target="../media/image137.png"/><Relationship Id="rId35" Type="http://schemas.openxmlformats.org/officeDocument/2006/relationships/customXml" Target="../ink/ink135.xml"/><Relationship Id="rId8" Type="http://schemas.openxmlformats.org/officeDocument/2006/relationships/image" Target="../media/image126.png"/><Relationship Id="rId3" Type="http://schemas.openxmlformats.org/officeDocument/2006/relationships/customXml" Target="../ink/ink1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ngularjs.org/api/ng/type/angular.Module" TargetMode="External"/><Relationship Id="rId7" Type="http://schemas.openxmlformats.org/officeDocument/2006/relationships/image" Target="../media/image14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ustomXml" Target="../ink/ink138.xml"/><Relationship Id="rId5" Type="http://schemas.openxmlformats.org/officeDocument/2006/relationships/image" Target="../media/image142.png"/><Relationship Id="rId4" Type="http://schemas.openxmlformats.org/officeDocument/2006/relationships/customXml" Target="../ink/ink137.xml"/></Relationships>
</file>

<file path=ppt/slides/_rels/slide3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40.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5.png"/><Relationship Id="rId7" Type="http://schemas.openxmlformats.org/officeDocument/2006/relationships/customXml" Target="../ink/ink14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customXml" Target="../ink/ink139.xml"/><Relationship Id="rId10" Type="http://schemas.openxmlformats.org/officeDocument/2006/relationships/image" Target="../media/image149.png"/><Relationship Id="rId4" Type="http://schemas.openxmlformats.org/officeDocument/2006/relationships/image" Target="../media/image146.png"/><Relationship Id="rId9" Type="http://schemas.openxmlformats.org/officeDocument/2006/relationships/customXml" Target="../ink/ink141.xml"/></Relationships>
</file>

<file path=ppt/slides/_rels/slide41.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hyperlink" Target="https://docs.angularjs.org/guide/scope" TargetMode="External"/><Relationship Id="rId7" Type="http://schemas.openxmlformats.org/officeDocument/2006/relationships/customXml" Target="../ink/ink14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customXml" Target="../ink/ink142.xml"/><Relationship Id="rId4" Type="http://schemas.openxmlformats.org/officeDocument/2006/relationships/image" Target="../media/image15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angularjs.org/guide/template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angularjs.org/guide/databinding" TargetMode="External"/><Relationship Id="rId7" Type="http://schemas.openxmlformats.org/officeDocument/2006/relationships/hyperlink" Target="https://docs.angularjs.org/guide/service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docs.angularjs.org/guide/filter" TargetMode="External"/><Relationship Id="rId5" Type="http://schemas.openxmlformats.org/officeDocument/2006/relationships/hyperlink" Target="https://docs.angularjs.org/guide/forms" TargetMode="External"/><Relationship Id="rId4" Type="http://schemas.openxmlformats.org/officeDocument/2006/relationships/hyperlink" Target="https://docs.angularjs.org/guide/directive" TargetMode="External"/></Relationships>
</file>

<file path=ppt/slides/_rels/slide46.xml.rels><?xml version="1.0" encoding="UTF-8" standalone="yes"?>
<Relationships xmlns="http://schemas.openxmlformats.org/package/2006/relationships"><Relationship Id="rId3" Type="http://schemas.openxmlformats.org/officeDocument/2006/relationships/customXml" Target="../ink/ink144.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47.xml.rels><?xml version="1.0" encoding="UTF-8" standalone="yes"?>
<Relationships xmlns="http://schemas.openxmlformats.org/package/2006/relationships"><Relationship Id="rId3" Type="http://schemas.openxmlformats.org/officeDocument/2006/relationships/customXml" Target="../ink/ink145.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customXml" Target="../ink/ink146.xml"/><Relationship Id="rId7" Type="http://schemas.openxmlformats.org/officeDocument/2006/relationships/customXml" Target="../ink/ink148.xml"/><Relationship Id="rId12" Type="http://schemas.openxmlformats.org/officeDocument/2006/relationships/image" Target="../media/image159.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customXml" Target="../ink/ink150.xml"/><Relationship Id="rId5" Type="http://schemas.openxmlformats.org/officeDocument/2006/relationships/customXml" Target="../ink/ink147.xml"/><Relationship Id="rId10" Type="http://schemas.openxmlformats.org/officeDocument/2006/relationships/image" Target="../media/image158.png"/><Relationship Id="rId4" Type="http://schemas.openxmlformats.org/officeDocument/2006/relationships/image" Target="../media/image155.png"/><Relationship Id="rId9" Type="http://schemas.openxmlformats.org/officeDocument/2006/relationships/customXml" Target="../ink/ink1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customXml" Target="../ink/ink151.xml"/><Relationship Id="rId7" Type="http://schemas.openxmlformats.org/officeDocument/2006/relationships/customXml" Target="../ink/ink153.xml"/><Relationship Id="rId12" Type="http://schemas.openxmlformats.org/officeDocument/2006/relationships/image" Target="../media/image16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customXml" Target="../ink/ink155.xml"/><Relationship Id="rId5" Type="http://schemas.openxmlformats.org/officeDocument/2006/relationships/customXml" Target="../ink/ink152.xml"/><Relationship Id="rId10" Type="http://schemas.openxmlformats.org/officeDocument/2006/relationships/image" Target="../media/image163.png"/><Relationship Id="rId4" Type="http://schemas.openxmlformats.org/officeDocument/2006/relationships/image" Target="../media/image160.png"/><Relationship Id="rId9" Type="http://schemas.openxmlformats.org/officeDocument/2006/relationships/customXml" Target="../ink/ink15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customXml" Target="../ink/ink156.xml"/><Relationship Id="rId7" Type="http://schemas.openxmlformats.org/officeDocument/2006/relationships/customXml" Target="../ink/ink158.xml"/><Relationship Id="rId12" Type="http://schemas.openxmlformats.org/officeDocument/2006/relationships/image" Target="../media/image171.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68.png"/><Relationship Id="rId11" Type="http://schemas.openxmlformats.org/officeDocument/2006/relationships/customXml" Target="../ink/ink160.xml"/><Relationship Id="rId5" Type="http://schemas.openxmlformats.org/officeDocument/2006/relationships/customXml" Target="../ink/ink157.xml"/><Relationship Id="rId10" Type="http://schemas.openxmlformats.org/officeDocument/2006/relationships/image" Target="../media/image170.png"/><Relationship Id="rId4" Type="http://schemas.openxmlformats.org/officeDocument/2006/relationships/image" Target="../media/image167.png"/><Relationship Id="rId9" Type="http://schemas.openxmlformats.org/officeDocument/2006/relationships/customXml" Target="../ink/ink159.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2.png"/><Relationship Id="rId2" Type="http://schemas.openxmlformats.org/officeDocument/2006/relationships/notesSlide" Target="../notesSlides/notesSlide6.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 Id="rId14" Type="http://schemas.openxmlformats.org/officeDocument/2006/relationships/image" Target="../media/image13.png"/></Relationships>
</file>

<file path=ppt/slides/_rels/slide60.xml.rels><?xml version="1.0" encoding="UTF-8" standalone="yes"?>
<Relationships xmlns="http://schemas.openxmlformats.org/package/2006/relationships"><Relationship Id="rId8" Type="http://schemas.openxmlformats.org/officeDocument/2006/relationships/image" Target="../media/image174.png"/><Relationship Id="rId13" Type="http://schemas.openxmlformats.org/officeDocument/2006/relationships/customXml" Target="../ink/ink166.xml"/><Relationship Id="rId3" Type="http://schemas.openxmlformats.org/officeDocument/2006/relationships/customXml" Target="../ink/ink161.xml"/><Relationship Id="rId7" Type="http://schemas.openxmlformats.org/officeDocument/2006/relationships/customXml" Target="../ink/ink163.xml"/><Relationship Id="rId12" Type="http://schemas.openxmlformats.org/officeDocument/2006/relationships/image" Target="../media/image17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customXml" Target="../ink/ink165.xml"/><Relationship Id="rId5" Type="http://schemas.openxmlformats.org/officeDocument/2006/relationships/customXml" Target="../ink/ink162.xml"/><Relationship Id="rId10" Type="http://schemas.openxmlformats.org/officeDocument/2006/relationships/image" Target="../media/image175.png"/><Relationship Id="rId4" Type="http://schemas.openxmlformats.org/officeDocument/2006/relationships/image" Target="../media/image172.png"/><Relationship Id="rId9" Type="http://schemas.openxmlformats.org/officeDocument/2006/relationships/customXml" Target="../ink/ink164.xml"/><Relationship Id="rId14" Type="http://schemas.openxmlformats.org/officeDocument/2006/relationships/image" Target="../media/image17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Single-page_application" TargetMode="External"/><Relationship Id="rId7" Type="http://schemas.openxmlformats.org/officeDocument/2006/relationships/image" Target="../media/image179.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customXml" Target="../ink/ink168.xml"/><Relationship Id="rId5" Type="http://schemas.openxmlformats.org/officeDocument/2006/relationships/image" Target="../media/image178.png"/><Relationship Id="rId4" Type="http://schemas.openxmlformats.org/officeDocument/2006/relationships/customXml" Target="../ink/ink16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1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jax.googleapis.com/ajax/libs/angularJS/1.7.2/angular.min.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1676400" y="228600"/>
            <a:ext cx="8686800" cy="31242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endParaRPr sz="5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5400"/>
              <a:buFont typeface="Arial"/>
              <a:buNone/>
            </a:pPr>
            <a:r>
              <a:rPr lang="en-IN" sz="5400" b="1">
                <a:solidFill>
                  <a:schemeClr val="lt1"/>
                </a:solidFill>
                <a:latin typeface="Calibri"/>
                <a:ea typeface="Calibri"/>
                <a:cs typeface="Calibri"/>
                <a:sym typeface="Calibri"/>
              </a:rPr>
              <a:t>AngularJS</a:t>
            </a:r>
            <a:endParaRPr sz="5400" b="1" i="0" u="none" strike="noStrike" cap="none">
              <a:solidFill>
                <a:schemeClr val="lt1"/>
              </a:solidFill>
              <a:latin typeface="Calibri"/>
              <a:ea typeface="Calibri"/>
              <a:cs typeface="Calibri"/>
              <a:sym typeface="Calibri"/>
            </a:endParaRPr>
          </a:p>
        </p:txBody>
      </p:sp>
      <p:sp>
        <p:nvSpPr>
          <p:cNvPr id="93" name="Google Shape;93;p14"/>
          <p:cNvSpPr txBox="1"/>
          <p:nvPr/>
        </p:nvSpPr>
        <p:spPr>
          <a:xfrm>
            <a:off x="1752600" y="4191000"/>
            <a:ext cx="8686800" cy="14478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chemeClr val="lt1"/>
                </a:solidFill>
                <a:latin typeface="Calibri"/>
                <a:ea typeface="Calibri"/>
                <a:cs typeface="Calibri"/>
                <a:sym typeface="Calibri"/>
              </a:rPr>
              <a:t>Module </a:t>
            </a:r>
            <a:r>
              <a:rPr lang="en-IN" sz="3600" b="1">
                <a:solidFill>
                  <a:schemeClr val="lt1"/>
                </a:solidFill>
                <a:latin typeface="Calibri"/>
                <a:ea typeface="Calibri"/>
                <a:cs typeface="Calibri"/>
                <a:sym typeface="Calibri"/>
              </a:rPr>
              <a:t>3</a:t>
            </a:r>
            <a:endParaRPr sz="3600" b="1"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6" name="Google Shape;156;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8300" algn="l" rtl="0">
              <a:spcBef>
                <a:spcPts val="100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AngularJS projects often use Node.js for development tools (</a:t>
            </a:r>
            <a:r>
              <a:rPr lang="en-IN" sz="2200" u="sng">
                <a:solidFill>
                  <a:schemeClr val="hlink"/>
                </a:solidFill>
                <a:highlight>
                  <a:srgbClr val="FFFFFF"/>
                </a:highlight>
                <a:latin typeface="Arial"/>
                <a:ea typeface="Arial"/>
                <a:cs typeface="Arial"/>
                <a:sym typeface="Arial"/>
                <a:hlinkClick r:id="rId3"/>
              </a:rPr>
              <a:t>https://nodejs.org/en</a:t>
            </a:r>
            <a:r>
              <a:rPr lang="en-IN" sz="2200">
                <a:solidFill>
                  <a:srgbClr val="202124"/>
                </a:solidFill>
                <a:highlight>
                  <a:srgbClr val="FFFFFF"/>
                </a:highlight>
                <a:latin typeface="Arial"/>
                <a:ea typeface="Arial"/>
                <a:cs typeface="Arial"/>
                <a:sym typeface="Arial"/>
              </a:rPr>
              <a:t>)  and npm (Node Package Manager) for managing dependencies.</a:t>
            </a:r>
            <a:endParaRPr sz="2200">
              <a:solidFill>
                <a:srgbClr val="202124"/>
              </a:solidFill>
              <a:highlight>
                <a:srgbClr val="FFFFFF"/>
              </a:highlight>
              <a:latin typeface="Arial"/>
              <a:ea typeface="Arial"/>
              <a:cs typeface="Arial"/>
              <a:sym typeface="Arial"/>
            </a:endParaRPr>
          </a:p>
          <a:p>
            <a:pPr marL="457200" lvl="0" indent="-368300" algn="l" rtl="0">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To Create Project</a:t>
            </a:r>
            <a:endParaRPr sz="2200">
              <a:solidFill>
                <a:srgbClr val="202124"/>
              </a:solidFill>
              <a:highlight>
                <a:srgbClr val="FFFFFF"/>
              </a:highlight>
              <a:latin typeface="Arial"/>
              <a:ea typeface="Arial"/>
              <a:cs typeface="Arial"/>
              <a:sym typeface="Arial"/>
            </a:endParaRPr>
          </a:p>
          <a:p>
            <a:pPr marL="914400" marR="0" lvl="1" indent="-368300" algn="l" rtl="0">
              <a:lnSpc>
                <a:spcPct val="160000"/>
              </a:lnSpc>
              <a:spcBef>
                <a:spcPts val="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Create a new directory for your AngularJS project and navigate to it using the terminal or command prompt. </a:t>
            </a:r>
            <a:endParaRPr sz="2200">
              <a:solidFill>
                <a:srgbClr val="202124"/>
              </a:solidFill>
              <a:highlight>
                <a:srgbClr val="FFFFFF"/>
              </a:highlight>
              <a:latin typeface="Arial"/>
              <a:ea typeface="Arial"/>
              <a:cs typeface="Arial"/>
              <a:sym typeface="Arial"/>
            </a:endParaRPr>
          </a:p>
          <a:p>
            <a:pPr marL="914400" marR="0" lvl="1" indent="-368300" algn="l" rtl="0">
              <a:lnSpc>
                <a:spcPct val="160000"/>
              </a:lnSpc>
              <a:spcBef>
                <a:spcPts val="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Install AngularJS</a:t>
            </a:r>
            <a:endParaRPr sz="2200">
              <a:solidFill>
                <a:srgbClr val="202124"/>
              </a:solidFill>
              <a:highlight>
                <a:srgbClr val="FFFFFF"/>
              </a:highlight>
              <a:latin typeface="Arial"/>
              <a:ea typeface="Arial"/>
              <a:cs typeface="Arial"/>
              <a:sym typeface="Arial"/>
            </a:endParaRPr>
          </a:p>
          <a:p>
            <a:pPr marL="914400" marR="0" lvl="0" indent="0" algn="l" rtl="0">
              <a:lnSpc>
                <a:spcPct val="160000"/>
              </a:lnSpc>
              <a:spcBef>
                <a:spcPts val="1400"/>
              </a:spcBef>
              <a:spcAft>
                <a:spcPts val="0"/>
              </a:spcAft>
              <a:buNone/>
            </a:pPr>
            <a:r>
              <a:rPr lang="en-IN" sz="2200" b="1">
                <a:solidFill>
                  <a:srgbClr val="202124"/>
                </a:solidFill>
                <a:highlight>
                  <a:srgbClr val="FFFFFF"/>
                </a:highlight>
                <a:latin typeface="Arial"/>
                <a:ea typeface="Arial"/>
                <a:cs typeface="Arial"/>
                <a:sym typeface="Arial"/>
              </a:rPr>
              <a:t>npm i @angular/core (  OR npm install angular@1.7.9  )</a:t>
            </a:r>
            <a:endParaRPr sz="2200" b="1">
              <a:solidFill>
                <a:srgbClr val="202124"/>
              </a:solidFill>
              <a:highlight>
                <a:srgbClr val="FFFFFF"/>
              </a:highlight>
              <a:latin typeface="Arial"/>
              <a:ea typeface="Arial"/>
              <a:cs typeface="Arial"/>
              <a:sym typeface="Arial"/>
            </a:endParaRPr>
          </a:p>
          <a:p>
            <a:pPr marL="1371600" marR="0" lvl="2" indent="-368300" algn="l" rtl="0">
              <a:lnSpc>
                <a:spcPct val="160000"/>
              </a:lnSpc>
              <a:spcBef>
                <a:spcPts val="140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This step generates a skeleton application and includes all dependencies</a:t>
            </a:r>
            <a:endParaRPr sz="2200">
              <a:solidFill>
                <a:srgbClr val="202124"/>
              </a:solidFill>
              <a:highlight>
                <a:srgbClr val="FFFFFF"/>
              </a:highlight>
              <a:latin typeface="Arial"/>
              <a:ea typeface="Arial"/>
              <a:cs typeface="Arial"/>
              <a:sym typeface="Arial"/>
            </a:endParaRPr>
          </a:p>
          <a:p>
            <a:pPr marL="1371600" marR="0" lvl="2" indent="-368300" algn="l" rtl="0">
              <a:lnSpc>
                <a:spcPct val="160000"/>
              </a:lnSpc>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Include html and other file </a:t>
            </a:r>
            <a:endParaRPr sz="2200">
              <a:solidFill>
                <a:srgbClr val="202124"/>
              </a:solidFill>
              <a:highlight>
                <a:srgbClr val="FFFFFF"/>
              </a:highlight>
              <a:latin typeface="Arial"/>
              <a:ea typeface="Arial"/>
              <a:cs typeface="Arial"/>
              <a:sym typeface="Arial"/>
            </a:endParaRPr>
          </a:p>
          <a:p>
            <a:pPr marL="914400" marR="0" lvl="1" indent="-368300" algn="l" rtl="0">
              <a:lnSpc>
                <a:spcPct val="160000"/>
              </a:lnSpc>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Run the application</a:t>
            </a:r>
            <a:endParaRPr sz="2200">
              <a:solidFill>
                <a:srgbClr val="202124"/>
              </a:solidFill>
              <a:highlight>
                <a:srgbClr val="FFFFFF"/>
              </a:highlight>
              <a:latin typeface="Arial"/>
              <a:ea typeface="Arial"/>
              <a:cs typeface="Arial"/>
              <a:sym typeface="Arial"/>
            </a:endParaRPr>
          </a:p>
          <a:p>
            <a:pPr marL="914400" lvl="0" indent="0" algn="l" rtl="0">
              <a:lnSpc>
                <a:spcPct val="100000"/>
              </a:lnSpc>
              <a:spcBef>
                <a:spcPts val="1400"/>
              </a:spcBef>
              <a:spcAft>
                <a:spcPts val="0"/>
              </a:spcAft>
              <a:buNone/>
            </a:pPr>
            <a:r>
              <a:rPr lang="en-IN" sz="2200">
                <a:solidFill>
                  <a:srgbClr val="202124"/>
                </a:solidFill>
                <a:highlight>
                  <a:srgbClr val="FFFFFF"/>
                </a:highlight>
                <a:latin typeface="Arial"/>
                <a:ea typeface="Arial"/>
                <a:cs typeface="Arial"/>
                <a:sym typeface="Arial"/>
              </a:rPr>
              <a:t>npm install -g http-server</a:t>
            </a:r>
            <a:endParaRPr sz="2200">
              <a:solidFill>
                <a:srgbClr val="202124"/>
              </a:solidFill>
              <a:highlight>
                <a:srgbClr val="FFFFFF"/>
              </a:highlight>
              <a:latin typeface="Arial"/>
              <a:ea typeface="Arial"/>
              <a:cs typeface="Arial"/>
              <a:sym typeface="Arial"/>
            </a:endParaRPr>
          </a:p>
          <a:p>
            <a:pPr marL="457200" lvl="0" indent="-368300" algn="l" rtl="0">
              <a:lnSpc>
                <a:spcPct val="100000"/>
              </a:lnSpc>
              <a:spcBef>
                <a:spcPts val="1400"/>
              </a:spcBef>
              <a:spcAft>
                <a:spcPts val="0"/>
              </a:spcAft>
              <a:buClr>
                <a:srgbClr val="202124"/>
              </a:buClr>
              <a:buSzPts val="2200"/>
              <a:buChar char="•"/>
            </a:pPr>
            <a:endParaRPr sz="2200">
              <a:solidFill>
                <a:srgbClr val="202124"/>
              </a:solidFill>
              <a:highlight>
                <a:srgbClr val="FFFFFF"/>
              </a:highlight>
              <a:latin typeface="Arial"/>
              <a:ea typeface="Arial"/>
              <a:cs typeface="Arial"/>
              <a:sym typeface="Arial"/>
            </a:endParaRPr>
          </a:p>
          <a:p>
            <a:pPr marL="457200" lvl="0" indent="-368300" algn="l" rtl="0">
              <a:lnSpc>
                <a:spcPct val="100000"/>
              </a:lnSpc>
              <a:spcBef>
                <a:spcPts val="0"/>
              </a:spcBef>
              <a:spcAft>
                <a:spcPts val="0"/>
              </a:spcAft>
              <a:buClr>
                <a:srgbClr val="202124"/>
              </a:buClr>
              <a:buSzPts val="2200"/>
              <a:buFont typeface="Arial"/>
              <a:buChar char="•"/>
            </a:pPr>
            <a:endParaRPr sz="2200">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Sample Code</a:t>
            </a:r>
            <a:endParaRPr/>
          </a:p>
        </p:txBody>
      </p:sp>
      <p:sp>
        <p:nvSpPr>
          <p:cNvPr id="163" name="Google Shape;163;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64" name="Google Shape;164;p24"/>
          <p:cNvPicPr preferRelativeResize="0"/>
          <p:nvPr/>
        </p:nvPicPr>
        <p:blipFill>
          <a:blip r:embed="rId3">
            <a:alphaModFix/>
          </a:blip>
          <a:stretch>
            <a:fillRect/>
          </a:stretch>
        </p:blipFill>
        <p:spPr>
          <a:xfrm>
            <a:off x="1585900" y="1922500"/>
            <a:ext cx="9191626" cy="41574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Data Binding</a:t>
            </a:r>
            <a:endParaRPr/>
          </a:p>
        </p:txBody>
      </p:sp>
      <p:sp>
        <p:nvSpPr>
          <p:cNvPr id="171" name="Google Shape;171;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 </a:t>
            </a:r>
            <a:r>
              <a:rPr lang="en-IN" sz="2400" b="1">
                <a:solidFill>
                  <a:srgbClr val="273239"/>
                </a:solidFill>
                <a:highlight>
                  <a:srgbClr val="FFFFFF"/>
                </a:highlight>
                <a:latin typeface="Arial"/>
                <a:ea typeface="Arial"/>
                <a:cs typeface="Arial"/>
                <a:sym typeface="Arial"/>
              </a:rPr>
              <a:t>Data Binding</a:t>
            </a:r>
            <a:r>
              <a:rPr lang="en-IN" sz="2400">
                <a:solidFill>
                  <a:srgbClr val="273239"/>
                </a:solidFill>
                <a:highlight>
                  <a:srgbClr val="FFFFFF"/>
                </a:highlight>
                <a:latin typeface="Arial"/>
                <a:ea typeface="Arial"/>
                <a:cs typeface="Arial"/>
                <a:sym typeface="Arial"/>
              </a:rPr>
              <a:t> refers to the </a:t>
            </a:r>
            <a:r>
              <a:rPr lang="en-IN" sz="2400" i="1">
                <a:solidFill>
                  <a:srgbClr val="273239"/>
                </a:solidFill>
                <a:highlight>
                  <a:srgbClr val="FFFFFF"/>
                </a:highlight>
                <a:latin typeface="Arial"/>
                <a:ea typeface="Arial"/>
                <a:cs typeface="Arial"/>
                <a:sym typeface="Arial"/>
              </a:rPr>
              <a:t>synchronization </a:t>
            </a:r>
            <a:r>
              <a:rPr lang="en-IN" sz="2400">
                <a:solidFill>
                  <a:srgbClr val="273239"/>
                </a:solidFill>
                <a:highlight>
                  <a:srgbClr val="FFFFFF"/>
                </a:highlight>
                <a:latin typeface="Arial"/>
                <a:ea typeface="Arial"/>
                <a:cs typeface="Arial"/>
                <a:sym typeface="Arial"/>
              </a:rPr>
              <a:t>of data between the model and view. </a:t>
            </a:r>
            <a:endParaRPr sz="2400">
              <a:solidFill>
                <a:srgbClr val="273239"/>
              </a:solidFill>
              <a:highlight>
                <a:srgbClr val="FFFFFF"/>
              </a:highlight>
              <a:latin typeface="Arial"/>
              <a:ea typeface="Arial"/>
              <a:cs typeface="Arial"/>
              <a:sym typeface="Arial"/>
            </a:endParaRPr>
          </a:p>
          <a:p>
            <a:pPr marL="457200" lvl="0" indent="-381000" algn="l" rtl="0">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Binding is an important concept as it acts as a bridge between the view and the logic of the AngularJS app</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Data Binding In AngularJS is achieved by using Directives. </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There are 2 major components of Data Binding in AngularJS:</a:t>
            </a:r>
            <a:endParaRPr sz="2400">
              <a:solidFill>
                <a:srgbClr val="273239"/>
              </a:solidFill>
              <a:highlight>
                <a:srgbClr val="FFFFFF"/>
              </a:highlight>
              <a:latin typeface="Arial"/>
              <a:ea typeface="Arial"/>
              <a:cs typeface="Arial"/>
              <a:sym typeface="Arial"/>
            </a:endParaRPr>
          </a:p>
          <a:p>
            <a:pPr marL="914400" lvl="1" indent="-381000" algn="just" rtl="0">
              <a:lnSpc>
                <a:spcPct val="158000"/>
              </a:lnSpc>
              <a:spcBef>
                <a:spcPts val="0"/>
              </a:spcBef>
              <a:spcAft>
                <a:spcPts val="0"/>
              </a:spcAft>
              <a:buClr>
                <a:srgbClr val="273239"/>
              </a:buClr>
              <a:buSzPts val="2400"/>
              <a:buFont typeface="Arial"/>
              <a:buChar char="○"/>
            </a:pPr>
            <a:r>
              <a:rPr lang="en-IN" sz="2400" b="1">
                <a:solidFill>
                  <a:srgbClr val="273239"/>
                </a:solidFill>
                <a:highlight>
                  <a:srgbClr val="FFFFFF"/>
                </a:highlight>
                <a:latin typeface="Arial"/>
                <a:ea typeface="Arial"/>
                <a:cs typeface="Arial"/>
                <a:sym typeface="Arial"/>
              </a:rPr>
              <a:t>Model:</a:t>
            </a:r>
            <a:r>
              <a:rPr lang="en-IN" sz="2400">
                <a:solidFill>
                  <a:srgbClr val="273239"/>
                </a:solidFill>
                <a:highlight>
                  <a:srgbClr val="FFFFFF"/>
                </a:highlight>
                <a:latin typeface="Arial"/>
                <a:ea typeface="Arial"/>
                <a:cs typeface="Arial"/>
                <a:sym typeface="Arial"/>
              </a:rPr>
              <a:t> It is responsible for maintaining data in the application.</a:t>
            </a:r>
            <a:endParaRPr sz="2400">
              <a:solidFill>
                <a:srgbClr val="273239"/>
              </a:solidFill>
              <a:highlight>
                <a:srgbClr val="FFFFFF"/>
              </a:highlight>
              <a:latin typeface="Arial"/>
              <a:ea typeface="Arial"/>
              <a:cs typeface="Arial"/>
              <a:sym typeface="Arial"/>
            </a:endParaRPr>
          </a:p>
          <a:p>
            <a:pPr marL="914400" lvl="1" indent="-381000" algn="just" rtl="0">
              <a:lnSpc>
                <a:spcPct val="158000"/>
              </a:lnSpc>
              <a:spcBef>
                <a:spcPts val="0"/>
              </a:spcBef>
              <a:spcAft>
                <a:spcPts val="0"/>
              </a:spcAft>
              <a:buClr>
                <a:srgbClr val="273239"/>
              </a:buClr>
              <a:buSzPts val="2400"/>
              <a:buFont typeface="Arial"/>
              <a:buChar char="○"/>
            </a:pPr>
            <a:r>
              <a:rPr lang="en-IN" sz="2400" b="1">
                <a:solidFill>
                  <a:srgbClr val="273239"/>
                </a:solidFill>
                <a:highlight>
                  <a:srgbClr val="FFFFFF"/>
                </a:highlight>
                <a:latin typeface="Arial"/>
                <a:ea typeface="Arial"/>
                <a:cs typeface="Arial"/>
                <a:sym typeface="Arial"/>
              </a:rPr>
              <a:t>View:</a:t>
            </a:r>
            <a:r>
              <a:rPr lang="en-IN" sz="2400">
                <a:solidFill>
                  <a:srgbClr val="273239"/>
                </a:solidFill>
                <a:highlight>
                  <a:srgbClr val="FFFFFF"/>
                </a:highlight>
                <a:latin typeface="Arial"/>
                <a:ea typeface="Arial"/>
                <a:cs typeface="Arial"/>
                <a:sym typeface="Arial"/>
              </a:rPr>
              <a:t> It is the HTML container where the app is displayed to the user.</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AngularJS provides two types of Data Binding:</a:t>
            </a:r>
            <a:endParaRPr sz="2400">
              <a:solidFill>
                <a:srgbClr val="273239"/>
              </a:solidFill>
              <a:highlight>
                <a:srgbClr val="FFFFFF"/>
              </a:highlight>
              <a:latin typeface="Arial"/>
              <a:ea typeface="Arial"/>
              <a:cs typeface="Arial"/>
              <a:sym typeface="Arial"/>
            </a:endParaRPr>
          </a:p>
          <a:p>
            <a:pPr marL="914400" lvl="1" indent="-381000" algn="just" rtl="0">
              <a:lnSpc>
                <a:spcPct val="158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One-way data binding</a:t>
            </a:r>
            <a:endParaRPr sz="2400">
              <a:solidFill>
                <a:srgbClr val="273239"/>
              </a:solidFill>
              <a:highlight>
                <a:srgbClr val="FFFFFF"/>
              </a:highlight>
              <a:latin typeface="Arial"/>
              <a:ea typeface="Arial"/>
              <a:cs typeface="Arial"/>
              <a:sym typeface="Arial"/>
            </a:endParaRPr>
          </a:p>
          <a:p>
            <a:pPr marL="914400" lvl="1" indent="-381000" algn="just" rtl="0">
              <a:lnSpc>
                <a:spcPct val="158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Two-way data binding</a:t>
            </a:r>
            <a:endParaRPr sz="2400">
              <a:solidFill>
                <a:srgbClr val="273239"/>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AC7F4D-2C3C-EA16-9CAD-A3FA454879DB}"/>
                  </a:ext>
                </a:extLst>
              </p14:cNvPr>
              <p14:cNvContentPartPr/>
              <p14:nvPr/>
            </p14:nvContentPartPr>
            <p14:xfrm>
              <a:off x="647640" y="565200"/>
              <a:ext cx="3467520" cy="667080"/>
            </p14:xfrm>
          </p:contentPart>
        </mc:Choice>
        <mc:Fallback xmlns="">
          <p:pic>
            <p:nvPicPr>
              <p:cNvPr id="2" name="Ink 1">
                <a:extLst>
                  <a:ext uri="{FF2B5EF4-FFF2-40B4-BE49-F238E27FC236}">
                    <a16:creationId xmlns:a16="http://schemas.microsoft.com/office/drawing/2014/main" id="{C8AC7F4D-2C3C-EA16-9CAD-A3FA454879DB}"/>
                  </a:ext>
                </a:extLst>
              </p:cNvPr>
              <p:cNvPicPr/>
              <p:nvPr/>
            </p:nvPicPr>
            <p:blipFill>
              <a:blip r:embed="rId4"/>
              <a:stretch>
                <a:fillRect/>
              </a:stretch>
            </p:blipFill>
            <p:spPr>
              <a:xfrm>
                <a:off x="631800" y="501840"/>
                <a:ext cx="349884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662882D-DECA-3FCA-07A3-3FB325392F22}"/>
                  </a:ext>
                </a:extLst>
              </p14:cNvPr>
              <p14:cNvContentPartPr/>
              <p14:nvPr/>
            </p14:nvContentPartPr>
            <p14:xfrm>
              <a:off x="2006640" y="1771920"/>
              <a:ext cx="5042160" cy="362160"/>
            </p14:xfrm>
          </p:contentPart>
        </mc:Choice>
        <mc:Fallback xmlns="">
          <p:pic>
            <p:nvPicPr>
              <p:cNvPr id="3" name="Ink 2">
                <a:extLst>
                  <a:ext uri="{FF2B5EF4-FFF2-40B4-BE49-F238E27FC236}">
                    <a16:creationId xmlns:a16="http://schemas.microsoft.com/office/drawing/2014/main" id="{F662882D-DECA-3FCA-07A3-3FB325392F22}"/>
                  </a:ext>
                </a:extLst>
              </p:cNvPr>
              <p:cNvPicPr/>
              <p:nvPr/>
            </p:nvPicPr>
            <p:blipFill>
              <a:blip r:embed="rId6"/>
              <a:stretch>
                <a:fillRect/>
              </a:stretch>
            </p:blipFill>
            <p:spPr>
              <a:xfrm>
                <a:off x="1990800" y="1708560"/>
                <a:ext cx="507348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7C81249A-BD2C-5179-972E-D8A5537E946C}"/>
                  </a:ext>
                </a:extLst>
              </p14:cNvPr>
              <p14:cNvContentPartPr/>
              <p14:nvPr/>
            </p14:nvContentPartPr>
            <p14:xfrm>
              <a:off x="1314360" y="1917720"/>
              <a:ext cx="10300320" cy="667080"/>
            </p14:xfrm>
          </p:contentPart>
        </mc:Choice>
        <mc:Fallback xmlns="">
          <p:pic>
            <p:nvPicPr>
              <p:cNvPr id="4" name="Ink 3">
                <a:extLst>
                  <a:ext uri="{FF2B5EF4-FFF2-40B4-BE49-F238E27FC236}">
                    <a16:creationId xmlns:a16="http://schemas.microsoft.com/office/drawing/2014/main" id="{7C81249A-BD2C-5179-972E-D8A5537E946C}"/>
                  </a:ext>
                </a:extLst>
              </p:cNvPr>
              <p:cNvPicPr/>
              <p:nvPr/>
            </p:nvPicPr>
            <p:blipFill>
              <a:blip r:embed="rId8"/>
              <a:stretch>
                <a:fillRect/>
              </a:stretch>
            </p:blipFill>
            <p:spPr>
              <a:xfrm>
                <a:off x="1298520" y="1854360"/>
                <a:ext cx="1033164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6B95D5A-2995-04E9-51A0-C2ABA93A5EBD}"/>
                  </a:ext>
                </a:extLst>
              </p14:cNvPr>
              <p14:cNvContentPartPr/>
              <p14:nvPr/>
            </p14:nvContentPartPr>
            <p14:xfrm>
              <a:off x="3848040" y="1771920"/>
              <a:ext cx="5391720" cy="527400"/>
            </p14:xfrm>
          </p:contentPart>
        </mc:Choice>
        <mc:Fallback xmlns="">
          <p:pic>
            <p:nvPicPr>
              <p:cNvPr id="5" name="Ink 4">
                <a:extLst>
                  <a:ext uri="{FF2B5EF4-FFF2-40B4-BE49-F238E27FC236}">
                    <a16:creationId xmlns:a16="http://schemas.microsoft.com/office/drawing/2014/main" id="{16B95D5A-2995-04E9-51A0-C2ABA93A5EBD}"/>
                  </a:ext>
                </a:extLst>
              </p:cNvPr>
              <p:cNvPicPr/>
              <p:nvPr/>
            </p:nvPicPr>
            <p:blipFill>
              <a:blip r:embed="rId10"/>
              <a:stretch>
                <a:fillRect/>
              </a:stretch>
            </p:blipFill>
            <p:spPr>
              <a:xfrm>
                <a:off x="3832200" y="1708560"/>
                <a:ext cx="542304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C66001A-55B6-B237-AAB2-9F6EA0047F17}"/>
                  </a:ext>
                </a:extLst>
              </p14:cNvPr>
              <p14:cNvContentPartPr/>
              <p14:nvPr/>
            </p14:nvContentPartPr>
            <p14:xfrm>
              <a:off x="6572160" y="3384720"/>
              <a:ext cx="2718360" cy="241560"/>
            </p14:xfrm>
          </p:contentPart>
        </mc:Choice>
        <mc:Fallback xmlns="">
          <p:pic>
            <p:nvPicPr>
              <p:cNvPr id="6" name="Ink 5">
                <a:extLst>
                  <a:ext uri="{FF2B5EF4-FFF2-40B4-BE49-F238E27FC236}">
                    <a16:creationId xmlns:a16="http://schemas.microsoft.com/office/drawing/2014/main" id="{8C66001A-55B6-B237-AAB2-9F6EA0047F17}"/>
                  </a:ext>
                </a:extLst>
              </p:cNvPr>
              <p:cNvPicPr/>
              <p:nvPr/>
            </p:nvPicPr>
            <p:blipFill>
              <a:blip r:embed="rId12"/>
              <a:stretch>
                <a:fillRect/>
              </a:stretch>
            </p:blipFill>
            <p:spPr>
              <a:xfrm>
                <a:off x="6556320" y="3321360"/>
                <a:ext cx="27496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BBDC8A92-E5DE-6EBE-27C6-D343C57C7841}"/>
                  </a:ext>
                </a:extLst>
              </p14:cNvPr>
              <p14:cNvContentPartPr/>
              <p14:nvPr/>
            </p14:nvContentPartPr>
            <p14:xfrm>
              <a:off x="7670880" y="2692440"/>
              <a:ext cx="3321360" cy="209880"/>
            </p14:xfrm>
          </p:contentPart>
        </mc:Choice>
        <mc:Fallback xmlns="">
          <p:pic>
            <p:nvPicPr>
              <p:cNvPr id="7" name="Ink 6">
                <a:extLst>
                  <a:ext uri="{FF2B5EF4-FFF2-40B4-BE49-F238E27FC236}">
                    <a16:creationId xmlns:a16="http://schemas.microsoft.com/office/drawing/2014/main" id="{BBDC8A92-E5DE-6EBE-27C6-D343C57C7841}"/>
                  </a:ext>
                </a:extLst>
              </p:cNvPr>
              <p:cNvPicPr/>
              <p:nvPr/>
            </p:nvPicPr>
            <p:blipFill>
              <a:blip r:embed="rId14"/>
              <a:stretch>
                <a:fillRect/>
              </a:stretch>
            </p:blipFill>
            <p:spPr>
              <a:xfrm>
                <a:off x="7655040" y="2629080"/>
                <a:ext cx="33526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4617F0A5-015C-B765-242D-20B969A4702F}"/>
                  </a:ext>
                </a:extLst>
              </p14:cNvPr>
              <p14:cNvContentPartPr/>
              <p14:nvPr/>
            </p14:nvContentPartPr>
            <p14:xfrm>
              <a:off x="1295280" y="2781360"/>
              <a:ext cx="4763160" cy="628920"/>
            </p14:xfrm>
          </p:contentPart>
        </mc:Choice>
        <mc:Fallback xmlns="">
          <p:pic>
            <p:nvPicPr>
              <p:cNvPr id="8" name="Ink 7">
                <a:extLst>
                  <a:ext uri="{FF2B5EF4-FFF2-40B4-BE49-F238E27FC236}">
                    <a16:creationId xmlns:a16="http://schemas.microsoft.com/office/drawing/2014/main" id="{4617F0A5-015C-B765-242D-20B969A4702F}"/>
                  </a:ext>
                </a:extLst>
              </p:cNvPr>
              <p:cNvPicPr/>
              <p:nvPr/>
            </p:nvPicPr>
            <p:blipFill>
              <a:blip r:embed="rId16"/>
              <a:stretch>
                <a:fillRect/>
              </a:stretch>
            </p:blipFill>
            <p:spPr>
              <a:xfrm>
                <a:off x="1279440" y="2718000"/>
                <a:ext cx="479448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67D6F620-43DF-B01A-7E19-26DD3476ACBC}"/>
                  </a:ext>
                </a:extLst>
              </p14:cNvPr>
              <p14:cNvContentPartPr/>
              <p14:nvPr/>
            </p14:nvContentPartPr>
            <p14:xfrm>
              <a:off x="4025880" y="5588280"/>
              <a:ext cx="1784880" cy="984600"/>
            </p14:xfrm>
          </p:contentPart>
        </mc:Choice>
        <mc:Fallback xmlns="">
          <p:pic>
            <p:nvPicPr>
              <p:cNvPr id="9" name="Ink 8">
                <a:extLst>
                  <a:ext uri="{FF2B5EF4-FFF2-40B4-BE49-F238E27FC236}">
                    <a16:creationId xmlns:a16="http://schemas.microsoft.com/office/drawing/2014/main" id="{67D6F620-43DF-B01A-7E19-26DD3476ACBC}"/>
                  </a:ext>
                </a:extLst>
              </p:cNvPr>
              <p:cNvPicPr/>
              <p:nvPr/>
            </p:nvPicPr>
            <p:blipFill>
              <a:blip r:embed="rId18"/>
              <a:stretch>
                <a:fillRect/>
              </a:stretch>
            </p:blipFill>
            <p:spPr>
              <a:xfrm>
                <a:off x="4010040" y="5524920"/>
                <a:ext cx="1816200" cy="1111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374C5AFA-C2BF-43F9-DAC9-87B723F4F116}"/>
                  </a:ext>
                </a:extLst>
              </p14:cNvPr>
              <p14:cNvContentPartPr/>
              <p14:nvPr/>
            </p14:nvContentPartPr>
            <p14:xfrm>
              <a:off x="1511280" y="6508800"/>
              <a:ext cx="2686320" cy="279720"/>
            </p14:xfrm>
          </p:contentPart>
        </mc:Choice>
        <mc:Fallback xmlns="">
          <p:pic>
            <p:nvPicPr>
              <p:cNvPr id="10" name="Ink 9">
                <a:extLst>
                  <a:ext uri="{FF2B5EF4-FFF2-40B4-BE49-F238E27FC236}">
                    <a16:creationId xmlns:a16="http://schemas.microsoft.com/office/drawing/2014/main" id="{374C5AFA-C2BF-43F9-DAC9-87B723F4F116}"/>
                  </a:ext>
                </a:extLst>
              </p:cNvPr>
              <p:cNvPicPr/>
              <p:nvPr/>
            </p:nvPicPr>
            <p:blipFill>
              <a:blip r:embed="rId20"/>
              <a:stretch>
                <a:fillRect/>
              </a:stretch>
            </p:blipFill>
            <p:spPr>
              <a:xfrm>
                <a:off x="1495440" y="6445440"/>
                <a:ext cx="2717640" cy="4064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78" name="Google Shape;178;p26"/>
          <p:cNvSpPr txBox="1">
            <a:spLocks noGrp="1"/>
          </p:cNvSpPr>
          <p:nvPr>
            <p:ph type="body" idx="1"/>
          </p:nvPr>
        </p:nvSpPr>
        <p:spPr>
          <a:xfrm>
            <a:off x="838200" y="1825625"/>
            <a:ext cx="7736700" cy="48687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IN" sz="2400" b="1">
                <a:solidFill>
                  <a:srgbClr val="273239"/>
                </a:solidFill>
                <a:highlight>
                  <a:srgbClr val="FFFFFF"/>
                </a:highlight>
                <a:latin typeface="Arial"/>
                <a:ea typeface="Arial"/>
                <a:cs typeface="Arial"/>
                <a:sym typeface="Arial"/>
              </a:rPr>
              <a:t>One Way Data Binding: </a:t>
            </a:r>
            <a:endParaRPr sz="2400" b="1">
              <a:solidFill>
                <a:srgbClr val="273239"/>
              </a:solidFill>
              <a:highlight>
                <a:srgbClr val="FFFFFF"/>
              </a:highlight>
              <a:latin typeface="Arial"/>
              <a:ea typeface="Arial"/>
              <a:cs typeface="Arial"/>
              <a:sym typeface="Arial"/>
            </a:endParaRPr>
          </a:p>
          <a:p>
            <a:pPr marL="457200" lvl="0" indent="-381000" algn="just" rtl="0">
              <a:lnSpc>
                <a:spcPct val="115000"/>
              </a:lnSpc>
              <a:spcBef>
                <a:spcPts val="8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In one-way data binding, the flow of data is in </a:t>
            </a:r>
            <a:r>
              <a:rPr lang="en-IN" sz="2400" b="1">
                <a:solidFill>
                  <a:srgbClr val="273239"/>
                </a:solidFill>
                <a:highlight>
                  <a:srgbClr val="FFFFFF"/>
                </a:highlight>
                <a:latin typeface="Arial"/>
                <a:ea typeface="Arial"/>
                <a:cs typeface="Arial"/>
                <a:sym typeface="Arial"/>
              </a:rPr>
              <a:t>one direction</a:t>
            </a:r>
            <a:r>
              <a:rPr lang="en-IN" sz="2400">
                <a:solidFill>
                  <a:srgbClr val="273239"/>
                </a:solidFill>
                <a:highlight>
                  <a:srgbClr val="FFFFFF"/>
                </a:highlight>
                <a:latin typeface="Arial"/>
                <a:ea typeface="Arial"/>
                <a:cs typeface="Arial"/>
                <a:sym typeface="Arial"/>
              </a:rPr>
              <a:t> only i.e. from model to view. </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A value is taken from the data model, inserted in an HTML element, and displayed to the user. </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But there is no way to update the model according to the input given by the user which means that the data can’t flow from the view to the model.</a:t>
            </a:r>
            <a:endParaRPr sz="2400">
              <a:solidFill>
                <a:srgbClr val="273239"/>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One-Way Data Binding can be achieved by:</a:t>
            </a:r>
            <a:endParaRPr sz="2400">
              <a:solidFill>
                <a:srgbClr val="273239"/>
              </a:solidFill>
              <a:highlight>
                <a:srgbClr val="FFFFFF"/>
              </a:highlight>
              <a:latin typeface="Arial"/>
              <a:ea typeface="Arial"/>
              <a:cs typeface="Arial"/>
              <a:sym typeface="Arial"/>
            </a:endParaRPr>
          </a:p>
          <a:p>
            <a:pPr marL="914400" lvl="1"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Interpolation</a:t>
            </a:r>
            <a:endParaRPr>
              <a:solidFill>
                <a:srgbClr val="273239"/>
              </a:solidFill>
              <a:highlight>
                <a:srgbClr val="FFFFFF"/>
              </a:highlight>
              <a:latin typeface="Arial"/>
              <a:ea typeface="Arial"/>
              <a:cs typeface="Arial"/>
              <a:sym typeface="Arial"/>
            </a:endParaRPr>
          </a:p>
          <a:p>
            <a:pPr marL="914400" lvl="1"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Using ng-bind directive</a:t>
            </a:r>
            <a:endParaRPr sz="2400">
              <a:solidFill>
                <a:srgbClr val="273239"/>
              </a:solidFill>
              <a:highlight>
                <a:srgbClr val="FFFFFF"/>
              </a:highlight>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p:txBody>
      </p:sp>
      <p:pic>
        <p:nvPicPr>
          <p:cNvPr id="179" name="Google Shape;179;p26"/>
          <p:cNvPicPr preferRelativeResize="0"/>
          <p:nvPr/>
        </p:nvPicPr>
        <p:blipFill>
          <a:blip r:embed="rId3">
            <a:alphaModFix/>
          </a:blip>
          <a:stretch>
            <a:fillRect/>
          </a:stretch>
        </p:blipFill>
        <p:spPr>
          <a:xfrm>
            <a:off x="8574900" y="2035975"/>
            <a:ext cx="3617100" cy="3617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5A38CD4-4A31-8914-0DB0-C1FD29BCB074}"/>
                  </a:ext>
                </a:extLst>
              </p14:cNvPr>
              <p14:cNvContentPartPr/>
              <p14:nvPr/>
            </p14:nvContentPartPr>
            <p14:xfrm>
              <a:off x="5334120" y="2413080"/>
              <a:ext cx="3486240" cy="464040"/>
            </p14:xfrm>
          </p:contentPart>
        </mc:Choice>
        <mc:Fallback xmlns="">
          <p:pic>
            <p:nvPicPr>
              <p:cNvPr id="2" name="Ink 1">
                <a:extLst>
                  <a:ext uri="{FF2B5EF4-FFF2-40B4-BE49-F238E27FC236}">
                    <a16:creationId xmlns:a16="http://schemas.microsoft.com/office/drawing/2014/main" id="{35A38CD4-4A31-8914-0DB0-C1FD29BCB074}"/>
                  </a:ext>
                </a:extLst>
              </p:cNvPr>
              <p:cNvPicPr/>
              <p:nvPr/>
            </p:nvPicPr>
            <p:blipFill>
              <a:blip r:embed="rId5"/>
              <a:stretch>
                <a:fillRect/>
              </a:stretch>
            </p:blipFill>
            <p:spPr>
              <a:xfrm>
                <a:off x="5318280" y="2349720"/>
                <a:ext cx="351756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49CBF33-7532-1EB7-26F0-4D5601FD86D4}"/>
                  </a:ext>
                </a:extLst>
              </p14:cNvPr>
              <p14:cNvContentPartPr/>
              <p14:nvPr/>
            </p14:nvContentPartPr>
            <p14:xfrm>
              <a:off x="1270080" y="2914920"/>
              <a:ext cx="1422720" cy="317880"/>
            </p14:xfrm>
          </p:contentPart>
        </mc:Choice>
        <mc:Fallback xmlns="">
          <p:pic>
            <p:nvPicPr>
              <p:cNvPr id="3" name="Ink 2">
                <a:extLst>
                  <a:ext uri="{FF2B5EF4-FFF2-40B4-BE49-F238E27FC236}">
                    <a16:creationId xmlns:a16="http://schemas.microsoft.com/office/drawing/2014/main" id="{249CBF33-7532-1EB7-26F0-4D5601FD86D4}"/>
                  </a:ext>
                </a:extLst>
              </p:cNvPr>
              <p:cNvPicPr/>
              <p:nvPr/>
            </p:nvPicPr>
            <p:blipFill>
              <a:blip r:embed="rId7"/>
              <a:stretch>
                <a:fillRect/>
              </a:stretch>
            </p:blipFill>
            <p:spPr>
              <a:xfrm>
                <a:off x="1254240" y="2851560"/>
                <a:ext cx="14540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8B8B2F4C-5DCA-373E-C890-385A46C87BE6}"/>
                  </a:ext>
                </a:extLst>
              </p14:cNvPr>
              <p14:cNvContentPartPr/>
              <p14:nvPr/>
            </p14:nvContentPartPr>
            <p14:xfrm>
              <a:off x="3854520" y="2997360"/>
              <a:ext cx="3092760" cy="120960"/>
            </p14:xfrm>
          </p:contentPart>
        </mc:Choice>
        <mc:Fallback xmlns="">
          <p:pic>
            <p:nvPicPr>
              <p:cNvPr id="4" name="Ink 3">
                <a:extLst>
                  <a:ext uri="{FF2B5EF4-FFF2-40B4-BE49-F238E27FC236}">
                    <a16:creationId xmlns:a16="http://schemas.microsoft.com/office/drawing/2014/main" id="{8B8B2F4C-5DCA-373E-C890-385A46C87BE6}"/>
                  </a:ext>
                </a:extLst>
              </p:cNvPr>
              <p:cNvPicPr/>
              <p:nvPr/>
            </p:nvPicPr>
            <p:blipFill>
              <a:blip r:embed="rId9"/>
              <a:stretch>
                <a:fillRect/>
              </a:stretch>
            </p:blipFill>
            <p:spPr>
              <a:xfrm>
                <a:off x="3838680" y="2934000"/>
                <a:ext cx="3124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14A785E5-71FC-F8F7-FF7A-CA3599879809}"/>
                  </a:ext>
                </a:extLst>
              </p14:cNvPr>
              <p14:cNvContentPartPr/>
              <p14:nvPr/>
            </p14:nvContentPartPr>
            <p14:xfrm>
              <a:off x="1339920" y="4254480"/>
              <a:ext cx="7188480" cy="1111680"/>
            </p14:xfrm>
          </p:contentPart>
        </mc:Choice>
        <mc:Fallback xmlns="">
          <p:pic>
            <p:nvPicPr>
              <p:cNvPr id="5" name="Ink 4">
                <a:extLst>
                  <a:ext uri="{FF2B5EF4-FFF2-40B4-BE49-F238E27FC236}">
                    <a16:creationId xmlns:a16="http://schemas.microsoft.com/office/drawing/2014/main" id="{14A785E5-71FC-F8F7-FF7A-CA3599879809}"/>
                  </a:ext>
                </a:extLst>
              </p:cNvPr>
              <p:cNvPicPr/>
              <p:nvPr/>
            </p:nvPicPr>
            <p:blipFill>
              <a:blip r:embed="rId11"/>
              <a:stretch>
                <a:fillRect/>
              </a:stretch>
            </p:blipFill>
            <p:spPr>
              <a:xfrm>
                <a:off x="1324080" y="4191120"/>
                <a:ext cx="7219800" cy="123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7F734649-7B58-6C58-6E57-4C638E628466}"/>
                  </a:ext>
                </a:extLst>
              </p14:cNvPr>
              <p14:cNvContentPartPr/>
              <p14:nvPr/>
            </p14:nvContentPartPr>
            <p14:xfrm>
              <a:off x="1454040" y="4152960"/>
              <a:ext cx="7557120" cy="311400"/>
            </p14:xfrm>
          </p:contentPart>
        </mc:Choice>
        <mc:Fallback xmlns="">
          <p:pic>
            <p:nvPicPr>
              <p:cNvPr id="6" name="Ink 5">
                <a:extLst>
                  <a:ext uri="{FF2B5EF4-FFF2-40B4-BE49-F238E27FC236}">
                    <a16:creationId xmlns:a16="http://schemas.microsoft.com/office/drawing/2014/main" id="{7F734649-7B58-6C58-6E57-4C638E628466}"/>
                  </a:ext>
                </a:extLst>
              </p:cNvPr>
              <p:cNvPicPr/>
              <p:nvPr/>
            </p:nvPicPr>
            <p:blipFill>
              <a:blip r:embed="rId13"/>
              <a:stretch>
                <a:fillRect/>
              </a:stretch>
            </p:blipFill>
            <p:spPr>
              <a:xfrm>
                <a:off x="1438200" y="4089600"/>
                <a:ext cx="758844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C4DA0280-E6E5-12D6-061E-34077080CE83}"/>
                  </a:ext>
                </a:extLst>
              </p14:cNvPr>
              <p14:cNvContentPartPr/>
              <p14:nvPr/>
            </p14:nvContentPartPr>
            <p14:xfrm>
              <a:off x="1784520" y="5575320"/>
              <a:ext cx="1873440" cy="552960"/>
            </p14:xfrm>
          </p:contentPart>
        </mc:Choice>
        <mc:Fallback xmlns="">
          <p:pic>
            <p:nvPicPr>
              <p:cNvPr id="7" name="Ink 6">
                <a:extLst>
                  <a:ext uri="{FF2B5EF4-FFF2-40B4-BE49-F238E27FC236}">
                    <a16:creationId xmlns:a16="http://schemas.microsoft.com/office/drawing/2014/main" id="{C4DA0280-E6E5-12D6-061E-34077080CE83}"/>
                  </a:ext>
                </a:extLst>
              </p:cNvPr>
              <p:cNvPicPr/>
              <p:nvPr/>
            </p:nvPicPr>
            <p:blipFill>
              <a:blip r:embed="rId15"/>
              <a:stretch>
                <a:fillRect/>
              </a:stretch>
            </p:blipFill>
            <p:spPr>
              <a:xfrm>
                <a:off x="1768680" y="5511960"/>
                <a:ext cx="190476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BA1F9C99-DD1A-A339-C959-88FA6D7FC38A}"/>
                  </a:ext>
                </a:extLst>
              </p14:cNvPr>
              <p14:cNvContentPartPr/>
              <p14:nvPr/>
            </p14:nvContentPartPr>
            <p14:xfrm>
              <a:off x="1778040" y="6305760"/>
              <a:ext cx="3156120" cy="304920"/>
            </p14:xfrm>
          </p:contentPart>
        </mc:Choice>
        <mc:Fallback xmlns="">
          <p:pic>
            <p:nvPicPr>
              <p:cNvPr id="8" name="Ink 7">
                <a:extLst>
                  <a:ext uri="{FF2B5EF4-FFF2-40B4-BE49-F238E27FC236}">
                    <a16:creationId xmlns:a16="http://schemas.microsoft.com/office/drawing/2014/main" id="{BA1F9C99-DD1A-A339-C959-88FA6D7FC38A}"/>
                  </a:ext>
                </a:extLst>
              </p:cNvPr>
              <p:cNvPicPr/>
              <p:nvPr/>
            </p:nvPicPr>
            <p:blipFill>
              <a:blip r:embed="rId17"/>
              <a:stretch>
                <a:fillRect/>
              </a:stretch>
            </p:blipFill>
            <p:spPr>
              <a:xfrm>
                <a:off x="1762200" y="6242400"/>
                <a:ext cx="318744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5FBFEB3F-B75C-8CF2-BD48-B76017997D75}"/>
                  </a:ext>
                </a:extLst>
              </p14:cNvPr>
              <p14:cNvContentPartPr/>
              <p14:nvPr/>
            </p14:nvContentPartPr>
            <p14:xfrm>
              <a:off x="8794800" y="2266920"/>
              <a:ext cx="3321360" cy="305280"/>
            </p14:xfrm>
          </p:contentPart>
        </mc:Choice>
        <mc:Fallback xmlns="">
          <p:pic>
            <p:nvPicPr>
              <p:cNvPr id="9" name="Ink 8">
                <a:extLst>
                  <a:ext uri="{FF2B5EF4-FFF2-40B4-BE49-F238E27FC236}">
                    <a16:creationId xmlns:a16="http://schemas.microsoft.com/office/drawing/2014/main" id="{5FBFEB3F-B75C-8CF2-BD48-B76017997D75}"/>
                  </a:ext>
                </a:extLst>
              </p:cNvPr>
              <p:cNvPicPr/>
              <p:nvPr/>
            </p:nvPicPr>
            <p:blipFill>
              <a:blip r:embed="rId19"/>
              <a:stretch>
                <a:fillRect/>
              </a:stretch>
            </p:blipFill>
            <p:spPr>
              <a:xfrm>
                <a:off x="8778960" y="2203560"/>
                <a:ext cx="33526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916F2F51-2C54-31DD-A86B-FD0D5AD447A5}"/>
                  </a:ext>
                </a:extLst>
              </p14:cNvPr>
              <p14:cNvContentPartPr/>
              <p14:nvPr/>
            </p14:nvContentPartPr>
            <p14:xfrm>
              <a:off x="9016920" y="876240"/>
              <a:ext cx="565560" cy="591120"/>
            </p14:xfrm>
          </p:contentPart>
        </mc:Choice>
        <mc:Fallback xmlns="">
          <p:pic>
            <p:nvPicPr>
              <p:cNvPr id="10" name="Ink 9">
                <a:extLst>
                  <a:ext uri="{FF2B5EF4-FFF2-40B4-BE49-F238E27FC236}">
                    <a16:creationId xmlns:a16="http://schemas.microsoft.com/office/drawing/2014/main" id="{916F2F51-2C54-31DD-A86B-FD0D5AD447A5}"/>
                  </a:ext>
                </a:extLst>
              </p:cNvPr>
              <p:cNvPicPr/>
              <p:nvPr/>
            </p:nvPicPr>
            <p:blipFill>
              <a:blip r:embed="rId21"/>
              <a:stretch>
                <a:fillRect/>
              </a:stretch>
            </p:blipFill>
            <p:spPr>
              <a:xfrm>
                <a:off x="9001080" y="812880"/>
                <a:ext cx="596880" cy="7178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838200" y="3783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4500"/>
              <a:t>Interpolation/ expressions</a:t>
            </a:r>
            <a:endParaRPr sz="4500"/>
          </a:p>
        </p:txBody>
      </p:sp>
      <p:sp>
        <p:nvSpPr>
          <p:cNvPr id="186" name="Google Shape;186;p27"/>
          <p:cNvSpPr txBox="1">
            <a:spLocks noGrp="1"/>
          </p:cNvSpPr>
          <p:nvPr>
            <p:ph type="body" idx="1"/>
          </p:nvPr>
        </p:nvSpPr>
        <p:spPr>
          <a:xfrm>
            <a:off x="1101950" y="1865175"/>
            <a:ext cx="10515600" cy="43512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AngularJS expressions can contain literals, operators or variables, unlike the traditional JavaScript.</a:t>
            </a:r>
            <a:endParaRPr sz="2400">
              <a:solidFill>
                <a:srgbClr val="3A3A3A"/>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add the ng-app directive, else the expression will be displayed as it is, without being solved.</a:t>
            </a:r>
            <a:endParaRPr sz="2400">
              <a:solidFill>
                <a:srgbClr val="3A3A3A"/>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AngularJS expressions could be written inside double curly braces or can be written inside a directive.</a:t>
            </a:r>
            <a:endParaRPr sz="2400">
              <a:solidFill>
                <a:srgbClr val="3A3A3A"/>
              </a:solidFill>
              <a:highlight>
                <a:srgbClr val="FFFFFF"/>
              </a:highlight>
              <a:latin typeface="Arial"/>
              <a:ea typeface="Arial"/>
              <a:cs typeface="Arial"/>
              <a:sym typeface="Arial"/>
            </a:endParaRPr>
          </a:p>
          <a:p>
            <a:pPr marL="0" lvl="0" indent="0" algn="l" rtl="0">
              <a:lnSpc>
                <a:spcPct val="100000"/>
              </a:lnSpc>
              <a:spcBef>
                <a:spcPts val="1600"/>
              </a:spcBef>
              <a:spcAft>
                <a:spcPts val="0"/>
              </a:spcAft>
              <a:buClr>
                <a:schemeClr val="dk1"/>
              </a:buClr>
              <a:buSzPts val="1100"/>
              <a:buFont typeface="Arial"/>
              <a:buNone/>
            </a:pPr>
            <a:r>
              <a:rPr lang="en-IN" sz="2400" b="1">
                <a:solidFill>
                  <a:srgbClr val="3A3A3A"/>
                </a:solidFill>
                <a:highlight>
                  <a:srgbClr val="FFFFFF"/>
                </a:highlight>
                <a:latin typeface="Arial"/>
                <a:ea typeface="Arial"/>
                <a:cs typeface="Arial"/>
                <a:sym typeface="Arial"/>
              </a:rPr>
              <a:t>Syntax:</a:t>
            </a:r>
            <a:endParaRPr sz="2400" b="1">
              <a:solidFill>
                <a:srgbClr val="3A3A3A"/>
              </a:solidFill>
              <a:highlight>
                <a:srgbClr val="FFFFFF"/>
              </a:highlight>
              <a:latin typeface="Arial"/>
              <a:ea typeface="Arial"/>
              <a:cs typeface="Arial"/>
              <a:sym typeface="Arial"/>
            </a:endParaRPr>
          </a:p>
          <a:p>
            <a:pPr marL="0" lvl="0" indent="0" algn="l" rtl="0">
              <a:lnSpc>
                <a:spcPct val="100000"/>
              </a:lnSpc>
              <a:spcBef>
                <a:spcPts val="1600"/>
              </a:spcBef>
              <a:spcAft>
                <a:spcPts val="0"/>
              </a:spcAft>
              <a:buClr>
                <a:schemeClr val="dk1"/>
              </a:buClr>
              <a:buSzPts val="1100"/>
              <a:buFont typeface="Arial"/>
              <a:buNone/>
            </a:pPr>
            <a:r>
              <a:rPr lang="en-IN" sz="2400" b="1">
                <a:highlight>
                  <a:srgbClr val="FFFFFF"/>
                </a:highlight>
                <a:latin typeface="Arial"/>
                <a:ea typeface="Arial"/>
                <a:cs typeface="Arial"/>
                <a:sym typeface="Arial"/>
              </a:rPr>
              <a:t>Inside curly braces:</a:t>
            </a:r>
            <a:endParaRPr sz="2400" b="1">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IN" sz="2400">
                <a:solidFill>
                  <a:srgbClr val="3A3A3A"/>
                </a:solidFill>
                <a:latin typeface="Arial"/>
                <a:ea typeface="Arial"/>
                <a:cs typeface="Arial"/>
                <a:sym typeface="Arial"/>
              </a:rPr>
              <a:t>&lt;div ng-app=””&gt;</a:t>
            </a:r>
            <a:endParaRPr sz="2400">
              <a:solidFill>
                <a:srgbClr val="3A3A3A"/>
              </a:solidFill>
              <a:latin typeface="Arial"/>
              <a:ea typeface="Arial"/>
              <a:cs typeface="Arial"/>
              <a:sym typeface="Arial"/>
            </a:endParaRPr>
          </a:p>
          <a:p>
            <a:pPr marL="0" lvl="0" indent="0" algn="l" rtl="0">
              <a:lnSpc>
                <a:spcPct val="100000"/>
              </a:lnSpc>
              <a:spcBef>
                <a:spcPts val="1000"/>
              </a:spcBef>
              <a:spcAft>
                <a:spcPts val="0"/>
              </a:spcAft>
              <a:buNone/>
            </a:pPr>
            <a:r>
              <a:rPr lang="en-IN" sz="2400">
                <a:solidFill>
                  <a:srgbClr val="3A3A3A"/>
                </a:solidFill>
                <a:latin typeface="Arial"/>
                <a:ea typeface="Arial"/>
                <a:cs typeface="Arial"/>
                <a:sym typeface="Arial"/>
              </a:rPr>
              <a:t>&lt;p&gt;My first expression in Angular JS: {{3+3}}&lt;/p&gt;</a:t>
            </a:r>
            <a:endParaRPr sz="2400">
              <a:solidFill>
                <a:srgbClr val="3A3A3A"/>
              </a:solidFill>
              <a:latin typeface="Arial"/>
              <a:ea typeface="Arial"/>
              <a:cs typeface="Arial"/>
              <a:sym typeface="Arial"/>
            </a:endParaRPr>
          </a:p>
          <a:p>
            <a:pPr marL="190500" marR="190500" lvl="0" indent="0" algn="l" rtl="0">
              <a:lnSpc>
                <a:spcPct val="100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lnSpc>
                <a:spcPct val="100000"/>
              </a:lnSpc>
              <a:spcBef>
                <a:spcPts val="1700"/>
              </a:spcBef>
              <a:spcAft>
                <a:spcPts val="1600"/>
              </a:spcAft>
              <a:buNone/>
            </a:pPr>
            <a:r>
              <a:rPr lang="en-IN" sz="2400" b="1">
                <a:highlight>
                  <a:srgbClr val="FFFFFF"/>
                </a:highlight>
                <a:latin typeface="Arial"/>
                <a:ea typeface="Arial"/>
                <a:cs typeface="Arial"/>
                <a:sym typeface="Arial"/>
              </a:rPr>
              <a:t>I</a:t>
            </a:r>
            <a:endParaRPr sz="24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54E5B45-C94F-3F92-F5CC-6DC3410247B4}"/>
                  </a:ext>
                </a:extLst>
              </p14:cNvPr>
              <p14:cNvContentPartPr/>
              <p14:nvPr/>
            </p14:nvContentPartPr>
            <p14:xfrm>
              <a:off x="876240" y="324000"/>
              <a:ext cx="6204240" cy="1206720"/>
            </p14:xfrm>
          </p:contentPart>
        </mc:Choice>
        <mc:Fallback xmlns="">
          <p:pic>
            <p:nvPicPr>
              <p:cNvPr id="2" name="Ink 1">
                <a:extLst>
                  <a:ext uri="{FF2B5EF4-FFF2-40B4-BE49-F238E27FC236}">
                    <a16:creationId xmlns:a16="http://schemas.microsoft.com/office/drawing/2014/main" id="{054E5B45-C94F-3F92-F5CC-6DC3410247B4}"/>
                  </a:ext>
                </a:extLst>
              </p:cNvPr>
              <p:cNvPicPr/>
              <p:nvPr/>
            </p:nvPicPr>
            <p:blipFill>
              <a:blip r:embed="rId4"/>
              <a:stretch>
                <a:fillRect/>
              </a:stretch>
            </p:blipFill>
            <p:spPr>
              <a:xfrm>
                <a:off x="860400" y="260640"/>
                <a:ext cx="6235560" cy="133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08F51E4-4EFE-7281-44F7-02E63890D874}"/>
                  </a:ext>
                </a:extLst>
              </p14:cNvPr>
              <p14:cNvContentPartPr/>
              <p14:nvPr/>
            </p14:nvContentPartPr>
            <p14:xfrm>
              <a:off x="1130400" y="4521240"/>
              <a:ext cx="1098720" cy="184680"/>
            </p14:xfrm>
          </p:contentPart>
        </mc:Choice>
        <mc:Fallback xmlns="">
          <p:pic>
            <p:nvPicPr>
              <p:cNvPr id="3" name="Ink 2">
                <a:extLst>
                  <a:ext uri="{FF2B5EF4-FFF2-40B4-BE49-F238E27FC236}">
                    <a16:creationId xmlns:a16="http://schemas.microsoft.com/office/drawing/2014/main" id="{608F51E4-4EFE-7281-44F7-02E63890D874}"/>
                  </a:ext>
                </a:extLst>
              </p:cNvPr>
              <p:cNvPicPr/>
              <p:nvPr/>
            </p:nvPicPr>
            <p:blipFill>
              <a:blip r:embed="rId6"/>
              <a:stretch>
                <a:fillRect/>
              </a:stretch>
            </p:blipFill>
            <p:spPr>
              <a:xfrm>
                <a:off x="1114560" y="4457880"/>
                <a:ext cx="1130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FB92CD8-0298-2CD4-6A66-72EF95C6EB41}"/>
                  </a:ext>
                </a:extLst>
              </p14:cNvPr>
              <p14:cNvContentPartPr/>
              <p14:nvPr/>
            </p14:nvContentPartPr>
            <p14:xfrm>
              <a:off x="419040" y="4991040"/>
              <a:ext cx="927360" cy="1816560"/>
            </p14:xfrm>
          </p:contentPart>
        </mc:Choice>
        <mc:Fallback xmlns="">
          <p:pic>
            <p:nvPicPr>
              <p:cNvPr id="4" name="Ink 3">
                <a:extLst>
                  <a:ext uri="{FF2B5EF4-FFF2-40B4-BE49-F238E27FC236}">
                    <a16:creationId xmlns:a16="http://schemas.microsoft.com/office/drawing/2014/main" id="{AFB92CD8-0298-2CD4-6A66-72EF95C6EB41}"/>
                  </a:ext>
                </a:extLst>
              </p:cNvPr>
              <p:cNvPicPr/>
              <p:nvPr/>
            </p:nvPicPr>
            <p:blipFill>
              <a:blip r:embed="rId8"/>
              <a:stretch>
                <a:fillRect/>
              </a:stretch>
            </p:blipFill>
            <p:spPr>
              <a:xfrm>
                <a:off x="403200" y="4927680"/>
                <a:ext cx="958680" cy="194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42FA2EC6-F134-BCC6-A644-7D2EDE34C28C}"/>
                  </a:ext>
                </a:extLst>
              </p14:cNvPr>
              <p14:cNvContentPartPr/>
              <p14:nvPr/>
            </p14:nvContentPartPr>
            <p14:xfrm>
              <a:off x="7391520" y="4635720"/>
              <a:ext cx="831960" cy="2038680"/>
            </p14:xfrm>
          </p:contentPart>
        </mc:Choice>
        <mc:Fallback xmlns="">
          <p:pic>
            <p:nvPicPr>
              <p:cNvPr id="5" name="Ink 4">
                <a:extLst>
                  <a:ext uri="{FF2B5EF4-FFF2-40B4-BE49-F238E27FC236}">
                    <a16:creationId xmlns:a16="http://schemas.microsoft.com/office/drawing/2014/main" id="{42FA2EC6-F134-BCC6-A644-7D2EDE34C28C}"/>
                  </a:ext>
                </a:extLst>
              </p:cNvPr>
              <p:cNvPicPr/>
              <p:nvPr/>
            </p:nvPicPr>
            <p:blipFill>
              <a:blip r:embed="rId10"/>
              <a:stretch>
                <a:fillRect/>
              </a:stretch>
            </p:blipFill>
            <p:spPr>
              <a:xfrm>
                <a:off x="7375680" y="4572360"/>
                <a:ext cx="863280" cy="216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82CD8161-2230-4DAD-99B6-77AE6BB440D7}"/>
                  </a:ext>
                </a:extLst>
              </p14:cNvPr>
              <p14:cNvContentPartPr/>
              <p14:nvPr/>
            </p14:nvContentPartPr>
            <p14:xfrm>
              <a:off x="5194440" y="1752840"/>
              <a:ext cx="5708880" cy="743040"/>
            </p14:xfrm>
          </p:contentPart>
        </mc:Choice>
        <mc:Fallback xmlns="">
          <p:pic>
            <p:nvPicPr>
              <p:cNvPr id="6" name="Ink 5">
                <a:extLst>
                  <a:ext uri="{FF2B5EF4-FFF2-40B4-BE49-F238E27FC236}">
                    <a16:creationId xmlns:a16="http://schemas.microsoft.com/office/drawing/2014/main" id="{82CD8161-2230-4DAD-99B6-77AE6BB440D7}"/>
                  </a:ext>
                </a:extLst>
              </p:cNvPr>
              <p:cNvPicPr/>
              <p:nvPr/>
            </p:nvPicPr>
            <p:blipFill>
              <a:blip r:embed="rId12"/>
              <a:stretch>
                <a:fillRect/>
              </a:stretch>
            </p:blipFill>
            <p:spPr>
              <a:xfrm>
                <a:off x="5178600" y="1689480"/>
                <a:ext cx="5740200" cy="8697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93" name="Google Shape;193;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en-IN" sz="2400" b="1">
                <a:highlight>
                  <a:srgbClr val="FFFFFF"/>
                </a:highlight>
                <a:latin typeface="Arial"/>
                <a:ea typeface="Arial"/>
                <a:cs typeface="Arial"/>
                <a:sym typeface="Arial"/>
              </a:rPr>
              <a:t>Inside directive:</a:t>
            </a:r>
            <a:endParaRPr sz="2400" b="1">
              <a:highlight>
                <a:srgbClr val="FFFFFF"/>
              </a:highlight>
              <a:latin typeface="Arial"/>
              <a:ea typeface="Arial"/>
              <a:cs typeface="Arial"/>
              <a:sym typeface="Arial"/>
            </a:endParaRPr>
          </a:p>
          <a:p>
            <a:pPr marL="0" lvl="0" indent="0" algn="l" rtl="0">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ng-controller=”Name of your controller”&gt;</a:t>
            </a:r>
            <a:endParaRPr sz="2400">
              <a:solidFill>
                <a:srgbClr val="3A3A3A"/>
              </a:solidFill>
              <a:latin typeface="Arial"/>
              <a:ea typeface="Arial"/>
              <a:cs typeface="Arial"/>
              <a:sym typeface="Arial"/>
            </a:endParaRPr>
          </a:p>
          <a:p>
            <a:pPr marL="0" lvl="0" indent="0" algn="l" rtl="0">
              <a:lnSpc>
                <a:spcPct val="100000"/>
              </a:lnSpc>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&lt;element ng-bind="your expression"&gt;&lt;/element&gt;</a:t>
            </a:r>
            <a:endParaRPr sz="2400">
              <a:solidFill>
                <a:srgbClr val="3A3A3A"/>
              </a:solidFill>
              <a:latin typeface="Arial"/>
              <a:ea typeface="Arial"/>
              <a:cs typeface="Arial"/>
              <a:sym typeface="Arial"/>
            </a:endParaRPr>
          </a:p>
          <a:p>
            <a:pPr marL="190500" marR="190500" lvl="0" indent="0" algn="l" rtl="0">
              <a:lnSpc>
                <a:spcPct val="100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lnSpc>
                <a:spcPct val="100000"/>
              </a:lnSpc>
              <a:spcBef>
                <a:spcPts val="1700"/>
              </a:spcBef>
              <a:spcAft>
                <a:spcPts val="0"/>
              </a:spcAft>
              <a:buClr>
                <a:schemeClr val="dk1"/>
              </a:buClr>
              <a:buSzPts val="1100"/>
              <a:buFont typeface="Arial"/>
              <a:buNone/>
            </a:pPr>
            <a:endParaRPr sz="2400"/>
          </a:p>
          <a:p>
            <a:pPr marL="0" lvl="0" indent="0" algn="l" rtl="0">
              <a:spcBef>
                <a:spcPts val="10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00" name="Google Shape;200;p29"/>
          <p:cNvSpPr txBox="1">
            <a:spLocks noGrp="1"/>
          </p:cNvSpPr>
          <p:nvPr>
            <p:ph type="body" idx="1"/>
          </p:nvPr>
        </p:nvSpPr>
        <p:spPr>
          <a:xfrm>
            <a:off x="838200" y="1825625"/>
            <a:ext cx="7122600" cy="4351200"/>
          </a:xfrm>
          <a:prstGeom prst="rect">
            <a:avLst/>
          </a:prstGeom>
        </p:spPr>
        <p:txBody>
          <a:bodyPr spcFirstLastPara="1" wrap="square" lIns="91425" tIns="45700" rIns="91425" bIns="45700" anchor="t" anchorCtr="0">
            <a:noAutofit/>
          </a:bodyPr>
          <a:lstStyle/>
          <a:p>
            <a:pPr marL="457200" marR="0" lvl="0" indent="-381000" algn="just" rtl="0">
              <a:lnSpc>
                <a:spcPct val="115000"/>
              </a:lnSpc>
              <a:spcBef>
                <a:spcPts val="0"/>
              </a:spcBef>
              <a:spcAft>
                <a:spcPts val="0"/>
              </a:spcAft>
              <a:buClr>
                <a:srgbClr val="273239"/>
              </a:buClr>
              <a:buSzPts val="2400"/>
              <a:buChar char="●"/>
            </a:pPr>
            <a:r>
              <a:rPr lang="en-IN" sz="2400" b="1">
                <a:solidFill>
                  <a:srgbClr val="273239"/>
                </a:solidFill>
                <a:highlight>
                  <a:srgbClr val="FFFFFF"/>
                </a:highlight>
                <a:latin typeface="Arial"/>
                <a:ea typeface="Arial"/>
                <a:cs typeface="Arial"/>
                <a:sym typeface="Arial"/>
              </a:rPr>
              <a:t>Two way Data binding</a:t>
            </a:r>
            <a:endParaRPr sz="2400">
              <a:solidFill>
                <a:srgbClr val="273239"/>
              </a:solidFill>
              <a:highlight>
                <a:srgbClr val="FFFFFF"/>
              </a:highlight>
              <a:latin typeface="Arial"/>
              <a:ea typeface="Arial"/>
              <a:cs typeface="Arial"/>
              <a:sym typeface="Arial"/>
            </a:endParaRPr>
          </a:p>
          <a:p>
            <a:pPr marL="914400" marR="0" lvl="1" indent="-381000" algn="just" rtl="0">
              <a:lnSpc>
                <a:spcPct val="115000"/>
              </a:lnSpc>
              <a:spcBef>
                <a:spcPts val="0"/>
              </a:spcBef>
              <a:spcAft>
                <a:spcPts val="0"/>
              </a:spcAft>
              <a:buSzPts val="2400"/>
              <a:buChar char="○"/>
            </a:pPr>
            <a:r>
              <a:rPr lang="en-IN">
                <a:solidFill>
                  <a:srgbClr val="273239"/>
                </a:solidFill>
                <a:highlight>
                  <a:srgbClr val="FFFFFF"/>
                </a:highlight>
                <a:latin typeface="Arial"/>
                <a:ea typeface="Arial"/>
                <a:cs typeface="Arial"/>
                <a:sym typeface="Arial"/>
              </a:rPr>
              <a:t>the flow of data is bidirectional i.e the data can flow from the model to the view as well as from the view to the model.</a:t>
            </a:r>
            <a:endParaRPr>
              <a:solidFill>
                <a:srgbClr val="273239"/>
              </a:solidFill>
              <a:highlight>
                <a:srgbClr val="FFFFFF"/>
              </a:highlight>
              <a:latin typeface="Arial"/>
              <a:ea typeface="Arial"/>
              <a:cs typeface="Arial"/>
              <a:sym typeface="Arial"/>
            </a:endParaRPr>
          </a:p>
          <a:p>
            <a:pPr marL="914400" marR="0" lvl="1" indent="-381000" algn="just" rtl="0">
              <a:lnSpc>
                <a:spcPct val="115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when the data in the model changes, the changes are reflected in the view and when the data in the view changes the model is also updated</a:t>
            </a:r>
            <a:endParaRPr>
              <a:solidFill>
                <a:srgbClr val="273239"/>
              </a:solidFill>
              <a:highlight>
                <a:srgbClr val="FFFFFF"/>
              </a:highlight>
              <a:latin typeface="Arial"/>
              <a:ea typeface="Arial"/>
              <a:cs typeface="Arial"/>
              <a:sym typeface="Arial"/>
            </a:endParaRPr>
          </a:p>
          <a:p>
            <a:pPr marL="914400" marR="0" lvl="1" indent="-381000" algn="just" rtl="0">
              <a:lnSpc>
                <a:spcPct val="115000"/>
              </a:lnSpc>
              <a:spcBef>
                <a:spcPts val="0"/>
              </a:spcBef>
              <a:spcAft>
                <a:spcPts val="0"/>
              </a:spcAft>
              <a:buClr>
                <a:srgbClr val="273239"/>
              </a:buClr>
              <a:buSzPts val="2400"/>
              <a:buChar char="○"/>
            </a:pPr>
            <a:r>
              <a:rPr lang="en-IN">
                <a:solidFill>
                  <a:srgbClr val="273239"/>
                </a:solidFill>
                <a:highlight>
                  <a:srgbClr val="FFFFFF"/>
                </a:highlight>
                <a:latin typeface="Arial"/>
                <a:ea typeface="Arial"/>
                <a:cs typeface="Arial"/>
                <a:sym typeface="Arial"/>
              </a:rPr>
              <a:t>Two-way data binding is achieved by using the </a:t>
            </a:r>
            <a:r>
              <a:rPr lang="en-IN" b="1">
                <a:solidFill>
                  <a:srgbClr val="273239"/>
                </a:solidFill>
                <a:highlight>
                  <a:srgbClr val="FFFFFF"/>
                </a:highlight>
                <a:latin typeface="Arial"/>
                <a:ea typeface="Arial"/>
                <a:cs typeface="Arial"/>
                <a:sym typeface="Arial"/>
              </a:rPr>
              <a:t>ng-model </a:t>
            </a:r>
            <a:r>
              <a:rPr lang="en-IN">
                <a:solidFill>
                  <a:srgbClr val="273239"/>
                </a:solidFill>
                <a:highlight>
                  <a:srgbClr val="FFFFFF"/>
                </a:highlight>
                <a:latin typeface="Arial"/>
                <a:ea typeface="Arial"/>
                <a:cs typeface="Arial"/>
                <a:sym typeface="Arial"/>
              </a:rPr>
              <a:t>directive, transfers data from the controller to the view and vice versa. </a:t>
            </a:r>
            <a:endParaRPr>
              <a:solidFill>
                <a:srgbClr val="273239"/>
              </a:solidFill>
              <a:highlight>
                <a:srgbClr val="FFFFFF"/>
              </a:highlight>
              <a:latin typeface="Arial"/>
              <a:ea typeface="Arial"/>
              <a:cs typeface="Arial"/>
              <a:sym typeface="Arial"/>
            </a:endParaRPr>
          </a:p>
        </p:txBody>
      </p:sp>
      <p:pic>
        <p:nvPicPr>
          <p:cNvPr id="201" name="Google Shape;201;p29"/>
          <p:cNvPicPr preferRelativeResize="0"/>
          <p:nvPr/>
        </p:nvPicPr>
        <p:blipFill>
          <a:blip r:embed="rId3">
            <a:alphaModFix/>
          </a:blip>
          <a:stretch>
            <a:fillRect/>
          </a:stretch>
        </p:blipFill>
        <p:spPr>
          <a:xfrm>
            <a:off x="8046100" y="1533650"/>
            <a:ext cx="4145900" cy="41459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2B6F461-3F77-EF88-FCBA-168B50D3C158}"/>
                  </a:ext>
                </a:extLst>
              </p14:cNvPr>
              <p14:cNvContentPartPr/>
              <p14:nvPr/>
            </p14:nvContentPartPr>
            <p14:xfrm>
              <a:off x="1397160" y="1784520"/>
              <a:ext cx="3194280" cy="425880"/>
            </p14:xfrm>
          </p:contentPart>
        </mc:Choice>
        <mc:Fallback xmlns="">
          <p:pic>
            <p:nvPicPr>
              <p:cNvPr id="2" name="Ink 1">
                <a:extLst>
                  <a:ext uri="{FF2B5EF4-FFF2-40B4-BE49-F238E27FC236}">
                    <a16:creationId xmlns:a16="http://schemas.microsoft.com/office/drawing/2014/main" id="{B2B6F461-3F77-EF88-FCBA-168B50D3C158}"/>
                  </a:ext>
                </a:extLst>
              </p:cNvPr>
              <p:cNvPicPr/>
              <p:nvPr/>
            </p:nvPicPr>
            <p:blipFill>
              <a:blip r:embed="rId5"/>
              <a:stretch>
                <a:fillRect/>
              </a:stretch>
            </p:blipFill>
            <p:spPr>
              <a:xfrm>
                <a:off x="1381320" y="1721160"/>
                <a:ext cx="322560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7E01E57-FE14-5E34-9740-40FA32405B2F}"/>
                  </a:ext>
                </a:extLst>
              </p14:cNvPr>
              <p14:cNvContentPartPr/>
              <p14:nvPr/>
            </p14:nvContentPartPr>
            <p14:xfrm>
              <a:off x="1625760" y="3492720"/>
              <a:ext cx="1994040" cy="1644840"/>
            </p14:xfrm>
          </p:contentPart>
        </mc:Choice>
        <mc:Fallback xmlns="">
          <p:pic>
            <p:nvPicPr>
              <p:cNvPr id="3" name="Ink 2">
                <a:extLst>
                  <a:ext uri="{FF2B5EF4-FFF2-40B4-BE49-F238E27FC236}">
                    <a16:creationId xmlns:a16="http://schemas.microsoft.com/office/drawing/2014/main" id="{E7E01E57-FE14-5E34-9740-40FA32405B2F}"/>
                  </a:ext>
                </a:extLst>
              </p:cNvPr>
              <p:cNvPicPr/>
              <p:nvPr/>
            </p:nvPicPr>
            <p:blipFill>
              <a:blip r:embed="rId7"/>
              <a:stretch>
                <a:fillRect/>
              </a:stretch>
            </p:blipFill>
            <p:spPr>
              <a:xfrm>
                <a:off x="1609920" y="3429360"/>
                <a:ext cx="2025360" cy="177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3A789EF-3EDC-5827-67ED-07C4B0E9F669}"/>
                  </a:ext>
                </a:extLst>
              </p14:cNvPr>
              <p14:cNvContentPartPr/>
              <p14:nvPr/>
            </p14:nvContentPartPr>
            <p14:xfrm>
              <a:off x="1955880" y="3753000"/>
              <a:ext cx="5778720" cy="89280"/>
            </p14:xfrm>
          </p:contentPart>
        </mc:Choice>
        <mc:Fallback xmlns="">
          <p:pic>
            <p:nvPicPr>
              <p:cNvPr id="4" name="Ink 3">
                <a:extLst>
                  <a:ext uri="{FF2B5EF4-FFF2-40B4-BE49-F238E27FC236}">
                    <a16:creationId xmlns:a16="http://schemas.microsoft.com/office/drawing/2014/main" id="{43A789EF-3EDC-5827-67ED-07C4B0E9F669}"/>
                  </a:ext>
                </a:extLst>
              </p:cNvPr>
              <p:cNvPicPr/>
              <p:nvPr/>
            </p:nvPicPr>
            <p:blipFill>
              <a:blip r:embed="rId9"/>
              <a:stretch>
                <a:fillRect/>
              </a:stretch>
            </p:blipFill>
            <p:spPr>
              <a:xfrm>
                <a:off x="1940040" y="3689640"/>
                <a:ext cx="5810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FC38345B-EE6D-48C5-2E68-E03C83B8FDDA}"/>
                  </a:ext>
                </a:extLst>
              </p14:cNvPr>
              <p14:cNvContentPartPr/>
              <p14:nvPr/>
            </p14:nvContentPartPr>
            <p14:xfrm>
              <a:off x="1434960" y="4146840"/>
              <a:ext cx="6248880" cy="101880"/>
            </p14:xfrm>
          </p:contentPart>
        </mc:Choice>
        <mc:Fallback xmlns="">
          <p:pic>
            <p:nvPicPr>
              <p:cNvPr id="5" name="Ink 4">
                <a:extLst>
                  <a:ext uri="{FF2B5EF4-FFF2-40B4-BE49-F238E27FC236}">
                    <a16:creationId xmlns:a16="http://schemas.microsoft.com/office/drawing/2014/main" id="{FC38345B-EE6D-48C5-2E68-E03C83B8FDDA}"/>
                  </a:ext>
                </a:extLst>
              </p:cNvPr>
              <p:cNvPicPr/>
              <p:nvPr/>
            </p:nvPicPr>
            <p:blipFill>
              <a:blip r:embed="rId11"/>
              <a:stretch>
                <a:fillRect/>
              </a:stretch>
            </p:blipFill>
            <p:spPr>
              <a:xfrm>
                <a:off x="1419120" y="4083480"/>
                <a:ext cx="62802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64524536-2A90-DE96-78C2-B9D8660AE742}"/>
                  </a:ext>
                </a:extLst>
              </p14:cNvPr>
              <p14:cNvContentPartPr/>
              <p14:nvPr/>
            </p14:nvContentPartPr>
            <p14:xfrm>
              <a:off x="1638360" y="4496040"/>
              <a:ext cx="6210720" cy="317880"/>
            </p14:xfrm>
          </p:contentPart>
        </mc:Choice>
        <mc:Fallback xmlns="">
          <p:pic>
            <p:nvPicPr>
              <p:cNvPr id="6" name="Ink 5">
                <a:extLst>
                  <a:ext uri="{FF2B5EF4-FFF2-40B4-BE49-F238E27FC236}">
                    <a16:creationId xmlns:a16="http://schemas.microsoft.com/office/drawing/2014/main" id="{64524536-2A90-DE96-78C2-B9D8660AE742}"/>
                  </a:ext>
                </a:extLst>
              </p:cNvPr>
              <p:cNvPicPr/>
              <p:nvPr/>
            </p:nvPicPr>
            <p:blipFill>
              <a:blip r:embed="rId13"/>
              <a:stretch>
                <a:fillRect/>
              </a:stretch>
            </p:blipFill>
            <p:spPr>
              <a:xfrm>
                <a:off x="1622520" y="4432680"/>
                <a:ext cx="62420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C7C1673A-09C8-FDEE-57EB-71F950EB448D}"/>
                  </a:ext>
                </a:extLst>
              </p14:cNvPr>
              <p14:cNvContentPartPr/>
              <p14:nvPr/>
            </p14:nvContentPartPr>
            <p14:xfrm>
              <a:off x="2355840" y="5607000"/>
              <a:ext cx="2692800" cy="457560"/>
            </p14:xfrm>
          </p:contentPart>
        </mc:Choice>
        <mc:Fallback xmlns="">
          <p:pic>
            <p:nvPicPr>
              <p:cNvPr id="7" name="Ink 6">
                <a:extLst>
                  <a:ext uri="{FF2B5EF4-FFF2-40B4-BE49-F238E27FC236}">
                    <a16:creationId xmlns:a16="http://schemas.microsoft.com/office/drawing/2014/main" id="{C7C1673A-09C8-FDEE-57EB-71F950EB448D}"/>
                  </a:ext>
                </a:extLst>
              </p:cNvPr>
              <p:cNvPicPr/>
              <p:nvPr/>
            </p:nvPicPr>
            <p:blipFill>
              <a:blip r:embed="rId15"/>
              <a:stretch>
                <a:fillRect/>
              </a:stretch>
            </p:blipFill>
            <p:spPr>
              <a:xfrm>
                <a:off x="2340000" y="5543640"/>
                <a:ext cx="2724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77D3B74F-8958-9019-1514-D44DD324FBF0}"/>
                  </a:ext>
                </a:extLst>
              </p14:cNvPr>
              <p14:cNvContentPartPr/>
              <p14:nvPr/>
            </p14:nvContentPartPr>
            <p14:xfrm>
              <a:off x="5315040" y="5861160"/>
              <a:ext cx="2616480" cy="63720"/>
            </p14:xfrm>
          </p:contentPart>
        </mc:Choice>
        <mc:Fallback xmlns="">
          <p:pic>
            <p:nvPicPr>
              <p:cNvPr id="8" name="Ink 7">
                <a:extLst>
                  <a:ext uri="{FF2B5EF4-FFF2-40B4-BE49-F238E27FC236}">
                    <a16:creationId xmlns:a16="http://schemas.microsoft.com/office/drawing/2014/main" id="{77D3B74F-8958-9019-1514-D44DD324FBF0}"/>
                  </a:ext>
                </a:extLst>
              </p:cNvPr>
              <p:cNvPicPr/>
              <p:nvPr/>
            </p:nvPicPr>
            <p:blipFill>
              <a:blip r:embed="rId17"/>
              <a:stretch>
                <a:fillRect/>
              </a:stretch>
            </p:blipFill>
            <p:spPr>
              <a:xfrm>
                <a:off x="5299200" y="5797800"/>
                <a:ext cx="26478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226F85D5-B9A2-D922-8C6B-5CE3875552BB}"/>
                  </a:ext>
                </a:extLst>
              </p14:cNvPr>
              <p14:cNvContentPartPr/>
              <p14:nvPr/>
            </p14:nvContentPartPr>
            <p14:xfrm>
              <a:off x="1994040" y="6305760"/>
              <a:ext cx="5607360" cy="70200"/>
            </p14:xfrm>
          </p:contentPart>
        </mc:Choice>
        <mc:Fallback xmlns="">
          <p:pic>
            <p:nvPicPr>
              <p:cNvPr id="9" name="Ink 8">
                <a:extLst>
                  <a:ext uri="{FF2B5EF4-FFF2-40B4-BE49-F238E27FC236}">
                    <a16:creationId xmlns:a16="http://schemas.microsoft.com/office/drawing/2014/main" id="{226F85D5-B9A2-D922-8C6B-5CE3875552BB}"/>
                  </a:ext>
                </a:extLst>
              </p:cNvPr>
              <p:cNvPicPr/>
              <p:nvPr/>
            </p:nvPicPr>
            <p:blipFill>
              <a:blip r:embed="rId19"/>
              <a:stretch>
                <a:fillRect/>
              </a:stretch>
            </p:blipFill>
            <p:spPr>
              <a:xfrm>
                <a:off x="1978200" y="6242400"/>
                <a:ext cx="5638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A975174E-7825-FFC3-C103-329E400919FC}"/>
                  </a:ext>
                </a:extLst>
              </p14:cNvPr>
              <p14:cNvContentPartPr/>
              <p14:nvPr/>
            </p14:nvContentPartPr>
            <p14:xfrm>
              <a:off x="8344080" y="1790640"/>
              <a:ext cx="3803760" cy="305280"/>
            </p14:xfrm>
          </p:contentPart>
        </mc:Choice>
        <mc:Fallback xmlns="">
          <p:pic>
            <p:nvPicPr>
              <p:cNvPr id="10" name="Ink 9">
                <a:extLst>
                  <a:ext uri="{FF2B5EF4-FFF2-40B4-BE49-F238E27FC236}">
                    <a16:creationId xmlns:a16="http://schemas.microsoft.com/office/drawing/2014/main" id="{A975174E-7825-FFC3-C103-329E400919FC}"/>
                  </a:ext>
                </a:extLst>
              </p:cNvPr>
              <p:cNvPicPr/>
              <p:nvPr/>
            </p:nvPicPr>
            <p:blipFill>
              <a:blip r:embed="rId21"/>
              <a:stretch>
                <a:fillRect/>
              </a:stretch>
            </p:blipFill>
            <p:spPr>
              <a:xfrm>
                <a:off x="8328240" y="1727280"/>
                <a:ext cx="38350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5FD43F05-B56F-0CA3-30C1-426A1F88047C}"/>
                  </a:ext>
                </a:extLst>
              </p14:cNvPr>
              <p14:cNvContentPartPr/>
              <p14:nvPr/>
            </p14:nvContentPartPr>
            <p14:xfrm>
              <a:off x="9137520" y="762120"/>
              <a:ext cx="464040" cy="476640"/>
            </p14:xfrm>
          </p:contentPart>
        </mc:Choice>
        <mc:Fallback xmlns="">
          <p:pic>
            <p:nvPicPr>
              <p:cNvPr id="11" name="Ink 10">
                <a:extLst>
                  <a:ext uri="{FF2B5EF4-FFF2-40B4-BE49-F238E27FC236}">
                    <a16:creationId xmlns:a16="http://schemas.microsoft.com/office/drawing/2014/main" id="{5FD43F05-B56F-0CA3-30C1-426A1F88047C}"/>
                  </a:ext>
                </a:extLst>
              </p:cNvPr>
              <p:cNvPicPr/>
              <p:nvPr/>
            </p:nvPicPr>
            <p:blipFill>
              <a:blip r:embed="rId23"/>
              <a:stretch>
                <a:fillRect/>
              </a:stretch>
            </p:blipFill>
            <p:spPr>
              <a:xfrm>
                <a:off x="9121680" y="698760"/>
                <a:ext cx="49536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0200ADDF-45DC-B66E-FCA9-1052E5F189FD}"/>
                  </a:ext>
                </a:extLst>
              </p14:cNvPr>
              <p14:cNvContentPartPr/>
              <p14:nvPr/>
            </p14:nvContentPartPr>
            <p14:xfrm>
              <a:off x="9283680" y="901800"/>
              <a:ext cx="273600" cy="267120"/>
            </p14:xfrm>
          </p:contentPart>
        </mc:Choice>
        <mc:Fallback xmlns="">
          <p:pic>
            <p:nvPicPr>
              <p:cNvPr id="12" name="Ink 11">
                <a:extLst>
                  <a:ext uri="{FF2B5EF4-FFF2-40B4-BE49-F238E27FC236}">
                    <a16:creationId xmlns:a16="http://schemas.microsoft.com/office/drawing/2014/main" id="{0200ADDF-45DC-B66E-FCA9-1052E5F189FD}"/>
                  </a:ext>
                </a:extLst>
              </p:cNvPr>
              <p:cNvPicPr/>
              <p:nvPr/>
            </p:nvPicPr>
            <p:blipFill>
              <a:blip r:embed="rId25"/>
              <a:stretch>
                <a:fillRect/>
              </a:stretch>
            </p:blipFill>
            <p:spPr>
              <a:xfrm>
                <a:off x="9267840" y="838440"/>
                <a:ext cx="30492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DE01459B-280E-8B63-B759-53E9DDD8B936}"/>
                  </a:ext>
                </a:extLst>
              </p14:cNvPr>
              <p14:cNvContentPartPr/>
              <p14:nvPr/>
            </p14:nvContentPartPr>
            <p14:xfrm>
              <a:off x="4470480" y="2368800"/>
              <a:ext cx="1689480" cy="368640"/>
            </p14:xfrm>
          </p:contentPart>
        </mc:Choice>
        <mc:Fallback xmlns="">
          <p:pic>
            <p:nvPicPr>
              <p:cNvPr id="13" name="Ink 12">
                <a:extLst>
                  <a:ext uri="{FF2B5EF4-FFF2-40B4-BE49-F238E27FC236}">
                    <a16:creationId xmlns:a16="http://schemas.microsoft.com/office/drawing/2014/main" id="{DE01459B-280E-8B63-B759-53E9DDD8B936}"/>
                  </a:ext>
                </a:extLst>
              </p:cNvPr>
              <p:cNvPicPr/>
              <p:nvPr/>
            </p:nvPicPr>
            <p:blipFill>
              <a:blip r:embed="rId27"/>
              <a:stretch>
                <a:fillRect/>
              </a:stretch>
            </p:blipFill>
            <p:spPr>
              <a:xfrm>
                <a:off x="4454640" y="2305440"/>
                <a:ext cx="1720800" cy="4953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Datatype</a:t>
            </a:r>
            <a:endParaRPr/>
          </a:p>
        </p:txBody>
      </p:sp>
      <p:sp>
        <p:nvSpPr>
          <p:cNvPr id="208" name="Google Shape;208;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marR="0" lvl="0" indent="-381000" algn="l" rtl="0">
              <a:lnSpc>
                <a:spcPct val="10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Numbers</a:t>
            </a:r>
            <a:endParaRPr sz="2400">
              <a:solidFill>
                <a:srgbClr val="3A3A3A"/>
              </a:solidFill>
              <a:highlight>
                <a:srgbClr val="FFFFFF"/>
              </a:highlight>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&lt;div ng-app=””&gt;</a:t>
            </a:r>
            <a:endParaRPr sz="2400">
              <a:solidFill>
                <a:srgbClr val="3A3A3A"/>
              </a:solidFill>
              <a:highlight>
                <a:srgbClr val="FFFFFF"/>
              </a:highlight>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&lt;p&gt;The value of 5 times 10 is : {{5*10}}&lt;p&gt;</a:t>
            </a:r>
            <a:endParaRPr sz="2400">
              <a:solidFill>
                <a:srgbClr val="3A3A3A"/>
              </a:solidFill>
              <a:highlight>
                <a:srgbClr val="FFFFFF"/>
              </a:highlight>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&lt;/div&gt;</a:t>
            </a:r>
            <a:endParaRPr sz="2400">
              <a:solidFill>
                <a:srgbClr val="3A3A3A"/>
              </a:solidFill>
              <a:highlight>
                <a:srgbClr val="FFFFFF"/>
              </a:highlight>
              <a:latin typeface="Arial"/>
              <a:ea typeface="Arial"/>
              <a:cs typeface="Arial"/>
              <a:sym typeface="Arial"/>
            </a:endParaRPr>
          </a:p>
          <a:p>
            <a:pPr marL="457200" marR="0" lvl="0" indent="-381000" algn="l" rtl="0">
              <a:lnSpc>
                <a:spcPct val="100000"/>
              </a:lnSpc>
              <a:spcBef>
                <a:spcPts val="160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Strings</a:t>
            </a:r>
            <a:endParaRPr sz="2400">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Strings can be initialized using ng-init directive or ng-controller directive. The concatenation of strings is also possible when the + operator is used within the expression.</a:t>
            </a:r>
            <a:endParaRPr sz="2400">
              <a:solidFill>
                <a:srgbClr val="3A3A3A"/>
              </a:solidFill>
              <a:highlight>
                <a:srgbClr val="FFFFFF"/>
              </a:highlight>
              <a:latin typeface="Arial"/>
              <a:ea typeface="Arial"/>
              <a:cs typeface="Arial"/>
              <a:sym typeface="Arial"/>
            </a:endParaRPr>
          </a:p>
          <a:p>
            <a:pPr marL="914400" marR="0" lvl="1" indent="-342900" algn="l" rtl="0">
              <a:lnSpc>
                <a:spcPct val="100000"/>
              </a:lnSpc>
              <a:spcBef>
                <a:spcPts val="0"/>
              </a:spcBef>
              <a:spcAft>
                <a:spcPts val="0"/>
              </a:spcAft>
              <a:buClr>
                <a:srgbClr val="3A3A3A"/>
              </a:buClr>
              <a:buSzPts val="1800"/>
              <a:buFont typeface="Arial"/>
              <a:buChar char="○"/>
            </a:pPr>
            <a:r>
              <a:rPr lang="en-IN">
                <a:solidFill>
                  <a:srgbClr val="3A3A3A"/>
                </a:solidFill>
                <a:highlight>
                  <a:srgbClr val="FFFFFF"/>
                </a:highlight>
                <a:latin typeface="Arial"/>
                <a:ea typeface="Arial"/>
                <a:cs typeface="Arial"/>
                <a:sym typeface="Arial"/>
              </a:rPr>
              <a:t>Strings also could be used as expressions within double curly braces or use ng-bind directive just like the AngularJS numbers.</a:t>
            </a:r>
            <a:endParaRPr>
              <a:solidFill>
                <a:srgbClr val="3A3A3A"/>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5" name="Google Shape;215;p31"/>
          <p:cNvSpPr txBox="1">
            <a:spLocks noGrp="1"/>
          </p:cNvSpPr>
          <p:nvPr>
            <p:ph type="body" idx="1"/>
          </p:nvPr>
        </p:nvSpPr>
        <p:spPr>
          <a:xfrm>
            <a:off x="116825" y="1825625"/>
            <a:ext cx="12015900" cy="4351200"/>
          </a:xfrm>
          <a:prstGeom prst="rect">
            <a:avLst/>
          </a:prstGeom>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None/>
            </a:pPr>
            <a:r>
              <a:rPr lang="en-IN" sz="2400" b="1">
                <a:highlight>
                  <a:srgbClr val="FFFFFF"/>
                </a:highlight>
                <a:latin typeface="Arial"/>
                <a:ea typeface="Arial"/>
                <a:cs typeface="Arial"/>
                <a:sym typeface="Arial"/>
              </a:rPr>
              <a:t>Inside curly braces:</a:t>
            </a:r>
            <a:endParaRPr sz="2400">
              <a:solidFill>
                <a:srgbClr val="3A3A3A"/>
              </a:solidFill>
              <a:latin typeface="Arial"/>
              <a:ea typeface="Arial"/>
              <a:cs typeface="Arial"/>
              <a:sym typeface="Arial"/>
            </a:endParaRPr>
          </a:p>
          <a:p>
            <a:pPr marL="0" marR="0" lvl="0" indent="0" algn="l" rtl="0">
              <a:lnSpc>
                <a:spcPct val="100000"/>
              </a:lnSpc>
              <a:spcBef>
                <a:spcPts val="1000"/>
              </a:spcBef>
              <a:spcAft>
                <a:spcPts val="0"/>
              </a:spcAft>
              <a:buNone/>
            </a:pPr>
            <a:r>
              <a:rPr lang="en-IN" sz="2400">
                <a:solidFill>
                  <a:srgbClr val="3A3A3A"/>
                </a:solidFill>
                <a:latin typeface="Arial"/>
                <a:ea typeface="Arial"/>
                <a:cs typeface="Arial"/>
                <a:sym typeface="Arial"/>
              </a:rPr>
              <a:t>&lt;div ng-app=”” ng-init=”first string variable name=’your first string’;  second string variable name=’your second string’ ”&gt;</a:t>
            </a:r>
            <a:endParaRPr sz="2400">
              <a:solidFill>
                <a:srgbClr val="3A3A3A"/>
              </a:solidFill>
              <a:latin typeface="Arial"/>
              <a:ea typeface="Arial"/>
              <a:cs typeface="Arial"/>
              <a:sym typeface="Arial"/>
            </a:endParaRPr>
          </a:p>
          <a:p>
            <a:pPr marL="0" marR="0" lvl="0" indent="0" algn="l" rtl="0">
              <a:lnSpc>
                <a:spcPct val="100000"/>
              </a:lnSpc>
              <a:spcBef>
                <a:spcPts val="1000"/>
              </a:spcBef>
              <a:spcAft>
                <a:spcPts val="0"/>
              </a:spcAft>
              <a:buNone/>
            </a:pPr>
            <a:r>
              <a:rPr lang="en-IN" sz="2400">
                <a:solidFill>
                  <a:srgbClr val="3A3A3A"/>
                </a:solidFill>
                <a:latin typeface="Arial"/>
                <a:ea typeface="Arial"/>
                <a:cs typeface="Arial"/>
                <a:sym typeface="Arial"/>
              </a:rPr>
              <a:t>&lt;p&gt;My first string expression in Angular JS: {{ first string variable name + second string variable name }}</a:t>
            </a:r>
            <a:endParaRPr sz="2400">
              <a:solidFill>
                <a:srgbClr val="3A3A3A"/>
              </a:solidFill>
              <a:latin typeface="Arial"/>
              <a:ea typeface="Arial"/>
              <a:cs typeface="Arial"/>
              <a:sym typeface="Arial"/>
            </a:endParaRPr>
          </a:p>
          <a:p>
            <a:pPr marL="0" marR="0" lvl="0" indent="0" algn="l" rtl="0">
              <a:lnSpc>
                <a:spcPct val="100000"/>
              </a:lnSpc>
              <a:spcBef>
                <a:spcPts val="1000"/>
              </a:spcBef>
              <a:spcAft>
                <a:spcPts val="0"/>
              </a:spcAft>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marL="0" marR="0" lvl="0" indent="0" algn="l" rtl="0">
              <a:lnSpc>
                <a:spcPct val="100000"/>
              </a:lnSpc>
              <a:spcBef>
                <a:spcPts val="1000"/>
              </a:spcBef>
              <a:spcAft>
                <a:spcPts val="0"/>
              </a:spcAft>
              <a:buNone/>
            </a:pPr>
            <a:r>
              <a:rPr lang="en-IN" sz="2400">
                <a:solidFill>
                  <a:srgbClr val="3A3A3A"/>
                </a:solidFill>
                <a:latin typeface="Arial"/>
                <a:ea typeface="Arial"/>
                <a:cs typeface="Arial"/>
                <a:sym typeface="Arial"/>
              </a:rPr>
              <a:t>&lt;/div&gt;</a:t>
            </a:r>
            <a:endParaRPr sz="2400" i="1">
              <a:solidFill>
                <a:srgbClr val="3A3A3A"/>
              </a:solidFill>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03BBCAA-B476-57FE-05A2-3972DF79CD15}"/>
                  </a:ext>
                </a:extLst>
              </p14:cNvPr>
              <p14:cNvContentPartPr/>
              <p14:nvPr/>
            </p14:nvContentPartPr>
            <p14:xfrm>
              <a:off x="2228760" y="2266920"/>
              <a:ext cx="1162440" cy="673560"/>
            </p14:xfrm>
          </p:contentPart>
        </mc:Choice>
        <mc:Fallback xmlns="">
          <p:pic>
            <p:nvPicPr>
              <p:cNvPr id="2" name="Ink 1">
                <a:extLst>
                  <a:ext uri="{FF2B5EF4-FFF2-40B4-BE49-F238E27FC236}">
                    <a16:creationId xmlns:a16="http://schemas.microsoft.com/office/drawing/2014/main" id="{303BBCAA-B476-57FE-05A2-3972DF79CD15}"/>
                  </a:ext>
                </a:extLst>
              </p:cNvPr>
              <p:cNvPicPr/>
              <p:nvPr/>
            </p:nvPicPr>
            <p:blipFill>
              <a:blip r:embed="rId4"/>
              <a:stretch>
                <a:fillRect/>
              </a:stretch>
            </p:blipFill>
            <p:spPr>
              <a:xfrm>
                <a:off x="2212920" y="2203560"/>
                <a:ext cx="119376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2562BCB-371A-A0EF-D5B7-92560DE9D202}"/>
                  </a:ext>
                </a:extLst>
              </p14:cNvPr>
              <p14:cNvContentPartPr/>
              <p14:nvPr/>
            </p14:nvContentPartPr>
            <p14:xfrm>
              <a:off x="888840" y="2336760"/>
              <a:ext cx="1048320" cy="476640"/>
            </p14:xfrm>
          </p:contentPart>
        </mc:Choice>
        <mc:Fallback xmlns="">
          <p:pic>
            <p:nvPicPr>
              <p:cNvPr id="3" name="Ink 2">
                <a:extLst>
                  <a:ext uri="{FF2B5EF4-FFF2-40B4-BE49-F238E27FC236}">
                    <a16:creationId xmlns:a16="http://schemas.microsoft.com/office/drawing/2014/main" id="{62562BCB-371A-A0EF-D5B7-92560DE9D202}"/>
                  </a:ext>
                </a:extLst>
              </p:cNvPr>
              <p:cNvPicPr/>
              <p:nvPr/>
            </p:nvPicPr>
            <p:blipFill>
              <a:blip r:embed="rId6"/>
              <a:stretch>
                <a:fillRect/>
              </a:stretch>
            </p:blipFill>
            <p:spPr>
              <a:xfrm>
                <a:off x="873000" y="2273400"/>
                <a:ext cx="107964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1F29002-3269-984C-02A6-EC84861CD80E}"/>
                  </a:ext>
                </a:extLst>
              </p14:cNvPr>
              <p14:cNvContentPartPr/>
              <p14:nvPr/>
            </p14:nvContentPartPr>
            <p14:xfrm>
              <a:off x="6051600" y="3117960"/>
              <a:ext cx="381240" cy="616320"/>
            </p14:xfrm>
          </p:contentPart>
        </mc:Choice>
        <mc:Fallback xmlns="">
          <p:pic>
            <p:nvPicPr>
              <p:cNvPr id="4" name="Ink 3">
                <a:extLst>
                  <a:ext uri="{FF2B5EF4-FFF2-40B4-BE49-F238E27FC236}">
                    <a16:creationId xmlns:a16="http://schemas.microsoft.com/office/drawing/2014/main" id="{41F29002-3269-984C-02A6-EC84861CD80E}"/>
                  </a:ext>
                </a:extLst>
              </p:cNvPr>
              <p:cNvPicPr/>
              <p:nvPr/>
            </p:nvPicPr>
            <p:blipFill>
              <a:blip r:embed="rId8"/>
              <a:stretch>
                <a:fillRect/>
              </a:stretch>
            </p:blipFill>
            <p:spPr>
              <a:xfrm>
                <a:off x="6035760" y="3054600"/>
                <a:ext cx="41256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8F72F00-73CB-21FC-E2B5-F77C423F9758}"/>
                  </a:ext>
                </a:extLst>
              </p14:cNvPr>
              <p14:cNvContentPartPr/>
              <p14:nvPr/>
            </p14:nvContentPartPr>
            <p14:xfrm>
              <a:off x="2044800" y="3461040"/>
              <a:ext cx="457560" cy="628920"/>
            </p14:xfrm>
          </p:contentPart>
        </mc:Choice>
        <mc:Fallback xmlns="">
          <p:pic>
            <p:nvPicPr>
              <p:cNvPr id="5" name="Ink 4">
                <a:extLst>
                  <a:ext uri="{FF2B5EF4-FFF2-40B4-BE49-F238E27FC236}">
                    <a16:creationId xmlns:a16="http://schemas.microsoft.com/office/drawing/2014/main" id="{E8F72F00-73CB-21FC-E2B5-F77C423F9758}"/>
                  </a:ext>
                </a:extLst>
              </p:cNvPr>
              <p:cNvPicPr/>
              <p:nvPr/>
            </p:nvPicPr>
            <p:blipFill>
              <a:blip r:embed="rId10"/>
              <a:stretch>
                <a:fillRect/>
              </a:stretch>
            </p:blipFill>
            <p:spPr>
              <a:xfrm>
                <a:off x="2028960" y="3397680"/>
                <a:ext cx="488880" cy="7556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2" name="Google Shape;222;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2400" b="1">
                <a:highlight>
                  <a:schemeClr val="lt1"/>
                </a:highlight>
                <a:latin typeface="Arial"/>
                <a:ea typeface="Arial"/>
                <a:cs typeface="Arial"/>
                <a:sym typeface="Arial"/>
              </a:rPr>
              <a:t>Inside directive:</a:t>
            </a:r>
            <a:endParaRPr sz="2400" b="1">
              <a:highlight>
                <a:srgbClr val="FFFFFF"/>
              </a:highlight>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 first string variable name=’your first string’; </a:t>
            </a:r>
            <a:endParaRPr sz="2400">
              <a:solidFill>
                <a:srgbClr val="3A3A3A"/>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second string variable name=’your second string’”&gt;</a:t>
            </a:r>
            <a:endParaRPr sz="2400">
              <a:solidFill>
                <a:srgbClr val="3A3A3A"/>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&lt;p&gt;My first string expression in Angular JS:&lt;span ng-bind=</a:t>
            </a:r>
            <a:endParaRPr sz="2400">
              <a:solidFill>
                <a:srgbClr val="3A3A3A"/>
              </a:solidFill>
              <a:latin typeface="Arial"/>
              <a:ea typeface="Arial"/>
              <a:cs typeface="Arial"/>
              <a:sym typeface="Arial"/>
            </a:endParaRPr>
          </a:p>
          <a:p>
            <a:pPr marL="0" lvl="0" indent="0" algn="l" rtl="0">
              <a:spcBef>
                <a:spcPts val="1000"/>
              </a:spcBef>
              <a:spcAft>
                <a:spcPts val="0"/>
              </a:spcAft>
              <a:buNone/>
            </a:pPr>
            <a:r>
              <a:rPr lang="en-IN" sz="2400">
                <a:solidFill>
                  <a:srgbClr val="3A3A3A"/>
                </a:solidFill>
                <a:latin typeface="Arial"/>
                <a:ea typeface="Arial"/>
                <a:cs typeface="Arial"/>
                <a:sym typeface="Arial"/>
              </a:rPr>
              <a:t>" first string variable name + second string variable name "&gt;&lt;/span&gt;</a:t>
            </a:r>
            <a:endParaRPr sz="2400">
              <a:solidFill>
                <a:srgbClr val="3A3A3A"/>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marL="0" marR="190500" lvl="0" indent="0" algn="l" rtl="0">
              <a:lnSpc>
                <a:spcPct val="115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spcBef>
                <a:spcPts val="17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41D7AF8-588D-CFAC-2F23-8F6AEC7CBB76}"/>
                  </a:ext>
                </a:extLst>
              </p14:cNvPr>
              <p14:cNvContentPartPr/>
              <p14:nvPr/>
            </p14:nvContentPartPr>
            <p14:xfrm>
              <a:off x="7601040" y="3232440"/>
              <a:ext cx="1321200" cy="444600"/>
            </p14:xfrm>
          </p:contentPart>
        </mc:Choice>
        <mc:Fallback xmlns="">
          <p:pic>
            <p:nvPicPr>
              <p:cNvPr id="2" name="Ink 1">
                <a:extLst>
                  <a:ext uri="{FF2B5EF4-FFF2-40B4-BE49-F238E27FC236}">
                    <a16:creationId xmlns:a16="http://schemas.microsoft.com/office/drawing/2014/main" id="{B41D7AF8-588D-CFAC-2F23-8F6AEC7CBB76}"/>
                  </a:ext>
                </a:extLst>
              </p:cNvPr>
              <p:cNvPicPr/>
              <p:nvPr/>
            </p:nvPicPr>
            <p:blipFill>
              <a:blip r:embed="rId4"/>
              <a:stretch>
                <a:fillRect/>
              </a:stretch>
            </p:blipFill>
            <p:spPr>
              <a:xfrm>
                <a:off x="7585200" y="3169080"/>
                <a:ext cx="135252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4D54EE5-F200-D41F-76DC-F93DC48AB1C8}"/>
                  </a:ext>
                </a:extLst>
              </p14:cNvPr>
              <p14:cNvContentPartPr/>
              <p14:nvPr/>
            </p14:nvContentPartPr>
            <p14:xfrm>
              <a:off x="907920" y="3543480"/>
              <a:ext cx="184680" cy="495720"/>
            </p14:xfrm>
          </p:contentPart>
        </mc:Choice>
        <mc:Fallback xmlns="">
          <p:pic>
            <p:nvPicPr>
              <p:cNvPr id="3" name="Ink 2">
                <a:extLst>
                  <a:ext uri="{FF2B5EF4-FFF2-40B4-BE49-F238E27FC236}">
                    <a16:creationId xmlns:a16="http://schemas.microsoft.com/office/drawing/2014/main" id="{84D54EE5-F200-D41F-76DC-F93DC48AB1C8}"/>
                  </a:ext>
                </a:extLst>
              </p:cNvPr>
              <p:cNvPicPr/>
              <p:nvPr/>
            </p:nvPicPr>
            <p:blipFill>
              <a:blip r:embed="rId6"/>
              <a:stretch>
                <a:fillRect/>
              </a:stretch>
            </p:blipFill>
            <p:spPr>
              <a:xfrm>
                <a:off x="892080" y="3480120"/>
                <a:ext cx="21600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7D9F240-AA2D-2E4F-2ED5-E3862B9E4C92}"/>
                  </a:ext>
                </a:extLst>
              </p14:cNvPr>
              <p14:cNvContentPartPr/>
              <p14:nvPr/>
            </p14:nvContentPartPr>
            <p14:xfrm>
              <a:off x="8578800" y="4076640"/>
              <a:ext cx="360" cy="360"/>
            </p14:xfrm>
          </p:contentPart>
        </mc:Choice>
        <mc:Fallback xmlns="">
          <p:pic>
            <p:nvPicPr>
              <p:cNvPr id="4" name="Ink 3">
                <a:extLst>
                  <a:ext uri="{FF2B5EF4-FFF2-40B4-BE49-F238E27FC236}">
                    <a16:creationId xmlns:a16="http://schemas.microsoft.com/office/drawing/2014/main" id="{B7D9F240-AA2D-2E4F-2ED5-E3862B9E4C92}"/>
                  </a:ext>
                </a:extLst>
              </p:cNvPr>
              <p:cNvPicPr/>
              <p:nvPr/>
            </p:nvPicPr>
            <p:blipFill>
              <a:blip r:embed="rId8"/>
              <a:stretch>
                <a:fillRect/>
              </a:stretch>
            </p:blipFill>
            <p:spPr>
              <a:xfrm>
                <a:off x="8562960" y="40132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FC2AD49-9ABE-F460-3A64-23AFFEE301BB}"/>
                  </a:ext>
                </a:extLst>
              </p14:cNvPr>
              <p14:cNvContentPartPr/>
              <p14:nvPr/>
            </p14:nvContentPartPr>
            <p14:xfrm>
              <a:off x="8636040" y="3511800"/>
              <a:ext cx="203400" cy="565200"/>
            </p14:xfrm>
          </p:contentPart>
        </mc:Choice>
        <mc:Fallback xmlns="">
          <p:pic>
            <p:nvPicPr>
              <p:cNvPr id="5" name="Ink 4">
                <a:extLst>
                  <a:ext uri="{FF2B5EF4-FFF2-40B4-BE49-F238E27FC236}">
                    <a16:creationId xmlns:a16="http://schemas.microsoft.com/office/drawing/2014/main" id="{CFC2AD49-9ABE-F460-3A64-23AFFEE301BB}"/>
                  </a:ext>
                </a:extLst>
              </p:cNvPr>
              <p:cNvPicPr/>
              <p:nvPr/>
            </p:nvPicPr>
            <p:blipFill>
              <a:blip r:embed="rId10"/>
              <a:stretch>
                <a:fillRect/>
              </a:stretch>
            </p:blipFill>
            <p:spPr>
              <a:xfrm>
                <a:off x="8620200" y="3448440"/>
                <a:ext cx="234720" cy="691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ACAE1647-DAC0-1294-7E06-5ED1DB608207}"/>
                  </a:ext>
                </a:extLst>
              </p14:cNvPr>
              <p14:cNvContentPartPr/>
              <p14:nvPr/>
            </p14:nvContentPartPr>
            <p14:xfrm>
              <a:off x="3073320" y="2565360"/>
              <a:ext cx="1099080" cy="191160"/>
            </p14:xfrm>
          </p:contentPart>
        </mc:Choice>
        <mc:Fallback xmlns="">
          <p:pic>
            <p:nvPicPr>
              <p:cNvPr id="6" name="Ink 5">
                <a:extLst>
                  <a:ext uri="{FF2B5EF4-FFF2-40B4-BE49-F238E27FC236}">
                    <a16:creationId xmlns:a16="http://schemas.microsoft.com/office/drawing/2014/main" id="{ACAE1647-DAC0-1294-7E06-5ED1DB608207}"/>
                  </a:ext>
                </a:extLst>
              </p:cNvPr>
              <p:cNvPicPr/>
              <p:nvPr/>
            </p:nvPicPr>
            <p:blipFill>
              <a:blip r:embed="rId12"/>
              <a:stretch>
                <a:fillRect/>
              </a:stretch>
            </p:blipFill>
            <p:spPr>
              <a:xfrm>
                <a:off x="3057480" y="2502000"/>
                <a:ext cx="1130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003366E7-49A5-640E-6931-C7A7EB966289}"/>
                  </a:ext>
                </a:extLst>
              </p14:cNvPr>
              <p14:cNvContentPartPr/>
              <p14:nvPr/>
            </p14:nvContentPartPr>
            <p14:xfrm>
              <a:off x="1574640" y="2336760"/>
              <a:ext cx="1321200" cy="527400"/>
            </p14:xfrm>
          </p:contentPart>
        </mc:Choice>
        <mc:Fallback xmlns="">
          <p:pic>
            <p:nvPicPr>
              <p:cNvPr id="7" name="Ink 6">
                <a:extLst>
                  <a:ext uri="{FF2B5EF4-FFF2-40B4-BE49-F238E27FC236}">
                    <a16:creationId xmlns:a16="http://schemas.microsoft.com/office/drawing/2014/main" id="{003366E7-49A5-640E-6931-C7A7EB966289}"/>
                  </a:ext>
                </a:extLst>
              </p:cNvPr>
              <p:cNvPicPr/>
              <p:nvPr/>
            </p:nvPicPr>
            <p:blipFill>
              <a:blip r:embed="rId14"/>
              <a:stretch>
                <a:fillRect/>
              </a:stretch>
            </p:blipFill>
            <p:spPr>
              <a:xfrm>
                <a:off x="1558800" y="2273400"/>
                <a:ext cx="135252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62F093E5-37CD-BA6C-E093-23592D3E6347}"/>
                  </a:ext>
                </a:extLst>
              </p14:cNvPr>
              <p14:cNvContentPartPr/>
              <p14:nvPr/>
            </p14:nvContentPartPr>
            <p14:xfrm>
              <a:off x="8223120" y="787680"/>
              <a:ext cx="667080" cy="844920"/>
            </p14:xfrm>
          </p:contentPart>
        </mc:Choice>
        <mc:Fallback xmlns="">
          <p:pic>
            <p:nvPicPr>
              <p:cNvPr id="8" name="Ink 7">
                <a:extLst>
                  <a:ext uri="{FF2B5EF4-FFF2-40B4-BE49-F238E27FC236}">
                    <a16:creationId xmlns:a16="http://schemas.microsoft.com/office/drawing/2014/main" id="{62F093E5-37CD-BA6C-E093-23592D3E6347}"/>
                  </a:ext>
                </a:extLst>
              </p:cNvPr>
              <p:cNvPicPr/>
              <p:nvPr/>
            </p:nvPicPr>
            <p:blipFill>
              <a:blip r:embed="rId16"/>
              <a:stretch>
                <a:fillRect/>
              </a:stretch>
            </p:blipFill>
            <p:spPr>
              <a:xfrm>
                <a:off x="8207280" y="724320"/>
                <a:ext cx="698400" cy="971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BD0C0994-EE20-AF0E-FA48-9FDFEC1A237D}"/>
                  </a:ext>
                </a:extLst>
              </p14:cNvPr>
              <p14:cNvContentPartPr/>
              <p14:nvPr/>
            </p14:nvContentPartPr>
            <p14:xfrm>
              <a:off x="7429680" y="2978280"/>
              <a:ext cx="298800" cy="360"/>
            </p14:xfrm>
          </p:contentPart>
        </mc:Choice>
        <mc:Fallback xmlns="">
          <p:pic>
            <p:nvPicPr>
              <p:cNvPr id="9" name="Ink 8">
                <a:extLst>
                  <a:ext uri="{FF2B5EF4-FFF2-40B4-BE49-F238E27FC236}">
                    <a16:creationId xmlns:a16="http://schemas.microsoft.com/office/drawing/2014/main" id="{BD0C0994-EE20-AF0E-FA48-9FDFEC1A237D}"/>
                  </a:ext>
                </a:extLst>
              </p:cNvPr>
              <p:cNvPicPr/>
              <p:nvPr/>
            </p:nvPicPr>
            <p:blipFill>
              <a:blip r:embed="rId18"/>
              <a:stretch>
                <a:fillRect/>
              </a:stretch>
            </p:blipFill>
            <p:spPr>
              <a:xfrm>
                <a:off x="7413840" y="2914920"/>
                <a:ext cx="3301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83F838BA-D679-460D-9614-8BF11405E72B}"/>
                  </a:ext>
                </a:extLst>
              </p14:cNvPr>
              <p14:cNvContentPartPr/>
              <p14:nvPr/>
            </p14:nvContentPartPr>
            <p14:xfrm>
              <a:off x="4775040" y="2857680"/>
              <a:ext cx="286200" cy="311400"/>
            </p14:xfrm>
          </p:contentPart>
        </mc:Choice>
        <mc:Fallback xmlns="">
          <p:pic>
            <p:nvPicPr>
              <p:cNvPr id="10" name="Ink 9">
                <a:extLst>
                  <a:ext uri="{FF2B5EF4-FFF2-40B4-BE49-F238E27FC236}">
                    <a16:creationId xmlns:a16="http://schemas.microsoft.com/office/drawing/2014/main" id="{83F838BA-D679-460D-9614-8BF11405E72B}"/>
                  </a:ext>
                </a:extLst>
              </p:cNvPr>
              <p:cNvPicPr/>
              <p:nvPr/>
            </p:nvPicPr>
            <p:blipFill>
              <a:blip r:embed="rId20"/>
              <a:stretch>
                <a:fillRect/>
              </a:stretch>
            </p:blipFill>
            <p:spPr>
              <a:xfrm>
                <a:off x="4759200" y="2794320"/>
                <a:ext cx="3175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0F429302-15F5-E0AC-DCF2-D260879BC637}"/>
                  </a:ext>
                </a:extLst>
              </p14:cNvPr>
              <p14:cNvContentPartPr/>
              <p14:nvPr/>
            </p14:nvContentPartPr>
            <p14:xfrm>
              <a:off x="7493040" y="2470320"/>
              <a:ext cx="432000" cy="286200"/>
            </p14:xfrm>
          </p:contentPart>
        </mc:Choice>
        <mc:Fallback xmlns="">
          <p:pic>
            <p:nvPicPr>
              <p:cNvPr id="11" name="Ink 10">
                <a:extLst>
                  <a:ext uri="{FF2B5EF4-FFF2-40B4-BE49-F238E27FC236}">
                    <a16:creationId xmlns:a16="http://schemas.microsoft.com/office/drawing/2014/main" id="{0F429302-15F5-E0AC-DCF2-D260879BC637}"/>
                  </a:ext>
                </a:extLst>
              </p:cNvPr>
              <p:cNvPicPr/>
              <p:nvPr/>
            </p:nvPicPr>
            <p:blipFill>
              <a:blip r:embed="rId22"/>
              <a:stretch>
                <a:fillRect/>
              </a:stretch>
            </p:blipFill>
            <p:spPr>
              <a:xfrm>
                <a:off x="7477200" y="2406960"/>
                <a:ext cx="46332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CB454FDF-EDED-36F2-F0E8-D2CEFEFA0AAE}"/>
                  </a:ext>
                </a:extLst>
              </p14:cNvPr>
              <p14:cNvContentPartPr/>
              <p14:nvPr/>
            </p14:nvContentPartPr>
            <p14:xfrm>
              <a:off x="9734400" y="2349720"/>
              <a:ext cx="292680" cy="508320"/>
            </p14:xfrm>
          </p:contentPart>
        </mc:Choice>
        <mc:Fallback xmlns="">
          <p:pic>
            <p:nvPicPr>
              <p:cNvPr id="12" name="Ink 11">
                <a:extLst>
                  <a:ext uri="{FF2B5EF4-FFF2-40B4-BE49-F238E27FC236}">
                    <a16:creationId xmlns:a16="http://schemas.microsoft.com/office/drawing/2014/main" id="{CB454FDF-EDED-36F2-F0E8-D2CEFEFA0AAE}"/>
                  </a:ext>
                </a:extLst>
              </p:cNvPr>
              <p:cNvPicPr/>
              <p:nvPr/>
            </p:nvPicPr>
            <p:blipFill>
              <a:blip r:embed="rId24"/>
              <a:stretch>
                <a:fillRect/>
              </a:stretch>
            </p:blipFill>
            <p:spPr>
              <a:xfrm>
                <a:off x="9718560" y="2286360"/>
                <a:ext cx="324000" cy="6350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IN" b="1"/>
              <a:t>Client Side </a:t>
            </a:r>
            <a:r>
              <a:rPr lang="en-IN"/>
              <a:t>Web Application Framework using </a:t>
            </a:r>
            <a:r>
              <a:rPr lang="en-IN" b="1"/>
              <a:t>Javascript</a:t>
            </a:r>
            <a:endParaRPr b="1"/>
          </a:p>
          <a:p>
            <a:pPr marL="457200" lvl="0" indent="-406400" algn="l" rtl="0">
              <a:spcBef>
                <a:spcPts val="0"/>
              </a:spcBef>
              <a:spcAft>
                <a:spcPts val="0"/>
              </a:spcAft>
              <a:buSzPts val="2800"/>
              <a:buChar char="●"/>
            </a:pPr>
            <a:r>
              <a:rPr lang="en-IN"/>
              <a:t>AngularJS is developed and maintained by Google.</a:t>
            </a:r>
            <a:endParaRPr/>
          </a:p>
          <a:p>
            <a:pPr marL="457200" lvl="0" indent="-406400" algn="l" rtl="0">
              <a:spcBef>
                <a:spcPts val="0"/>
              </a:spcBef>
              <a:spcAft>
                <a:spcPts val="0"/>
              </a:spcAft>
              <a:buSzPts val="2800"/>
              <a:buChar char="●"/>
            </a:pPr>
            <a:r>
              <a:rPr lang="en-IN" b="1"/>
              <a:t>Open </a:t>
            </a:r>
            <a:r>
              <a:rPr lang="en-IN"/>
              <a:t>Source and </a:t>
            </a:r>
            <a:r>
              <a:rPr lang="en-IN" b="1"/>
              <a:t>Free</a:t>
            </a:r>
            <a:endParaRPr b="1"/>
          </a:p>
          <a:p>
            <a:pPr marL="457200" lvl="0" indent="-406400" algn="l" rtl="0">
              <a:spcBef>
                <a:spcPts val="0"/>
              </a:spcBef>
              <a:spcAft>
                <a:spcPts val="0"/>
              </a:spcAft>
              <a:buSzPts val="2800"/>
              <a:buChar char="●"/>
            </a:pPr>
            <a:r>
              <a:rPr lang="en-IN"/>
              <a:t>released under the MIT License</a:t>
            </a:r>
            <a:endParaRPr/>
          </a:p>
          <a:p>
            <a:pPr marL="457200" marR="0" lvl="0" indent="-406400" algn="l" rtl="0">
              <a:lnSpc>
                <a:spcPct val="90000"/>
              </a:lnSpc>
              <a:spcBef>
                <a:spcPts val="0"/>
              </a:spcBef>
              <a:spcAft>
                <a:spcPts val="0"/>
              </a:spcAft>
              <a:buSzPts val="2800"/>
              <a:buChar char="●"/>
            </a:pPr>
            <a:r>
              <a:rPr lang="en-IN"/>
              <a:t>Used to create  </a:t>
            </a:r>
            <a:r>
              <a:rPr lang="en-IN" b="1"/>
              <a:t>front-end</a:t>
            </a:r>
            <a:r>
              <a:rPr lang="en-IN"/>
              <a:t> web framework for developing single-page applications</a:t>
            </a:r>
            <a:r>
              <a:rPr lang="en-IN" b="1"/>
              <a:t> SPA</a:t>
            </a:r>
            <a:r>
              <a:rPr lang="en-IN"/>
              <a:t> ( Single Page application), built using HTML, JS and Ts</a:t>
            </a:r>
            <a:endParaRPr/>
          </a:p>
          <a:p>
            <a:pPr marL="457200" marR="0" lvl="0" indent="-406400" algn="l" rtl="0">
              <a:lnSpc>
                <a:spcPct val="90000"/>
              </a:lnSpc>
              <a:spcBef>
                <a:spcPts val="0"/>
              </a:spcBef>
              <a:spcAft>
                <a:spcPts val="0"/>
              </a:spcAft>
              <a:buSzPts val="2800"/>
              <a:buChar char="●"/>
            </a:pPr>
            <a:r>
              <a:rPr lang="en-IN"/>
              <a:t>originally developed by Misko Hevery and Adam Abrons at Google.</a:t>
            </a:r>
            <a:endParaRPr/>
          </a:p>
          <a:p>
            <a:pPr marL="457200" marR="0" lvl="0" indent="0" algn="l" rtl="0">
              <a:lnSpc>
                <a:spcPct val="90000"/>
              </a:lnSpc>
              <a:spcBef>
                <a:spcPts val="1000"/>
              </a:spcBef>
              <a:spcAft>
                <a:spcPts val="0"/>
              </a:spcAft>
              <a:buNone/>
            </a:pPr>
            <a:endParaRPr/>
          </a:p>
        </p:txBody>
      </p:sp>
      <p:sp>
        <p:nvSpPr>
          <p:cNvPr id="100" name="Google Shape;100;p15"/>
          <p:cNvSpPr txBox="1">
            <a:spLocks noGrp="1"/>
          </p:cNvSpPr>
          <p:nvPr>
            <p:ph type="title"/>
          </p:nvPr>
        </p:nvSpPr>
        <p:spPr>
          <a:xfrm>
            <a:off x="838200" y="42032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r>
              <a:rPr lang="en-IN" sz="2800"/>
              <a:t>Overview of AngularJS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9" name="Google Shape;229;p33"/>
          <p:cNvSpPr txBox="1">
            <a:spLocks noGrp="1"/>
          </p:cNvSpPr>
          <p:nvPr>
            <p:ph type="body" idx="1"/>
          </p:nvPr>
        </p:nvSpPr>
        <p:spPr>
          <a:xfrm>
            <a:off x="838200" y="1825625"/>
            <a:ext cx="11353800" cy="4351200"/>
          </a:xfrm>
          <a:prstGeom prst="rect">
            <a:avLst/>
          </a:prstGeom>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3A3A3A"/>
              </a:buClr>
              <a:buSzPts val="2400"/>
              <a:buChar char="●"/>
            </a:pPr>
            <a:r>
              <a:rPr lang="en-IN" sz="2400" b="1">
                <a:solidFill>
                  <a:srgbClr val="3A3A3A"/>
                </a:solidFill>
                <a:highlight>
                  <a:srgbClr val="FFFFFF"/>
                </a:highlight>
                <a:latin typeface="Arial"/>
                <a:ea typeface="Arial"/>
                <a:cs typeface="Arial"/>
                <a:sym typeface="Arial"/>
              </a:rPr>
              <a:t>AngularJS Objects</a:t>
            </a:r>
            <a:endParaRPr sz="2400" b="1">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AngularJS objects behave the same way in which the JavaScript objects behave. </a:t>
            </a:r>
            <a:endParaRPr>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The items within an object could be accessed using the dot operator.</a:t>
            </a:r>
            <a:endParaRPr>
              <a:solidFill>
                <a:srgbClr val="3A3A3A"/>
              </a:solidFill>
              <a:highlight>
                <a:srgbClr val="FFFFFF"/>
              </a:highlight>
              <a:latin typeface="Arial"/>
              <a:ea typeface="Arial"/>
              <a:cs typeface="Arial"/>
              <a:sym typeface="Arial"/>
            </a:endParaRPr>
          </a:p>
          <a:p>
            <a:pPr marL="0" lvl="0" indent="0" algn="l" rtl="0">
              <a:lnSpc>
                <a:spcPct val="115000"/>
              </a:lnSpc>
              <a:spcBef>
                <a:spcPts val="1600"/>
              </a:spcBef>
              <a:spcAft>
                <a:spcPts val="0"/>
              </a:spcAft>
              <a:buNone/>
            </a:pPr>
            <a:r>
              <a:rPr lang="en-IN" sz="2400" b="1">
                <a:highlight>
                  <a:srgbClr val="FFFFFF"/>
                </a:highlight>
                <a:latin typeface="Arial"/>
                <a:ea typeface="Arial"/>
                <a:cs typeface="Arial"/>
                <a:sym typeface="Arial"/>
              </a:rPr>
              <a:t>Inside curly braces</a:t>
            </a:r>
            <a:endParaRPr sz="2400" b="1">
              <a:highlight>
                <a:srgbClr val="FFFFFF"/>
              </a:highlight>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latin typeface="Arial"/>
                <a:ea typeface="Arial"/>
                <a:cs typeface="Arial"/>
                <a:sym typeface="Arial"/>
              </a:rPr>
              <a:t>&lt;div ng-app=”” ng-init=”your object name={first variable name=’your first value’,second variable name=’your second value’}”&gt;</a:t>
            </a:r>
            <a:endParaRPr sz="2400">
              <a:solidFill>
                <a:srgbClr val="3A3A3A"/>
              </a:solidFill>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latin typeface="Arial"/>
                <a:ea typeface="Arial"/>
                <a:cs typeface="Arial"/>
                <a:sym typeface="Arial"/>
              </a:rPr>
              <a:t>&lt;p&gt;My first object in Angular JS: {{ your object name.second variable name }}&lt;/p&gt;</a:t>
            </a:r>
            <a:endParaRPr sz="2400">
              <a:solidFill>
                <a:srgbClr val="3A3A3A"/>
              </a:solidFill>
              <a:latin typeface="Arial"/>
              <a:ea typeface="Arial"/>
              <a:cs typeface="Arial"/>
              <a:sym typeface="Arial"/>
            </a:endParaRPr>
          </a:p>
          <a:p>
            <a:pPr marL="914400" marR="0" lvl="0" indent="0" algn="l" rtl="0">
              <a:lnSpc>
                <a:spcPct val="100000"/>
              </a:lnSpc>
              <a:spcBef>
                <a:spcPts val="1600"/>
              </a:spcBef>
              <a:spcAft>
                <a:spcPts val="0"/>
              </a:spcAft>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914400" marR="0" lvl="0" indent="0" algn="l" rtl="0">
              <a:lnSpc>
                <a:spcPct val="100000"/>
              </a:lnSpc>
              <a:spcBef>
                <a:spcPts val="1600"/>
              </a:spcBef>
              <a:spcAft>
                <a:spcPts val="1600"/>
              </a:spcAft>
              <a:buNone/>
            </a:pPr>
            <a:endParaRPr sz="2400">
              <a:solidFill>
                <a:srgbClr val="3A3A3A"/>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CD3A17-6FE1-29A8-6B5C-A3138FED8738}"/>
                  </a:ext>
                </a:extLst>
              </p14:cNvPr>
              <p14:cNvContentPartPr/>
              <p14:nvPr/>
            </p14:nvContentPartPr>
            <p14:xfrm>
              <a:off x="7385040" y="4057920"/>
              <a:ext cx="343440" cy="444600"/>
            </p14:xfrm>
          </p:contentPart>
        </mc:Choice>
        <mc:Fallback xmlns="">
          <p:pic>
            <p:nvPicPr>
              <p:cNvPr id="2" name="Ink 1">
                <a:extLst>
                  <a:ext uri="{FF2B5EF4-FFF2-40B4-BE49-F238E27FC236}">
                    <a16:creationId xmlns:a16="http://schemas.microsoft.com/office/drawing/2014/main" id="{E0CD3A17-6FE1-29A8-6B5C-A3138FED8738}"/>
                  </a:ext>
                </a:extLst>
              </p:cNvPr>
              <p:cNvPicPr/>
              <p:nvPr/>
            </p:nvPicPr>
            <p:blipFill>
              <a:blip r:embed="rId4"/>
              <a:stretch>
                <a:fillRect/>
              </a:stretch>
            </p:blipFill>
            <p:spPr>
              <a:xfrm>
                <a:off x="7369200" y="3994560"/>
                <a:ext cx="374760"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AF18AE23-1592-073E-845D-C3BE4517EE72}"/>
                  </a:ext>
                </a:extLst>
              </p14:cNvPr>
              <p14:cNvContentPartPr/>
              <p14:nvPr/>
            </p14:nvContentPartPr>
            <p14:xfrm>
              <a:off x="8528040" y="4591080"/>
              <a:ext cx="120960" cy="356040"/>
            </p14:xfrm>
          </p:contentPart>
        </mc:Choice>
        <mc:Fallback xmlns="">
          <p:pic>
            <p:nvPicPr>
              <p:cNvPr id="3" name="Ink 2">
                <a:extLst>
                  <a:ext uri="{FF2B5EF4-FFF2-40B4-BE49-F238E27FC236}">
                    <a16:creationId xmlns:a16="http://schemas.microsoft.com/office/drawing/2014/main" id="{AF18AE23-1592-073E-845D-C3BE4517EE72}"/>
                  </a:ext>
                </a:extLst>
              </p:cNvPr>
              <p:cNvPicPr/>
              <p:nvPr/>
            </p:nvPicPr>
            <p:blipFill>
              <a:blip r:embed="rId6"/>
              <a:stretch>
                <a:fillRect/>
              </a:stretch>
            </p:blipFill>
            <p:spPr>
              <a:xfrm>
                <a:off x="8512200" y="4527720"/>
                <a:ext cx="15228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8D4C800-E63F-A858-8AA5-04A21A939C01}"/>
                  </a:ext>
                </a:extLst>
              </p14:cNvPr>
              <p14:cNvContentPartPr/>
              <p14:nvPr/>
            </p14:nvContentPartPr>
            <p14:xfrm>
              <a:off x="5683320" y="4654800"/>
              <a:ext cx="381240" cy="184320"/>
            </p14:xfrm>
          </p:contentPart>
        </mc:Choice>
        <mc:Fallback xmlns="">
          <p:pic>
            <p:nvPicPr>
              <p:cNvPr id="4" name="Ink 3">
                <a:extLst>
                  <a:ext uri="{FF2B5EF4-FFF2-40B4-BE49-F238E27FC236}">
                    <a16:creationId xmlns:a16="http://schemas.microsoft.com/office/drawing/2014/main" id="{08D4C800-E63F-A858-8AA5-04A21A939C01}"/>
                  </a:ext>
                </a:extLst>
              </p:cNvPr>
              <p:cNvPicPr/>
              <p:nvPr/>
            </p:nvPicPr>
            <p:blipFill>
              <a:blip r:embed="rId8"/>
              <a:stretch>
                <a:fillRect/>
              </a:stretch>
            </p:blipFill>
            <p:spPr>
              <a:xfrm>
                <a:off x="5667480" y="4591440"/>
                <a:ext cx="4125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81327C6-658D-5351-0B28-9A6882CC47E9}"/>
                  </a:ext>
                </a:extLst>
              </p14:cNvPr>
              <p14:cNvContentPartPr/>
              <p14:nvPr/>
            </p14:nvContentPartPr>
            <p14:xfrm>
              <a:off x="2558880" y="4533840"/>
              <a:ext cx="191160" cy="381600"/>
            </p14:xfrm>
          </p:contentPart>
        </mc:Choice>
        <mc:Fallback xmlns="">
          <p:pic>
            <p:nvPicPr>
              <p:cNvPr id="5" name="Ink 4">
                <a:extLst>
                  <a:ext uri="{FF2B5EF4-FFF2-40B4-BE49-F238E27FC236}">
                    <a16:creationId xmlns:a16="http://schemas.microsoft.com/office/drawing/2014/main" id="{081327C6-658D-5351-0B28-9A6882CC47E9}"/>
                  </a:ext>
                </a:extLst>
              </p:cNvPr>
              <p:cNvPicPr/>
              <p:nvPr/>
            </p:nvPicPr>
            <p:blipFill>
              <a:blip r:embed="rId10"/>
              <a:stretch>
                <a:fillRect/>
              </a:stretch>
            </p:blipFill>
            <p:spPr>
              <a:xfrm>
                <a:off x="2543040" y="4470480"/>
                <a:ext cx="22248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D56CD5F7-9BA0-E8F0-44AC-91EA36E2DC54}"/>
                  </a:ext>
                </a:extLst>
              </p14:cNvPr>
              <p14:cNvContentPartPr/>
              <p14:nvPr/>
            </p14:nvContentPartPr>
            <p14:xfrm>
              <a:off x="4921200" y="4178520"/>
              <a:ext cx="146520" cy="114480"/>
            </p14:xfrm>
          </p:contentPart>
        </mc:Choice>
        <mc:Fallback xmlns="">
          <p:pic>
            <p:nvPicPr>
              <p:cNvPr id="6" name="Ink 5">
                <a:extLst>
                  <a:ext uri="{FF2B5EF4-FFF2-40B4-BE49-F238E27FC236}">
                    <a16:creationId xmlns:a16="http://schemas.microsoft.com/office/drawing/2014/main" id="{D56CD5F7-9BA0-E8F0-44AC-91EA36E2DC54}"/>
                  </a:ext>
                </a:extLst>
              </p:cNvPr>
              <p:cNvPicPr/>
              <p:nvPr/>
            </p:nvPicPr>
            <p:blipFill>
              <a:blip r:embed="rId12"/>
              <a:stretch>
                <a:fillRect/>
              </a:stretch>
            </p:blipFill>
            <p:spPr>
              <a:xfrm>
                <a:off x="4905360" y="4115160"/>
                <a:ext cx="177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D940C9DA-E641-2B4B-94C0-2B2C9E620059}"/>
                  </a:ext>
                </a:extLst>
              </p14:cNvPr>
              <p14:cNvContentPartPr/>
              <p14:nvPr/>
            </p14:nvContentPartPr>
            <p14:xfrm>
              <a:off x="8623440" y="4648320"/>
              <a:ext cx="343080" cy="360"/>
            </p14:xfrm>
          </p:contentPart>
        </mc:Choice>
        <mc:Fallback xmlns="">
          <p:pic>
            <p:nvPicPr>
              <p:cNvPr id="7" name="Ink 6">
                <a:extLst>
                  <a:ext uri="{FF2B5EF4-FFF2-40B4-BE49-F238E27FC236}">
                    <a16:creationId xmlns:a16="http://schemas.microsoft.com/office/drawing/2014/main" id="{D940C9DA-E641-2B4B-94C0-2B2C9E620059}"/>
                  </a:ext>
                </a:extLst>
              </p:cNvPr>
              <p:cNvPicPr/>
              <p:nvPr/>
            </p:nvPicPr>
            <p:blipFill>
              <a:blip r:embed="rId14"/>
              <a:stretch>
                <a:fillRect/>
              </a:stretch>
            </p:blipFill>
            <p:spPr>
              <a:xfrm>
                <a:off x="8607600" y="4584960"/>
                <a:ext cx="3744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27CC153F-8298-FFB2-0D1B-69EA7498112C}"/>
                  </a:ext>
                </a:extLst>
              </p14:cNvPr>
              <p14:cNvContentPartPr/>
              <p14:nvPr/>
            </p14:nvContentPartPr>
            <p14:xfrm>
              <a:off x="10134720" y="4280040"/>
              <a:ext cx="228960" cy="197280"/>
            </p14:xfrm>
          </p:contentPart>
        </mc:Choice>
        <mc:Fallback xmlns="">
          <p:pic>
            <p:nvPicPr>
              <p:cNvPr id="8" name="Ink 7">
                <a:extLst>
                  <a:ext uri="{FF2B5EF4-FFF2-40B4-BE49-F238E27FC236}">
                    <a16:creationId xmlns:a16="http://schemas.microsoft.com/office/drawing/2014/main" id="{27CC153F-8298-FFB2-0D1B-69EA7498112C}"/>
                  </a:ext>
                </a:extLst>
              </p:cNvPr>
              <p:cNvPicPr/>
              <p:nvPr/>
            </p:nvPicPr>
            <p:blipFill>
              <a:blip r:embed="rId16"/>
              <a:stretch>
                <a:fillRect/>
              </a:stretch>
            </p:blipFill>
            <p:spPr>
              <a:xfrm>
                <a:off x="10118880" y="4216680"/>
                <a:ext cx="26028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03337CEE-256D-4D9D-E601-54E862AD178E}"/>
                  </a:ext>
                </a:extLst>
              </p14:cNvPr>
              <p14:cNvContentPartPr/>
              <p14:nvPr/>
            </p14:nvContentPartPr>
            <p14:xfrm>
              <a:off x="8381880" y="4565880"/>
              <a:ext cx="146520" cy="95400"/>
            </p14:xfrm>
          </p:contentPart>
        </mc:Choice>
        <mc:Fallback xmlns="">
          <p:pic>
            <p:nvPicPr>
              <p:cNvPr id="9" name="Ink 8">
                <a:extLst>
                  <a:ext uri="{FF2B5EF4-FFF2-40B4-BE49-F238E27FC236}">
                    <a16:creationId xmlns:a16="http://schemas.microsoft.com/office/drawing/2014/main" id="{03337CEE-256D-4D9D-E601-54E862AD178E}"/>
                  </a:ext>
                </a:extLst>
              </p:cNvPr>
              <p:cNvPicPr/>
              <p:nvPr/>
            </p:nvPicPr>
            <p:blipFill>
              <a:blip r:embed="rId18"/>
              <a:stretch>
                <a:fillRect/>
              </a:stretch>
            </p:blipFill>
            <p:spPr>
              <a:xfrm>
                <a:off x="8366040" y="4502520"/>
                <a:ext cx="177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EBA10A53-D9F5-53E4-70FB-67B33B9D9070}"/>
                  </a:ext>
                </a:extLst>
              </p14:cNvPr>
              <p14:cNvContentPartPr/>
              <p14:nvPr/>
            </p14:nvContentPartPr>
            <p14:xfrm>
              <a:off x="7251840" y="5232600"/>
              <a:ext cx="2794320" cy="235080"/>
            </p14:xfrm>
          </p:contentPart>
        </mc:Choice>
        <mc:Fallback xmlns="">
          <p:pic>
            <p:nvPicPr>
              <p:cNvPr id="10" name="Ink 9">
                <a:extLst>
                  <a:ext uri="{FF2B5EF4-FFF2-40B4-BE49-F238E27FC236}">
                    <a16:creationId xmlns:a16="http://schemas.microsoft.com/office/drawing/2014/main" id="{EBA10A53-D9F5-53E4-70FB-67B33B9D9070}"/>
                  </a:ext>
                </a:extLst>
              </p:cNvPr>
              <p:cNvPicPr/>
              <p:nvPr/>
            </p:nvPicPr>
            <p:blipFill>
              <a:blip r:embed="rId20"/>
              <a:stretch>
                <a:fillRect/>
              </a:stretch>
            </p:blipFill>
            <p:spPr>
              <a:xfrm>
                <a:off x="7236000" y="5169240"/>
                <a:ext cx="28256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A24B87C8-8AA6-3298-DA43-ADCF6243ED44}"/>
                  </a:ext>
                </a:extLst>
              </p14:cNvPr>
              <p14:cNvContentPartPr/>
              <p14:nvPr/>
            </p14:nvContentPartPr>
            <p14:xfrm>
              <a:off x="5473800" y="3962520"/>
              <a:ext cx="1918080" cy="533880"/>
            </p14:xfrm>
          </p:contentPart>
        </mc:Choice>
        <mc:Fallback xmlns="">
          <p:pic>
            <p:nvPicPr>
              <p:cNvPr id="11" name="Ink 10">
                <a:extLst>
                  <a:ext uri="{FF2B5EF4-FFF2-40B4-BE49-F238E27FC236}">
                    <a16:creationId xmlns:a16="http://schemas.microsoft.com/office/drawing/2014/main" id="{A24B87C8-8AA6-3298-DA43-ADCF6243ED44}"/>
                  </a:ext>
                </a:extLst>
              </p:cNvPr>
              <p:cNvPicPr/>
              <p:nvPr/>
            </p:nvPicPr>
            <p:blipFill>
              <a:blip r:embed="rId22"/>
              <a:stretch>
                <a:fillRect/>
              </a:stretch>
            </p:blipFill>
            <p:spPr>
              <a:xfrm>
                <a:off x="5457960" y="3899160"/>
                <a:ext cx="194940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E30BE4AA-5C4C-1CBB-C000-18EEA0DC208D}"/>
                  </a:ext>
                </a:extLst>
              </p14:cNvPr>
              <p14:cNvContentPartPr/>
              <p14:nvPr/>
            </p14:nvContentPartPr>
            <p14:xfrm>
              <a:off x="9328320" y="3035520"/>
              <a:ext cx="1784520" cy="292320"/>
            </p14:xfrm>
          </p:contentPart>
        </mc:Choice>
        <mc:Fallback xmlns="">
          <p:pic>
            <p:nvPicPr>
              <p:cNvPr id="12" name="Ink 11">
                <a:extLst>
                  <a:ext uri="{FF2B5EF4-FFF2-40B4-BE49-F238E27FC236}">
                    <a16:creationId xmlns:a16="http://schemas.microsoft.com/office/drawing/2014/main" id="{E30BE4AA-5C4C-1CBB-C000-18EEA0DC208D}"/>
                  </a:ext>
                </a:extLst>
              </p:cNvPr>
              <p:cNvPicPr/>
              <p:nvPr/>
            </p:nvPicPr>
            <p:blipFill>
              <a:blip r:embed="rId24"/>
              <a:stretch>
                <a:fillRect/>
              </a:stretch>
            </p:blipFill>
            <p:spPr>
              <a:xfrm>
                <a:off x="9312480" y="2972160"/>
                <a:ext cx="18158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1D465EDD-58D8-641B-2C65-E2CD3A50D136}"/>
                  </a:ext>
                </a:extLst>
              </p14:cNvPr>
              <p14:cNvContentPartPr/>
              <p14:nvPr/>
            </p14:nvContentPartPr>
            <p14:xfrm>
              <a:off x="1308240" y="1625760"/>
              <a:ext cx="3073680" cy="590760"/>
            </p14:xfrm>
          </p:contentPart>
        </mc:Choice>
        <mc:Fallback xmlns="">
          <p:pic>
            <p:nvPicPr>
              <p:cNvPr id="13" name="Ink 12">
                <a:extLst>
                  <a:ext uri="{FF2B5EF4-FFF2-40B4-BE49-F238E27FC236}">
                    <a16:creationId xmlns:a16="http://schemas.microsoft.com/office/drawing/2014/main" id="{1D465EDD-58D8-641B-2C65-E2CD3A50D136}"/>
                  </a:ext>
                </a:extLst>
              </p:cNvPr>
              <p:cNvPicPr/>
              <p:nvPr/>
            </p:nvPicPr>
            <p:blipFill>
              <a:blip r:embed="rId26"/>
              <a:stretch>
                <a:fillRect/>
              </a:stretch>
            </p:blipFill>
            <p:spPr>
              <a:xfrm>
                <a:off x="1292400" y="1562400"/>
                <a:ext cx="3105000" cy="7174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36" name="Google Shape;236;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2400" b="1">
                <a:highlight>
                  <a:srgbClr val="FFFFFF"/>
                </a:highlight>
                <a:latin typeface="Arial"/>
                <a:ea typeface="Arial"/>
                <a:cs typeface="Arial"/>
                <a:sym typeface="Arial"/>
              </a:rPr>
              <a:t>Inside directive</a:t>
            </a:r>
            <a:endParaRPr sz="2400" b="1">
              <a:highlight>
                <a:srgbClr val="FFFFFF"/>
              </a:highlight>
              <a:latin typeface="Arial"/>
              <a:ea typeface="Arial"/>
              <a:cs typeface="Arial"/>
              <a:sym typeface="Arial"/>
            </a:endParaRPr>
          </a:p>
          <a:p>
            <a:pPr marL="914400" lvl="0" indent="0" algn="l" rtl="0">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ng-init=”your object name={first variable name=’your first value’,second variable name=’your second value’}”&gt;</a:t>
            </a:r>
            <a:endParaRPr sz="2400">
              <a:solidFill>
                <a:srgbClr val="3A3A3A"/>
              </a:solidFill>
              <a:latin typeface="Arial"/>
              <a:ea typeface="Arial"/>
              <a:cs typeface="Arial"/>
              <a:sym typeface="Arial"/>
            </a:endParaRPr>
          </a:p>
          <a:p>
            <a:pPr marL="914400" lvl="0" indent="0" algn="l" rtl="0">
              <a:lnSpc>
                <a:spcPct val="100000"/>
              </a:lnSpc>
              <a:spcBef>
                <a:spcPts val="1600"/>
              </a:spcBef>
              <a:spcAft>
                <a:spcPts val="0"/>
              </a:spcAft>
              <a:buNone/>
            </a:pPr>
            <a:r>
              <a:rPr lang="en-IN" sz="2400">
                <a:solidFill>
                  <a:srgbClr val="3A3A3A"/>
                </a:solidFill>
                <a:latin typeface="Arial"/>
                <a:ea typeface="Arial"/>
                <a:cs typeface="Arial"/>
                <a:sym typeface="Arial"/>
              </a:rPr>
              <a:t>&lt;p&gt;My first object in Angular JS:&lt;span ng-bind=" your object name.second variable name "&gt;&lt;/span&gt;</a:t>
            </a:r>
            <a:endParaRPr sz="2400">
              <a:solidFill>
                <a:srgbClr val="3A3A3A"/>
              </a:solidFill>
              <a:latin typeface="Arial"/>
              <a:ea typeface="Arial"/>
              <a:cs typeface="Arial"/>
              <a:sym typeface="Arial"/>
            </a:endParaRPr>
          </a:p>
          <a:p>
            <a:pPr marL="914400" lvl="0" indent="0" algn="l" rtl="0">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marL="190500" marR="190500" lvl="0" indent="0" algn="l" rtl="0">
              <a:lnSpc>
                <a:spcPct val="115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spcBef>
                <a:spcPts val="17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43" name="Google Shape;243;p35"/>
          <p:cNvSpPr txBox="1">
            <a:spLocks noGrp="1"/>
          </p:cNvSpPr>
          <p:nvPr>
            <p:ph type="body" idx="1"/>
          </p:nvPr>
        </p:nvSpPr>
        <p:spPr>
          <a:xfrm>
            <a:off x="838200" y="1968500"/>
            <a:ext cx="11353800" cy="4351200"/>
          </a:xfrm>
          <a:prstGeom prst="rect">
            <a:avLst/>
          </a:prstGeom>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3A3A3A"/>
              </a:buClr>
              <a:buSzPts val="2400"/>
              <a:buChar char="●"/>
            </a:pPr>
            <a:r>
              <a:rPr lang="en-IN" sz="2400" b="1">
                <a:solidFill>
                  <a:srgbClr val="3A3A3A"/>
                </a:solidFill>
                <a:highlight>
                  <a:srgbClr val="FFFFFF"/>
                </a:highlight>
                <a:latin typeface="Arial"/>
                <a:ea typeface="Arial"/>
                <a:cs typeface="Arial"/>
                <a:sym typeface="Arial"/>
              </a:rPr>
              <a:t>AngularJS Arrays</a:t>
            </a:r>
            <a:endParaRPr sz="2400" b="1">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AngularJS arrays behave the same way in which the JavaScript arrays behave.</a:t>
            </a:r>
            <a:endParaRPr>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The items within an array could be accessed by denoting the value’s index number within square braces.</a:t>
            </a:r>
            <a:endParaRPr>
              <a:solidFill>
                <a:srgbClr val="3A3A3A"/>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indexing starts from zero always</a:t>
            </a:r>
            <a:endParaRPr>
              <a:solidFill>
                <a:srgbClr val="3A3A3A"/>
              </a:solidFill>
              <a:highlight>
                <a:srgbClr val="FFFFFF"/>
              </a:highlight>
              <a:latin typeface="Arial"/>
              <a:ea typeface="Arial"/>
              <a:cs typeface="Arial"/>
              <a:sym typeface="Arial"/>
            </a:endParaRPr>
          </a:p>
          <a:p>
            <a:pPr marL="0" lvl="0" indent="0" algn="l" rtl="0">
              <a:lnSpc>
                <a:spcPct val="115000"/>
              </a:lnSpc>
              <a:spcBef>
                <a:spcPts val="1600"/>
              </a:spcBef>
              <a:spcAft>
                <a:spcPts val="0"/>
              </a:spcAft>
              <a:buNone/>
            </a:pPr>
            <a:r>
              <a:rPr lang="en-IN" sz="2400" b="1">
                <a:highlight>
                  <a:srgbClr val="FFFFFF"/>
                </a:highlight>
                <a:latin typeface="Arial"/>
                <a:ea typeface="Arial"/>
                <a:cs typeface="Arial"/>
                <a:sym typeface="Arial"/>
              </a:rPr>
              <a:t>Inside curly braces:</a:t>
            </a:r>
            <a:endParaRPr sz="2400" b="1">
              <a:highlight>
                <a:srgbClr val="FFFFFF"/>
              </a:highlight>
              <a:latin typeface="Arial"/>
              <a:ea typeface="Arial"/>
              <a:cs typeface="Arial"/>
              <a:sym typeface="Arial"/>
            </a:endParaRPr>
          </a:p>
          <a:p>
            <a:pPr marL="0" lvl="0" indent="0" algn="l" rtl="0">
              <a:spcBef>
                <a:spcPts val="1600"/>
              </a:spcBef>
              <a:spcAft>
                <a:spcPts val="0"/>
              </a:spcAft>
              <a:buNone/>
            </a:pPr>
            <a:r>
              <a:rPr lang="en-IN" sz="2400">
                <a:solidFill>
                  <a:srgbClr val="3A3A3A"/>
                </a:solidFill>
                <a:latin typeface="Arial"/>
                <a:ea typeface="Arial"/>
                <a:cs typeface="Arial"/>
                <a:sym typeface="Arial"/>
              </a:rPr>
              <a:t>&lt;div ng-app=”” ng-init=”your array name=[your first value,your secondValue]”&gt;</a:t>
            </a:r>
            <a:endParaRPr sz="2400">
              <a:solidFill>
                <a:srgbClr val="3A3A3A"/>
              </a:solidFill>
              <a:latin typeface="Arial"/>
              <a:ea typeface="Arial"/>
              <a:cs typeface="Arial"/>
              <a:sym typeface="Arial"/>
            </a:endParaRPr>
          </a:p>
          <a:p>
            <a:pPr marL="0" lvl="0" indent="0" algn="l" rtl="0">
              <a:spcBef>
                <a:spcPts val="1000"/>
              </a:spcBef>
              <a:spcAft>
                <a:spcPts val="0"/>
              </a:spcAft>
              <a:buNone/>
            </a:pPr>
            <a:r>
              <a:rPr lang="en-IN" sz="2400">
                <a:solidFill>
                  <a:srgbClr val="3A3A3A"/>
                </a:solidFill>
                <a:latin typeface="Arial"/>
                <a:ea typeface="Arial"/>
                <a:cs typeface="Arial"/>
                <a:sym typeface="Arial"/>
              </a:rPr>
              <a:t>&lt;p&gt;My first array in Angular JS: {{ your array name[1] }}&lt;/p&gt;</a:t>
            </a:r>
            <a:endParaRPr sz="2400">
              <a:solidFill>
                <a:srgbClr val="3A3A3A"/>
              </a:solidFill>
              <a:latin typeface="Arial"/>
              <a:ea typeface="Arial"/>
              <a:cs typeface="Arial"/>
              <a:sym typeface="Arial"/>
            </a:endParaRPr>
          </a:p>
          <a:p>
            <a:pPr marL="190500" marR="190500" lvl="0" indent="0" algn="l" rtl="0">
              <a:lnSpc>
                <a:spcPct val="115000"/>
              </a:lnSpc>
              <a:spcBef>
                <a:spcPts val="0"/>
              </a:spcBef>
              <a:spcAft>
                <a:spcPts val="0"/>
              </a:spcAft>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spcBef>
                <a:spcPts val="1700"/>
              </a:spcBef>
              <a:spcAft>
                <a:spcPts val="0"/>
              </a:spcAft>
              <a:buNone/>
            </a:pPr>
            <a:endParaRPr sz="2400">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025F79D-4802-7C1D-3EE7-ACD14AAD2217}"/>
                  </a:ext>
                </a:extLst>
              </p14:cNvPr>
              <p14:cNvContentPartPr/>
              <p14:nvPr/>
            </p14:nvContentPartPr>
            <p14:xfrm>
              <a:off x="2997360" y="5168880"/>
              <a:ext cx="1625760" cy="178200"/>
            </p14:xfrm>
          </p:contentPart>
        </mc:Choice>
        <mc:Fallback xmlns="">
          <p:pic>
            <p:nvPicPr>
              <p:cNvPr id="2" name="Ink 1">
                <a:extLst>
                  <a:ext uri="{FF2B5EF4-FFF2-40B4-BE49-F238E27FC236}">
                    <a16:creationId xmlns:a16="http://schemas.microsoft.com/office/drawing/2014/main" id="{B025F79D-4802-7C1D-3EE7-ACD14AAD2217}"/>
                  </a:ext>
                </a:extLst>
              </p:cNvPr>
              <p:cNvPicPr/>
              <p:nvPr/>
            </p:nvPicPr>
            <p:blipFill>
              <a:blip r:embed="rId4"/>
              <a:stretch>
                <a:fillRect/>
              </a:stretch>
            </p:blipFill>
            <p:spPr>
              <a:xfrm>
                <a:off x="2981520" y="5105520"/>
                <a:ext cx="16570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4CD751E-869F-407D-BE81-568D9A8DAE7C}"/>
                  </a:ext>
                </a:extLst>
              </p14:cNvPr>
              <p14:cNvContentPartPr/>
              <p14:nvPr/>
            </p14:nvContentPartPr>
            <p14:xfrm>
              <a:off x="6350040" y="5054760"/>
              <a:ext cx="330480" cy="343080"/>
            </p14:xfrm>
          </p:contentPart>
        </mc:Choice>
        <mc:Fallback xmlns="">
          <p:pic>
            <p:nvPicPr>
              <p:cNvPr id="3" name="Ink 2">
                <a:extLst>
                  <a:ext uri="{FF2B5EF4-FFF2-40B4-BE49-F238E27FC236}">
                    <a16:creationId xmlns:a16="http://schemas.microsoft.com/office/drawing/2014/main" id="{D4CD751E-869F-407D-BE81-568D9A8DAE7C}"/>
                  </a:ext>
                </a:extLst>
              </p:cNvPr>
              <p:cNvPicPr/>
              <p:nvPr/>
            </p:nvPicPr>
            <p:blipFill>
              <a:blip r:embed="rId6"/>
              <a:stretch>
                <a:fillRect/>
              </a:stretch>
            </p:blipFill>
            <p:spPr>
              <a:xfrm>
                <a:off x="6334200" y="4991400"/>
                <a:ext cx="36180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D1E5735C-93C0-A270-7611-42AA54FD7B83}"/>
                  </a:ext>
                </a:extLst>
              </p14:cNvPr>
              <p14:cNvContentPartPr/>
              <p14:nvPr/>
            </p14:nvContentPartPr>
            <p14:xfrm>
              <a:off x="10991880" y="5004000"/>
              <a:ext cx="317880" cy="451080"/>
            </p14:xfrm>
          </p:contentPart>
        </mc:Choice>
        <mc:Fallback xmlns="">
          <p:pic>
            <p:nvPicPr>
              <p:cNvPr id="4" name="Ink 3">
                <a:extLst>
                  <a:ext uri="{FF2B5EF4-FFF2-40B4-BE49-F238E27FC236}">
                    <a16:creationId xmlns:a16="http://schemas.microsoft.com/office/drawing/2014/main" id="{D1E5735C-93C0-A270-7611-42AA54FD7B83}"/>
                  </a:ext>
                </a:extLst>
              </p:cNvPr>
              <p:cNvPicPr/>
              <p:nvPr/>
            </p:nvPicPr>
            <p:blipFill>
              <a:blip r:embed="rId8"/>
              <a:stretch>
                <a:fillRect/>
              </a:stretch>
            </p:blipFill>
            <p:spPr>
              <a:xfrm>
                <a:off x="10976040" y="4940640"/>
                <a:ext cx="34920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9BEA551-6206-979F-A693-2B0062FFA7FA}"/>
                  </a:ext>
                </a:extLst>
              </p14:cNvPr>
              <p14:cNvContentPartPr/>
              <p14:nvPr/>
            </p14:nvContentPartPr>
            <p14:xfrm>
              <a:off x="5283360" y="5321520"/>
              <a:ext cx="3429360" cy="546480"/>
            </p14:xfrm>
          </p:contentPart>
        </mc:Choice>
        <mc:Fallback xmlns="">
          <p:pic>
            <p:nvPicPr>
              <p:cNvPr id="5" name="Ink 4">
                <a:extLst>
                  <a:ext uri="{FF2B5EF4-FFF2-40B4-BE49-F238E27FC236}">
                    <a16:creationId xmlns:a16="http://schemas.microsoft.com/office/drawing/2014/main" id="{09BEA551-6206-979F-A693-2B0062FFA7FA}"/>
                  </a:ext>
                </a:extLst>
              </p:cNvPr>
              <p:cNvPicPr/>
              <p:nvPr/>
            </p:nvPicPr>
            <p:blipFill>
              <a:blip r:embed="rId10"/>
              <a:stretch>
                <a:fillRect/>
              </a:stretch>
            </p:blipFill>
            <p:spPr>
              <a:xfrm>
                <a:off x="5267520" y="5258160"/>
                <a:ext cx="346068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34184FCB-5725-9052-0133-23959A3F462F}"/>
                  </a:ext>
                </a:extLst>
              </p14:cNvPr>
              <p14:cNvContentPartPr/>
              <p14:nvPr/>
            </p14:nvContentPartPr>
            <p14:xfrm>
              <a:off x="1765440" y="3562560"/>
              <a:ext cx="4965840" cy="641520"/>
            </p14:xfrm>
          </p:contentPart>
        </mc:Choice>
        <mc:Fallback xmlns="">
          <p:pic>
            <p:nvPicPr>
              <p:cNvPr id="6" name="Ink 5">
                <a:extLst>
                  <a:ext uri="{FF2B5EF4-FFF2-40B4-BE49-F238E27FC236}">
                    <a16:creationId xmlns:a16="http://schemas.microsoft.com/office/drawing/2014/main" id="{34184FCB-5725-9052-0133-23959A3F462F}"/>
                  </a:ext>
                </a:extLst>
              </p:cNvPr>
              <p:cNvPicPr/>
              <p:nvPr/>
            </p:nvPicPr>
            <p:blipFill>
              <a:blip r:embed="rId12"/>
              <a:stretch>
                <a:fillRect/>
              </a:stretch>
            </p:blipFill>
            <p:spPr>
              <a:xfrm>
                <a:off x="1749600" y="3499200"/>
                <a:ext cx="4997160" cy="7682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50" name="Google Shape;250;p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2400" b="1">
                <a:highlight>
                  <a:srgbClr val="FFFFFF"/>
                </a:highlight>
                <a:latin typeface="Arial"/>
                <a:ea typeface="Arial"/>
                <a:cs typeface="Arial"/>
                <a:sym typeface="Arial"/>
              </a:rPr>
              <a:t>Inside directive:</a:t>
            </a:r>
            <a:endParaRPr sz="2400" b="1">
              <a:highlight>
                <a:srgbClr val="FFFFFF"/>
              </a:highlight>
              <a:latin typeface="Arial"/>
              <a:ea typeface="Arial"/>
              <a:cs typeface="Arial"/>
              <a:sym typeface="Arial"/>
            </a:endParaRPr>
          </a:p>
          <a:p>
            <a:pPr marL="0" lvl="0" indent="0" algn="l" rtl="0">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ng-init=”your array name=[your first value,your second value]”&gt;</a:t>
            </a:r>
            <a:endParaRPr sz="2400">
              <a:solidFill>
                <a:srgbClr val="3A3A3A"/>
              </a:solidFill>
              <a:latin typeface="Arial"/>
              <a:ea typeface="Arial"/>
              <a:cs typeface="Arial"/>
              <a:sym typeface="Arial"/>
            </a:endParaRPr>
          </a:p>
          <a:p>
            <a:pPr marL="0" lvl="0" indent="0" algn="l" rtl="0">
              <a:spcBef>
                <a:spcPts val="1000"/>
              </a:spcBef>
              <a:spcAft>
                <a:spcPts val="0"/>
              </a:spcAft>
              <a:buNone/>
            </a:pPr>
            <a:r>
              <a:rPr lang="en-IN" sz="2400">
                <a:solidFill>
                  <a:srgbClr val="3A3A3A"/>
                </a:solidFill>
                <a:latin typeface="Arial"/>
                <a:ea typeface="Arial"/>
                <a:cs typeface="Arial"/>
                <a:sym typeface="Arial"/>
              </a:rPr>
              <a:t>&lt;p&gt;My first array in Angular JS: &lt;span ng-bind="your array name[1] "&gt;&lt;/span&gt;</a:t>
            </a:r>
            <a:endParaRPr sz="2400">
              <a:solidFill>
                <a:srgbClr val="3A3A3A"/>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marL="190500" marR="190500" lvl="0" indent="0" algn="l" rtl="0">
              <a:lnSpc>
                <a:spcPct val="115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marL="0" lvl="0" indent="0" algn="l" rtl="0">
              <a:spcBef>
                <a:spcPts val="17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46410A1-C597-52DC-DFB5-1FC92446DAE6}"/>
                  </a:ext>
                </a:extLst>
              </p14:cNvPr>
              <p14:cNvContentPartPr/>
              <p14:nvPr/>
            </p14:nvContentPartPr>
            <p14:xfrm>
              <a:off x="2793960" y="2381400"/>
              <a:ext cx="1778400" cy="546480"/>
            </p14:xfrm>
          </p:contentPart>
        </mc:Choice>
        <mc:Fallback xmlns="">
          <p:pic>
            <p:nvPicPr>
              <p:cNvPr id="2" name="Ink 1">
                <a:extLst>
                  <a:ext uri="{FF2B5EF4-FFF2-40B4-BE49-F238E27FC236}">
                    <a16:creationId xmlns:a16="http://schemas.microsoft.com/office/drawing/2014/main" id="{846410A1-C597-52DC-DFB5-1FC92446DAE6}"/>
                  </a:ext>
                </a:extLst>
              </p:cNvPr>
              <p:cNvPicPr/>
              <p:nvPr/>
            </p:nvPicPr>
            <p:blipFill>
              <a:blip r:embed="rId4"/>
              <a:stretch>
                <a:fillRect/>
              </a:stretch>
            </p:blipFill>
            <p:spPr>
              <a:xfrm>
                <a:off x="2778120" y="2318040"/>
                <a:ext cx="180972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E724B6F-BF59-3F2A-EFF0-76955A07CFFD}"/>
                  </a:ext>
                </a:extLst>
              </p14:cNvPr>
              <p14:cNvContentPartPr/>
              <p14:nvPr/>
            </p14:nvContentPartPr>
            <p14:xfrm>
              <a:off x="6254640" y="2362320"/>
              <a:ext cx="362520" cy="508320"/>
            </p14:xfrm>
          </p:contentPart>
        </mc:Choice>
        <mc:Fallback xmlns="">
          <p:pic>
            <p:nvPicPr>
              <p:cNvPr id="3" name="Ink 2">
                <a:extLst>
                  <a:ext uri="{FF2B5EF4-FFF2-40B4-BE49-F238E27FC236}">
                    <a16:creationId xmlns:a16="http://schemas.microsoft.com/office/drawing/2014/main" id="{BE724B6F-BF59-3F2A-EFF0-76955A07CFFD}"/>
                  </a:ext>
                </a:extLst>
              </p:cNvPr>
              <p:cNvPicPr/>
              <p:nvPr/>
            </p:nvPicPr>
            <p:blipFill>
              <a:blip r:embed="rId6"/>
              <a:stretch>
                <a:fillRect/>
              </a:stretch>
            </p:blipFill>
            <p:spPr>
              <a:xfrm>
                <a:off x="6238800" y="2298960"/>
                <a:ext cx="3938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E970D0E-0592-89AA-7214-758938DD5AC4}"/>
                  </a:ext>
                </a:extLst>
              </p14:cNvPr>
              <p14:cNvContentPartPr/>
              <p14:nvPr/>
            </p14:nvContentPartPr>
            <p14:xfrm>
              <a:off x="1562040" y="2863800"/>
              <a:ext cx="330480" cy="406800"/>
            </p14:xfrm>
          </p:contentPart>
        </mc:Choice>
        <mc:Fallback xmlns="">
          <p:pic>
            <p:nvPicPr>
              <p:cNvPr id="4" name="Ink 3">
                <a:extLst>
                  <a:ext uri="{FF2B5EF4-FFF2-40B4-BE49-F238E27FC236}">
                    <a16:creationId xmlns:a16="http://schemas.microsoft.com/office/drawing/2014/main" id="{3E970D0E-0592-89AA-7214-758938DD5AC4}"/>
                  </a:ext>
                </a:extLst>
              </p:cNvPr>
              <p:cNvPicPr/>
              <p:nvPr/>
            </p:nvPicPr>
            <p:blipFill>
              <a:blip r:embed="rId8"/>
              <a:stretch>
                <a:fillRect/>
              </a:stretch>
            </p:blipFill>
            <p:spPr>
              <a:xfrm>
                <a:off x="1546200" y="2800440"/>
                <a:ext cx="36180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E0DFBFD-50C7-B4BD-A159-9E5F92DC7164}"/>
                  </a:ext>
                </a:extLst>
              </p14:cNvPr>
              <p14:cNvContentPartPr/>
              <p14:nvPr/>
            </p14:nvContentPartPr>
            <p14:xfrm>
              <a:off x="7740720" y="2108160"/>
              <a:ext cx="235080" cy="210240"/>
            </p14:xfrm>
          </p:contentPart>
        </mc:Choice>
        <mc:Fallback xmlns="">
          <p:pic>
            <p:nvPicPr>
              <p:cNvPr id="5" name="Ink 4">
                <a:extLst>
                  <a:ext uri="{FF2B5EF4-FFF2-40B4-BE49-F238E27FC236}">
                    <a16:creationId xmlns:a16="http://schemas.microsoft.com/office/drawing/2014/main" id="{3E0DFBFD-50C7-B4BD-A159-9E5F92DC7164}"/>
                  </a:ext>
                </a:extLst>
              </p:cNvPr>
              <p:cNvPicPr/>
              <p:nvPr/>
            </p:nvPicPr>
            <p:blipFill>
              <a:blip r:embed="rId10"/>
              <a:stretch>
                <a:fillRect/>
              </a:stretch>
            </p:blipFill>
            <p:spPr>
              <a:xfrm>
                <a:off x="7724880" y="2044800"/>
                <a:ext cx="2664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AD6CCC89-CEAF-1257-F04F-4ADE4A8D37B0}"/>
                  </a:ext>
                </a:extLst>
              </p14:cNvPr>
              <p14:cNvContentPartPr/>
              <p14:nvPr/>
            </p14:nvContentPartPr>
            <p14:xfrm>
              <a:off x="9124920" y="1905120"/>
              <a:ext cx="444960" cy="444960"/>
            </p14:xfrm>
          </p:contentPart>
        </mc:Choice>
        <mc:Fallback xmlns="">
          <p:pic>
            <p:nvPicPr>
              <p:cNvPr id="6" name="Ink 5">
                <a:extLst>
                  <a:ext uri="{FF2B5EF4-FFF2-40B4-BE49-F238E27FC236}">
                    <a16:creationId xmlns:a16="http://schemas.microsoft.com/office/drawing/2014/main" id="{AD6CCC89-CEAF-1257-F04F-4ADE4A8D37B0}"/>
                  </a:ext>
                </a:extLst>
              </p:cNvPr>
              <p:cNvPicPr/>
              <p:nvPr/>
            </p:nvPicPr>
            <p:blipFill>
              <a:blip r:embed="rId12"/>
              <a:stretch>
                <a:fillRect/>
              </a:stretch>
            </p:blipFill>
            <p:spPr>
              <a:xfrm>
                <a:off x="9109080" y="1841760"/>
                <a:ext cx="47628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9D1CE7D4-8680-E7A9-CDBE-9E6FF73D419F}"/>
                  </a:ext>
                </a:extLst>
              </p14:cNvPr>
              <p14:cNvContentPartPr/>
              <p14:nvPr/>
            </p14:nvContentPartPr>
            <p14:xfrm>
              <a:off x="9493200" y="3181320"/>
              <a:ext cx="628920" cy="464040"/>
            </p14:xfrm>
          </p:contentPart>
        </mc:Choice>
        <mc:Fallback xmlns="">
          <p:pic>
            <p:nvPicPr>
              <p:cNvPr id="7" name="Ink 6">
                <a:extLst>
                  <a:ext uri="{FF2B5EF4-FFF2-40B4-BE49-F238E27FC236}">
                    <a16:creationId xmlns:a16="http://schemas.microsoft.com/office/drawing/2014/main" id="{9D1CE7D4-8680-E7A9-CDBE-9E6FF73D419F}"/>
                  </a:ext>
                </a:extLst>
              </p:cNvPr>
              <p:cNvPicPr/>
              <p:nvPr/>
            </p:nvPicPr>
            <p:blipFill>
              <a:blip r:embed="rId14"/>
              <a:stretch>
                <a:fillRect/>
              </a:stretch>
            </p:blipFill>
            <p:spPr>
              <a:xfrm>
                <a:off x="9477360" y="3117960"/>
                <a:ext cx="660240" cy="5907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57" name="Google Shape;257;p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b="1">
                <a:solidFill>
                  <a:srgbClr val="3A3A3A"/>
                </a:solidFill>
                <a:highlight>
                  <a:srgbClr val="FFFFFF"/>
                </a:highlight>
                <a:latin typeface="Arial"/>
                <a:ea typeface="Arial"/>
                <a:cs typeface="Arial"/>
                <a:sym typeface="Arial"/>
              </a:rPr>
              <a:t>note, AngularJS:</a:t>
            </a:r>
            <a:endParaRPr sz="2400" b="1">
              <a:solidFill>
                <a:srgbClr val="3A3A3A"/>
              </a:solidFill>
              <a:highlight>
                <a:srgbClr val="FFFFFF"/>
              </a:highlight>
              <a:latin typeface="Arial"/>
              <a:ea typeface="Arial"/>
              <a:cs typeface="Arial"/>
              <a:sym typeface="Arial"/>
            </a:endParaRPr>
          </a:p>
          <a:p>
            <a:pPr marL="876300" lvl="0" indent="-381000" algn="l" rtl="0">
              <a:lnSpc>
                <a:spcPct val="115000"/>
              </a:lnSpc>
              <a:spcBef>
                <a:spcPts val="160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conditionals, loops, and exceptions in expressions.</a:t>
            </a:r>
            <a:endParaRPr sz="2400">
              <a:solidFill>
                <a:srgbClr val="3A3A3A"/>
              </a:solidFill>
              <a:highlight>
                <a:srgbClr val="FFFFFF"/>
              </a:highlight>
              <a:latin typeface="Arial"/>
              <a:ea typeface="Arial"/>
              <a:cs typeface="Arial"/>
              <a:sym typeface="Arial"/>
            </a:endParaRPr>
          </a:p>
          <a:p>
            <a:pPr marL="876300" lvl="0" indent="-381000" algn="l" rtl="0">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function declaration (even inside the ng-init directive) in expressions.</a:t>
            </a:r>
            <a:endParaRPr sz="2400">
              <a:solidFill>
                <a:srgbClr val="3A3A3A"/>
              </a:solidFill>
              <a:highlight>
                <a:srgbClr val="FFFFFF"/>
              </a:highlight>
              <a:latin typeface="Arial"/>
              <a:ea typeface="Arial"/>
              <a:cs typeface="Arial"/>
              <a:sym typeface="Arial"/>
            </a:endParaRPr>
          </a:p>
          <a:p>
            <a:pPr marL="876300" lvl="0" indent="-381000" algn="l" rtl="0">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bitwise, comma, void and new operator in expressions.</a:t>
            </a:r>
            <a:endParaRPr sz="2400">
              <a:solidFill>
                <a:srgbClr val="3A3A3A"/>
              </a:solidFill>
              <a:highlight>
                <a:srgbClr val="FFFFFF"/>
              </a:highlight>
              <a:latin typeface="Arial"/>
              <a:ea typeface="Arial"/>
              <a:cs typeface="Arial"/>
              <a:sym typeface="Arial"/>
            </a:endParaRPr>
          </a:p>
          <a:p>
            <a:pPr marL="876300" lvl="0" indent="-381000" algn="l" rtl="0">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Ignores the null or undefined properties in expressions.</a:t>
            </a:r>
            <a:endParaRPr sz="2400">
              <a:solidFill>
                <a:srgbClr val="3A3A3A"/>
              </a:solidFill>
              <a:highlight>
                <a:srgbClr val="FFFFFF"/>
              </a:highlight>
              <a:latin typeface="Arial"/>
              <a:ea typeface="Arial"/>
              <a:cs typeface="Arial"/>
              <a:sym typeface="Arial"/>
            </a:endParaRPr>
          </a:p>
          <a:p>
            <a:pPr marL="876300" lvl="0" indent="-381000" algn="l" rtl="0">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Expressions are evaluated belonging to the scope object and not the global window.</a:t>
            </a:r>
            <a:endParaRPr sz="2400">
              <a:solidFill>
                <a:srgbClr val="3A3A3A"/>
              </a:solidFill>
              <a:highlight>
                <a:srgbClr val="FFFFFF"/>
              </a:highlight>
              <a:latin typeface="Arial"/>
              <a:ea typeface="Arial"/>
              <a:cs typeface="Arial"/>
              <a:sym typeface="Arial"/>
            </a:endParaRPr>
          </a:p>
          <a:p>
            <a:pPr marL="0" lvl="0" indent="0" algn="l" rtl="0">
              <a:spcBef>
                <a:spcPts val="3400"/>
              </a:spcBef>
              <a:spcAft>
                <a:spcPts val="0"/>
              </a:spcAft>
              <a:buNone/>
            </a:pPr>
            <a:endParaRPr sz="2400">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D37B57D-04B3-167F-D4B0-2D26893034DD}"/>
                  </a:ext>
                </a:extLst>
              </p14:cNvPr>
              <p14:cNvContentPartPr/>
              <p14:nvPr/>
            </p14:nvContentPartPr>
            <p14:xfrm>
              <a:off x="4292640" y="2673360"/>
              <a:ext cx="7353720" cy="203760"/>
            </p14:xfrm>
          </p:contentPart>
        </mc:Choice>
        <mc:Fallback xmlns="">
          <p:pic>
            <p:nvPicPr>
              <p:cNvPr id="2" name="Ink 1">
                <a:extLst>
                  <a:ext uri="{FF2B5EF4-FFF2-40B4-BE49-F238E27FC236}">
                    <a16:creationId xmlns:a16="http://schemas.microsoft.com/office/drawing/2014/main" id="{BD37B57D-04B3-167F-D4B0-2D26893034DD}"/>
                  </a:ext>
                </a:extLst>
              </p:cNvPr>
              <p:cNvPicPr/>
              <p:nvPr/>
            </p:nvPicPr>
            <p:blipFill>
              <a:blip r:embed="rId4"/>
              <a:stretch>
                <a:fillRect/>
              </a:stretch>
            </p:blipFill>
            <p:spPr>
              <a:xfrm>
                <a:off x="4276800" y="2610000"/>
                <a:ext cx="73850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D73D4454-4DED-BB3B-66DF-1CA663C06374}"/>
                  </a:ext>
                </a:extLst>
              </p14:cNvPr>
              <p14:cNvContentPartPr/>
              <p14:nvPr/>
            </p14:nvContentPartPr>
            <p14:xfrm>
              <a:off x="2628720" y="2718000"/>
              <a:ext cx="4109040" cy="559080"/>
            </p14:xfrm>
          </p:contentPart>
        </mc:Choice>
        <mc:Fallback xmlns="">
          <p:pic>
            <p:nvPicPr>
              <p:cNvPr id="3" name="Ink 2">
                <a:extLst>
                  <a:ext uri="{FF2B5EF4-FFF2-40B4-BE49-F238E27FC236}">
                    <a16:creationId xmlns:a16="http://schemas.microsoft.com/office/drawing/2014/main" id="{D73D4454-4DED-BB3B-66DF-1CA663C06374}"/>
                  </a:ext>
                </a:extLst>
              </p:cNvPr>
              <p:cNvPicPr/>
              <p:nvPr/>
            </p:nvPicPr>
            <p:blipFill>
              <a:blip r:embed="rId6"/>
              <a:stretch>
                <a:fillRect/>
              </a:stretch>
            </p:blipFill>
            <p:spPr>
              <a:xfrm>
                <a:off x="2612880" y="2654640"/>
                <a:ext cx="414036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E478940-5D51-A5AD-BE6B-0FE8DEF06D43}"/>
                  </a:ext>
                </a:extLst>
              </p14:cNvPr>
              <p14:cNvContentPartPr/>
              <p14:nvPr/>
            </p14:nvContentPartPr>
            <p14:xfrm>
              <a:off x="2603520" y="3994200"/>
              <a:ext cx="8299800" cy="101880"/>
            </p14:xfrm>
          </p:contentPart>
        </mc:Choice>
        <mc:Fallback xmlns="">
          <p:pic>
            <p:nvPicPr>
              <p:cNvPr id="4" name="Ink 3">
                <a:extLst>
                  <a:ext uri="{FF2B5EF4-FFF2-40B4-BE49-F238E27FC236}">
                    <a16:creationId xmlns:a16="http://schemas.microsoft.com/office/drawing/2014/main" id="{1E478940-5D51-A5AD-BE6B-0FE8DEF06D43}"/>
                  </a:ext>
                </a:extLst>
              </p:cNvPr>
              <p:cNvPicPr/>
              <p:nvPr/>
            </p:nvPicPr>
            <p:blipFill>
              <a:blip r:embed="rId8"/>
              <a:stretch>
                <a:fillRect/>
              </a:stretch>
            </p:blipFill>
            <p:spPr>
              <a:xfrm>
                <a:off x="2587680" y="3930840"/>
                <a:ext cx="8331120" cy="2286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Create Project</a:t>
            </a:r>
            <a:endParaRPr/>
          </a:p>
        </p:txBody>
      </p:sp>
      <p:sp>
        <p:nvSpPr>
          <p:cNvPr id="264" name="Google Shape;264;p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endParaRPr sz="2400">
              <a:solidFill>
                <a:srgbClr val="3A3A3A"/>
              </a:solidFill>
              <a:highlight>
                <a:srgbClr val="FFFFFF"/>
              </a:highlight>
              <a:latin typeface="Arial"/>
              <a:ea typeface="Arial"/>
              <a:cs typeface="Arial"/>
              <a:sym typeface="Arial"/>
            </a:endParaRPr>
          </a:p>
          <a:p>
            <a:pPr marL="0" lvl="0" indent="0" algn="just" rtl="0">
              <a:lnSpc>
                <a:spcPct val="100000"/>
              </a:lnSpc>
              <a:spcBef>
                <a:spcPts val="1200"/>
              </a:spcBef>
              <a:spcAft>
                <a:spcPts val="0"/>
              </a:spcAft>
              <a:buClr>
                <a:schemeClr val="dk1"/>
              </a:buClr>
              <a:buSzPts val="1100"/>
              <a:buFont typeface="Arial"/>
              <a:buNone/>
            </a:pPr>
            <a:r>
              <a:rPr lang="en-IN" sz="2400">
                <a:solidFill>
                  <a:srgbClr val="3A3A3A"/>
                </a:solidFill>
                <a:highlight>
                  <a:srgbClr val="FFFFFF"/>
                </a:highlight>
                <a:latin typeface="Arial"/>
                <a:ea typeface="Arial"/>
                <a:cs typeface="Arial"/>
                <a:sym typeface="Arial"/>
              </a:rPr>
              <a:t>An AngularJS application consists of following three main parts −</a:t>
            </a:r>
            <a:endParaRPr sz="2400">
              <a:solidFill>
                <a:srgbClr val="3A3A3A"/>
              </a:solidFill>
              <a:highlight>
                <a:srgbClr val="FFFFFF"/>
              </a:highlight>
              <a:latin typeface="Arial"/>
              <a:ea typeface="Arial"/>
              <a:cs typeface="Arial"/>
              <a:sym typeface="Arial"/>
            </a:endParaRPr>
          </a:p>
          <a:p>
            <a:pPr marL="749300" lvl="0" indent="-381000" algn="l" rtl="0">
              <a:lnSpc>
                <a:spcPct val="100000"/>
              </a:lnSpc>
              <a:spcBef>
                <a:spcPts val="240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ng-app− Defines and links application to HTML.</a:t>
            </a:r>
            <a:endParaRPr sz="2400">
              <a:solidFill>
                <a:srgbClr val="3A3A3A"/>
              </a:solidFill>
              <a:highlight>
                <a:srgbClr val="FFFFFF"/>
              </a:highlight>
              <a:latin typeface="Arial"/>
              <a:ea typeface="Arial"/>
              <a:cs typeface="Arial"/>
              <a:sym typeface="Arial"/>
            </a:endParaRPr>
          </a:p>
          <a:p>
            <a:pPr marL="749300" lvl="0"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ng-model− Binds the values of application data to HTML input controls.</a:t>
            </a:r>
            <a:endParaRPr sz="2400">
              <a:solidFill>
                <a:srgbClr val="3A3A3A"/>
              </a:solidFill>
              <a:highlight>
                <a:srgbClr val="FFFFFF"/>
              </a:highlight>
              <a:latin typeface="Arial"/>
              <a:ea typeface="Arial"/>
              <a:cs typeface="Arial"/>
              <a:sym typeface="Arial"/>
            </a:endParaRPr>
          </a:p>
          <a:p>
            <a:pPr marL="749300" lvl="0" indent="-381000" algn="l" rtl="0">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ng-bind− Binds the Application data to HTML tags.</a:t>
            </a:r>
            <a:endParaRPr sz="2400">
              <a:solidFill>
                <a:srgbClr val="3A3A3A"/>
              </a:solidFill>
              <a:highlight>
                <a:srgbClr val="FFFFFF"/>
              </a:highlight>
              <a:latin typeface="Arial"/>
              <a:ea typeface="Arial"/>
              <a:cs typeface="Arial"/>
              <a:sym typeface="Arial"/>
            </a:endParaRPr>
          </a:p>
          <a:p>
            <a:pPr marL="0" lvl="0" indent="0" algn="l" rtl="0">
              <a:lnSpc>
                <a:spcPct val="100000"/>
              </a:lnSpc>
              <a:spcBef>
                <a:spcPts val="2400"/>
              </a:spcBef>
              <a:spcAft>
                <a:spcPts val="0"/>
              </a:spcAft>
              <a:buNone/>
            </a:pPr>
            <a:r>
              <a:rPr lang="en-IN" sz="2400" b="1">
                <a:solidFill>
                  <a:srgbClr val="3A3A3A"/>
                </a:solidFill>
                <a:highlight>
                  <a:srgbClr val="FFFFFF"/>
                </a:highlight>
                <a:latin typeface="Arial"/>
                <a:ea typeface="Arial"/>
                <a:cs typeface="Arial"/>
                <a:sym typeface="Arial"/>
              </a:rPr>
              <a:t>Step 1: Load framework</a:t>
            </a:r>
            <a:endParaRPr sz="2400" b="1">
              <a:solidFill>
                <a:srgbClr val="3A3A3A"/>
              </a:solidFill>
              <a:highlight>
                <a:srgbClr val="FFFFFF"/>
              </a:highlight>
              <a:latin typeface="Arial"/>
              <a:ea typeface="Arial"/>
              <a:cs typeface="Arial"/>
              <a:sym typeface="Arial"/>
            </a:endParaRPr>
          </a:p>
          <a:p>
            <a:pPr marL="0" lvl="0" indent="0" algn="l" rtl="0">
              <a:lnSpc>
                <a:spcPct val="100000"/>
              </a:lnSpc>
              <a:spcBef>
                <a:spcPts val="2400"/>
              </a:spcBef>
              <a:spcAft>
                <a:spcPts val="0"/>
              </a:spcAft>
              <a:buNone/>
            </a:pPr>
            <a:r>
              <a:rPr lang="en-IN" sz="2400">
                <a:solidFill>
                  <a:srgbClr val="3A3A3A"/>
                </a:solidFill>
                <a:highlight>
                  <a:srgbClr val="FFFFFF"/>
                </a:highlight>
                <a:latin typeface="Arial"/>
                <a:ea typeface="Arial"/>
                <a:cs typeface="Arial"/>
                <a:sym typeface="Arial"/>
              </a:rPr>
              <a:t>&lt;Script&gt; tag.</a:t>
            </a:r>
            <a:endParaRPr sz="2400">
              <a:solidFill>
                <a:srgbClr val="3A3A3A"/>
              </a:solidFill>
              <a:highlight>
                <a:srgbClr val="FFFFFF"/>
              </a:highlight>
              <a:latin typeface="Arial"/>
              <a:ea typeface="Arial"/>
              <a:cs typeface="Arial"/>
              <a:sym typeface="Arial"/>
            </a:endParaRPr>
          </a:p>
          <a:p>
            <a:pPr marL="0" lvl="0" indent="0" algn="l" rtl="0">
              <a:lnSpc>
                <a:spcPct val="100000"/>
              </a:lnSpc>
              <a:spcBef>
                <a:spcPts val="2400"/>
              </a:spcBef>
              <a:spcAft>
                <a:spcPts val="0"/>
              </a:spcAft>
              <a:buNone/>
            </a:pPr>
            <a:endParaRPr sz="2400">
              <a:solidFill>
                <a:srgbClr val="3A3A3A"/>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5129784" y="365125"/>
            <a:ext cx="6224016" cy="348107"/>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endParaRPr dirty="0"/>
          </a:p>
        </p:txBody>
      </p:sp>
      <p:sp>
        <p:nvSpPr>
          <p:cNvPr id="271" name="Google Shape;271;p39"/>
          <p:cNvSpPr txBox="1">
            <a:spLocks noGrp="1"/>
          </p:cNvSpPr>
          <p:nvPr>
            <p:ph type="body" idx="1"/>
          </p:nvPr>
        </p:nvSpPr>
        <p:spPr>
          <a:xfrm>
            <a:off x="865632" y="911225"/>
            <a:ext cx="9128760" cy="3432175"/>
          </a:xfrm>
          <a:prstGeom prst="rect">
            <a:avLst/>
          </a:prstGeom>
        </p:spPr>
        <p:txBody>
          <a:bodyPr spcFirstLastPara="1" wrap="square" lIns="91425" tIns="45700" rIns="91425" bIns="45700" anchor="t" anchorCtr="0">
            <a:noAutofit/>
          </a:bodyPr>
          <a:lstStyle/>
          <a:p>
            <a:pPr marL="0" lvl="0" indent="0" algn="l" rtl="0">
              <a:lnSpc>
                <a:spcPct val="100000"/>
              </a:lnSpc>
              <a:spcBef>
                <a:spcPts val="2400"/>
              </a:spcBef>
              <a:spcAft>
                <a:spcPts val="0"/>
              </a:spcAft>
              <a:buClr>
                <a:schemeClr val="dk1"/>
              </a:buClr>
              <a:buSzPts val="1100"/>
              <a:buFont typeface="Arial"/>
              <a:buNone/>
            </a:pPr>
            <a:r>
              <a:rPr lang="en-IN" sz="2400" b="1" dirty="0">
                <a:solidFill>
                  <a:srgbClr val="3A3A3A"/>
                </a:solidFill>
                <a:highlight>
                  <a:srgbClr val="FFFFFF"/>
                </a:highlight>
                <a:latin typeface="Arial"/>
                <a:ea typeface="Arial"/>
                <a:cs typeface="Arial"/>
                <a:sym typeface="Arial"/>
              </a:rPr>
              <a:t>Step 2: Define Application using ng-app directive</a:t>
            </a:r>
            <a:endParaRPr sz="2400" b="1" dirty="0">
              <a:solidFill>
                <a:srgbClr val="3A3A3A"/>
              </a:solidFill>
              <a:highlight>
                <a:srgbClr val="FFFFFF"/>
              </a:highlight>
              <a:latin typeface="Arial"/>
              <a:ea typeface="Arial"/>
              <a:cs typeface="Arial"/>
              <a:sym typeface="Arial"/>
            </a:endParaRPr>
          </a:p>
          <a:p>
            <a:pPr marL="0" lvl="0" indent="0" algn="l" rtl="0">
              <a:lnSpc>
                <a:spcPct val="100000"/>
              </a:lnSpc>
              <a:spcBef>
                <a:spcPts val="2400"/>
              </a:spcBef>
              <a:spcAft>
                <a:spcPts val="0"/>
              </a:spcAft>
              <a:buClr>
                <a:schemeClr val="dk1"/>
              </a:buClr>
              <a:buSzPts val="1100"/>
              <a:buFont typeface="Arial"/>
              <a:buNone/>
            </a:pPr>
            <a:r>
              <a:rPr lang="en-IN" sz="2400" dirty="0">
                <a:solidFill>
                  <a:srgbClr val="212529"/>
                </a:solidFill>
                <a:highlight>
                  <a:srgbClr val="DDDDDD"/>
                </a:highlight>
                <a:latin typeface="Arial"/>
                <a:ea typeface="Arial"/>
                <a:cs typeface="Arial"/>
                <a:sym typeface="Arial"/>
              </a:rPr>
              <a:t>&lt;div ng-app = ""&gt;</a:t>
            </a:r>
            <a:endParaRPr sz="2400" dirty="0">
              <a:solidFill>
                <a:srgbClr val="212529"/>
              </a:solidFill>
              <a:highlight>
                <a:srgbClr val="DDDDDD"/>
              </a:highlight>
              <a:latin typeface="Arial"/>
              <a:ea typeface="Arial"/>
              <a:cs typeface="Arial"/>
              <a:sym typeface="Arial"/>
            </a:endParaRPr>
          </a:p>
          <a:p>
            <a:pPr marL="0" lvl="0" indent="0" algn="l" rtl="0">
              <a:lnSpc>
                <a:spcPct val="100000"/>
              </a:lnSpc>
              <a:spcBef>
                <a:spcPts val="2400"/>
              </a:spcBef>
              <a:spcAft>
                <a:spcPts val="0"/>
              </a:spcAft>
              <a:buClr>
                <a:schemeClr val="dk1"/>
              </a:buClr>
              <a:buSzPts val="1100"/>
              <a:buFont typeface="Arial"/>
              <a:buNone/>
            </a:pPr>
            <a:r>
              <a:rPr lang="en-IN" sz="2400" dirty="0">
                <a:solidFill>
                  <a:srgbClr val="212529"/>
                </a:solidFill>
                <a:highlight>
                  <a:srgbClr val="DDDDDD"/>
                </a:highlight>
                <a:latin typeface="Arial"/>
                <a:ea typeface="Arial"/>
                <a:cs typeface="Arial"/>
                <a:sym typeface="Arial"/>
              </a:rPr>
              <a:t>//code</a:t>
            </a:r>
            <a:endParaRPr sz="2400" dirty="0">
              <a:solidFill>
                <a:srgbClr val="212529"/>
              </a:solidFill>
              <a:highlight>
                <a:srgbClr val="DDDDDD"/>
              </a:highlight>
              <a:latin typeface="Arial"/>
              <a:ea typeface="Arial"/>
              <a:cs typeface="Arial"/>
              <a:sym typeface="Arial"/>
            </a:endParaRPr>
          </a:p>
          <a:p>
            <a:pPr marL="190500" marR="190500" lvl="0" indent="0" algn="l" rtl="0">
              <a:lnSpc>
                <a:spcPct val="100000"/>
              </a:lnSpc>
              <a:spcBef>
                <a:spcPts val="400"/>
              </a:spcBef>
              <a:spcAft>
                <a:spcPts val="0"/>
              </a:spcAft>
              <a:buClr>
                <a:schemeClr val="dk1"/>
              </a:buClr>
              <a:buSzPts val="1100"/>
              <a:buFont typeface="Arial"/>
              <a:buNone/>
            </a:pPr>
            <a:r>
              <a:rPr lang="en-IN" sz="2400" dirty="0">
                <a:solidFill>
                  <a:srgbClr val="212529"/>
                </a:solidFill>
                <a:highlight>
                  <a:srgbClr val="DDDDDD"/>
                </a:highlight>
                <a:latin typeface="Arial"/>
                <a:ea typeface="Arial"/>
                <a:cs typeface="Arial"/>
                <a:sym typeface="Arial"/>
              </a:rPr>
              <a:t>&lt;/div&gt;</a:t>
            </a:r>
            <a:endParaRPr sz="2400" dirty="0">
              <a:solidFill>
                <a:srgbClr val="212529"/>
              </a:solidFill>
              <a:highlight>
                <a:srgbClr val="DDDDDD"/>
              </a:highlight>
              <a:latin typeface="Arial"/>
              <a:ea typeface="Arial"/>
              <a:cs typeface="Arial"/>
              <a:sym typeface="Arial"/>
            </a:endParaRPr>
          </a:p>
          <a:p>
            <a:pPr marL="0" lvl="0" indent="0" algn="just" rtl="0">
              <a:lnSpc>
                <a:spcPct val="100000"/>
              </a:lnSpc>
              <a:spcBef>
                <a:spcPts val="1200"/>
              </a:spcBef>
              <a:spcAft>
                <a:spcPts val="0"/>
              </a:spcAft>
              <a:buClr>
                <a:schemeClr val="dk1"/>
              </a:buClr>
              <a:buSzPts val="1100"/>
              <a:buFont typeface="Arial"/>
              <a:buNone/>
            </a:pPr>
            <a:r>
              <a:rPr lang="en-IN" sz="2400" b="1" dirty="0">
                <a:solidFill>
                  <a:srgbClr val="3A3A3A"/>
                </a:solidFill>
                <a:highlight>
                  <a:srgbClr val="FFFFFF"/>
                </a:highlight>
                <a:latin typeface="Arial"/>
                <a:ea typeface="Arial"/>
                <a:cs typeface="Arial"/>
                <a:sym typeface="Arial"/>
              </a:rPr>
              <a:t>Step 3:  Define a model name using ng-model directive</a:t>
            </a:r>
            <a:endParaRPr sz="2400" b="1" dirty="0">
              <a:solidFill>
                <a:srgbClr val="3A3A3A"/>
              </a:solidFill>
              <a:highlight>
                <a:srgbClr val="FFFFFF"/>
              </a:highlight>
              <a:latin typeface="Arial"/>
              <a:ea typeface="Arial"/>
              <a:cs typeface="Arial"/>
              <a:sym typeface="Arial"/>
            </a:endParaRPr>
          </a:p>
          <a:p>
            <a:pPr marL="190500" marR="190500" lvl="0" indent="0" algn="l" rtl="0">
              <a:lnSpc>
                <a:spcPct val="100000"/>
              </a:lnSpc>
              <a:spcBef>
                <a:spcPts val="400"/>
              </a:spcBef>
              <a:spcAft>
                <a:spcPts val="0"/>
              </a:spcAft>
              <a:buNone/>
            </a:pPr>
            <a:r>
              <a:rPr lang="en-IN" sz="2400" dirty="0">
                <a:solidFill>
                  <a:srgbClr val="212529"/>
                </a:solidFill>
                <a:highlight>
                  <a:srgbClr val="DDDDDD"/>
                </a:highlight>
                <a:latin typeface="Arial"/>
                <a:ea typeface="Arial"/>
                <a:cs typeface="Arial"/>
                <a:sym typeface="Arial"/>
              </a:rPr>
              <a:t>&lt;p&gt;Enter Text: &lt;input type = "text"  ng-model = "name"&gt;&lt;/p&gt;</a:t>
            </a:r>
            <a:endParaRPr sz="2400" dirty="0">
              <a:solidFill>
                <a:srgbClr val="212529"/>
              </a:solidFill>
              <a:highlight>
                <a:srgbClr val="DDDDDD"/>
              </a:highlight>
              <a:latin typeface="Arial"/>
              <a:ea typeface="Arial"/>
              <a:cs typeface="Arial"/>
              <a:sym typeface="Arial"/>
            </a:endParaRPr>
          </a:p>
          <a:p>
            <a:pPr marL="0" lvl="0" indent="0" algn="just" rtl="0">
              <a:lnSpc>
                <a:spcPct val="175000"/>
              </a:lnSpc>
              <a:spcBef>
                <a:spcPts val="0"/>
              </a:spcBef>
              <a:spcAft>
                <a:spcPts val="0"/>
              </a:spcAft>
              <a:buNone/>
            </a:pPr>
            <a:r>
              <a:rPr lang="en-IN" sz="2400" b="1" dirty="0">
                <a:solidFill>
                  <a:srgbClr val="3A3A3A"/>
                </a:solidFill>
                <a:highlight>
                  <a:srgbClr val="FFFFFF"/>
                </a:highlight>
                <a:latin typeface="Arial"/>
                <a:ea typeface="Arial"/>
                <a:cs typeface="Arial"/>
                <a:sym typeface="Arial"/>
              </a:rPr>
              <a:t>Step 4: Bind the value of above model defined using ng-bind directive.</a:t>
            </a:r>
            <a:endParaRPr sz="2400" b="1" dirty="0">
              <a:solidFill>
                <a:srgbClr val="3A3A3A"/>
              </a:solidFill>
              <a:highlight>
                <a:srgbClr val="FFFFFF"/>
              </a:highlight>
              <a:latin typeface="Arial"/>
              <a:ea typeface="Arial"/>
              <a:cs typeface="Arial"/>
              <a:sym typeface="Arial"/>
            </a:endParaRPr>
          </a:p>
          <a:p>
            <a:pPr marL="190500" marR="190500" lvl="0" indent="0" algn="l" rtl="0">
              <a:lnSpc>
                <a:spcPct val="115000"/>
              </a:lnSpc>
              <a:spcBef>
                <a:spcPts val="400"/>
              </a:spcBef>
              <a:spcAft>
                <a:spcPts val="0"/>
              </a:spcAft>
              <a:buClr>
                <a:schemeClr val="dk1"/>
              </a:buClr>
              <a:buSzPts val="1100"/>
              <a:buFont typeface="Arial"/>
              <a:buNone/>
            </a:pPr>
            <a:r>
              <a:rPr lang="en-IN" sz="2400" dirty="0">
                <a:solidFill>
                  <a:srgbClr val="212529"/>
                </a:solidFill>
                <a:highlight>
                  <a:srgbClr val="DDDDDD"/>
                </a:highlight>
                <a:latin typeface="Arial"/>
                <a:ea typeface="Arial"/>
                <a:cs typeface="Arial"/>
                <a:sym typeface="Arial"/>
              </a:rPr>
              <a:t>&lt;p&gt;Hello&lt;span ng-bind = "name"&gt;&lt;/span&gt;&lt;/p&gt;</a:t>
            </a:r>
            <a:endParaRPr sz="2400" dirty="0">
              <a:solidFill>
                <a:srgbClr val="212529"/>
              </a:solidFill>
              <a:highlight>
                <a:srgbClr val="DDDDDD"/>
              </a:highlight>
              <a:latin typeface="Arial"/>
              <a:ea typeface="Arial"/>
              <a:cs typeface="Arial"/>
              <a:sym typeface="Arial"/>
            </a:endParaRPr>
          </a:p>
          <a:p>
            <a:pPr marL="190500" marR="190500" lvl="0" indent="0" algn="l" rtl="0">
              <a:lnSpc>
                <a:spcPct val="100000"/>
              </a:lnSpc>
              <a:spcBef>
                <a:spcPts val="400"/>
              </a:spcBef>
              <a:spcAft>
                <a:spcPts val="0"/>
              </a:spcAft>
              <a:buClr>
                <a:schemeClr val="dk1"/>
              </a:buClr>
              <a:buSzPts val="1100"/>
              <a:buFont typeface="Arial"/>
              <a:buNone/>
            </a:pPr>
            <a:endParaRPr sz="2400" dirty="0">
              <a:solidFill>
                <a:srgbClr val="212529"/>
              </a:solidFill>
              <a:highlight>
                <a:srgbClr val="DDDDDD"/>
              </a:highlight>
              <a:latin typeface="Arial"/>
              <a:ea typeface="Arial"/>
              <a:cs typeface="Arial"/>
              <a:sym typeface="Arial"/>
            </a:endParaRPr>
          </a:p>
          <a:p>
            <a:pPr marL="0" lvl="0" indent="0" algn="l" rtl="0">
              <a:lnSpc>
                <a:spcPct val="100000"/>
              </a:lnSpc>
              <a:spcBef>
                <a:spcPts val="1000"/>
              </a:spcBef>
              <a:spcAft>
                <a:spcPts val="0"/>
              </a:spcAft>
              <a:buNone/>
            </a:pPr>
            <a:endParaRPr sz="2400" dirty="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Sample Code</a:t>
            </a:r>
            <a:endParaRPr/>
          </a:p>
        </p:txBody>
      </p:sp>
      <p:sp>
        <p:nvSpPr>
          <p:cNvPr id="278" name="Google Shape;278;p4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79" name="Google Shape;279;p40"/>
          <p:cNvPicPr preferRelativeResize="0"/>
          <p:nvPr/>
        </p:nvPicPr>
        <p:blipFill>
          <a:blip r:embed="rId3">
            <a:alphaModFix/>
          </a:blip>
          <a:stretch>
            <a:fillRect/>
          </a:stretch>
        </p:blipFill>
        <p:spPr>
          <a:xfrm>
            <a:off x="0" y="1486105"/>
            <a:ext cx="12192001" cy="537189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96EF104-7CDC-2505-66E5-7867DB186BDC}"/>
                  </a:ext>
                </a:extLst>
              </p14:cNvPr>
              <p14:cNvContentPartPr/>
              <p14:nvPr/>
            </p14:nvContentPartPr>
            <p14:xfrm>
              <a:off x="3670200" y="635040"/>
              <a:ext cx="559440" cy="159120"/>
            </p14:xfrm>
          </p:contentPart>
        </mc:Choice>
        <mc:Fallback xmlns="">
          <p:pic>
            <p:nvPicPr>
              <p:cNvPr id="2" name="Ink 1">
                <a:extLst>
                  <a:ext uri="{FF2B5EF4-FFF2-40B4-BE49-F238E27FC236}">
                    <a16:creationId xmlns:a16="http://schemas.microsoft.com/office/drawing/2014/main" id="{C96EF104-7CDC-2505-66E5-7867DB186BDC}"/>
                  </a:ext>
                </a:extLst>
              </p:cNvPr>
              <p:cNvPicPr/>
              <p:nvPr/>
            </p:nvPicPr>
            <p:blipFill>
              <a:blip r:embed="rId5"/>
              <a:stretch>
                <a:fillRect/>
              </a:stretch>
            </p:blipFill>
            <p:spPr>
              <a:xfrm>
                <a:off x="3654360" y="571680"/>
                <a:ext cx="590760" cy="2858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Directives</a:t>
            </a:r>
            <a:endParaRPr/>
          </a:p>
        </p:txBody>
      </p:sp>
      <p:sp>
        <p:nvSpPr>
          <p:cNvPr id="286" name="Google Shape;286;p4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IN" sz="2400">
                <a:solidFill>
                  <a:srgbClr val="202124"/>
                </a:solidFill>
                <a:highlight>
                  <a:schemeClr val="lt1"/>
                </a:highlight>
                <a:latin typeface="Arial"/>
                <a:ea typeface="Arial"/>
                <a:cs typeface="Arial"/>
                <a:sym typeface="Arial"/>
              </a:rPr>
              <a:t>Tells the DOM what action ( controller) need to be done. </a:t>
            </a:r>
            <a:endParaRPr sz="2400">
              <a:solidFill>
                <a:srgbClr val="202124"/>
              </a:solidFill>
              <a:highlight>
                <a:schemeClr val="lt1"/>
              </a:highlight>
              <a:latin typeface="Arial"/>
              <a:ea typeface="Arial"/>
              <a:cs typeface="Arial"/>
              <a:sym typeface="Arial"/>
            </a:endParaRPr>
          </a:p>
          <a:p>
            <a:pPr marL="457200" lvl="0" indent="-342900" algn="l" rtl="0">
              <a:lnSpc>
                <a:spcPct val="115000"/>
              </a:lnSpc>
              <a:spcBef>
                <a:spcPts val="0"/>
              </a:spcBef>
              <a:spcAft>
                <a:spcPts val="0"/>
              </a:spcAft>
              <a:buSzPts val="1800"/>
              <a:buChar char="●"/>
            </a:pPr>
            <a:r>
              <a:rPr lang="en-IN" sz="2400">
                <a:solidFill>
                  <a:srgbClr val="202124"/>
                </a:solidFill>
                <a:highlight>
                  <a:schemeClr val="lt1"/>
                </a:highlight>
                <a:latin typeface="Arial"/>
                <a:ea typeface="Arial"/>
                <a:cs typeface="Arial"/>
                <a:sym typeface="Arial"/>
              </a:rPr>
              <a:t>Directives are used like Attributes </a:t>
            </a:r>
            <a:endParaRPr sz="2400">
              <a:solidFill>
                <a:srgbClr val="202124"/>
              </a:solidFill>
              <a:highlight>
                <a:schemeClr val="lt1"/>
              </a:highlight>
              <a:latin typeface="Arial"/>
              <a:ea typeface="Arial"/>
              <a:cs typeface="Arial"/>
              <a:sym typeface="Arial"/>
            </a:endParaRPr>
          </a:p>
          <a:p>
            <a:pPr marL="457200" lvl="0" indent="-381000" algn="l" rtl="0">
              <a:lnSpc>
                <a:spcPct val="115000"/>
              </a:lnSpc>
              <a:spcBef>
                <a:spcPts val="0"/>
              </a:spcBef>
              <a:spcAft>
                <a:spcPts val="0"/>
              </a:spcAft>
              <a:buClr>
                <a:srgbClr val="202124"/>
              </a:buClr>
              <a:buSzPts val="2400"/>
              <a:buFont typeface="Arial"/>
              <a:buChar char="●"/>
            </a:pPr>
            <a:r>
              <a:rPr lang="en-IN" sz="2400">
                <a:solidFill>
                  <a:srgbClr val="202124"/>
                </a:solidFill>
                <a:highlight>
                  <a:schemeClr val="lt1"/>
                </a:highlight>
                <a:latin typeface="Arial"/>
                <a:ea typeface="Arial"/>
                <a:cs typeface="Arial"/>
                <a:sym typeface="Arial"/>
              </a:rPr>
              <a:t>2 types </a:t>
            </a:r>
            <a:endParaRPr sz="2400">
              <a:solidFill>
                <a:srgbClr val="202124"/>
              </a:solidFill>
              <a:highlight>
                <a:schemeClr val="lt1"/>
              </a:highlight>
              <a:latin typeface="Arial"/>
              <a:ea typeface="Arial"/>
              <a:cs typeface="Arial"/>
              <a:sym typeface="Arial"/>
            </a:endParaRPr>
          </a:p>
          <a:p>
            <a:pPr marL="914400" marR="0" lvl="1" indent="-381000" algn="l" rtl="0">
              <a:lnSpc>
                <a:spcPct val="115000"/>
              </a:lnSpc>
              <a:spcBef>
                <a:spcPts val="0"/>
              </a:spcBef>
              <a:spcAft>
                <a:spcPts val="0"/>
              </a:spcAft>
              <a:buClr>
                <a:srgbClr val="202124"/>
              </a:buClr>
              <a:buSzPts val="2400"/>
              <a:buChar char="○"/>
            </a:pPr>
            <a:r>
              <a:rPr lang="en-IN" sz="2400">
                <a:solidFill>
                  <a:srgbClr val="202124"/>
                </a:solidFill>
                <a:highlight>
                  <a:schemeClr val="lt1"/>
                </a:highlight>
                <a:latin typeface="Arial"/>
                <a:ea typeface="Arial"/>
                <a:cs typeface="Arial"/>
                <a:sym typeface="Arial"/>
              </a:rPr>
              <a:t> Built in Dire</a:t>
            </a:r>
            <a:r>
              <a:rPr lang="en-IN">
                <a:solidFill>
                  <a:srgbClr val="202124"/>
                </a:solidFill>
                <a:highlight>
                  <a:schemeClr val="lt1"/>
                </a:highlight>
                <a:latin typeface="Arial"/>
                <a:ea typeface="Arial"/>
                <a:cs typeface="Arial"/>
                <a:sym typeface="Arial"/>
              </a:rPr>
              <a:t>ctives - a set of built-in directives which offers functionality to your applications.</a:t>
            </a:r>
            <a:endParaRPr>
              <a:solidFill>
                <a:srgbClr val="202124"/>
              </a:solidFill>
              <a:highlight>
                <a:schemeClr val="lt1"/>
              </a:highlight>
              <a:latin typeface="Arial"/>
              <a:ea typeface="Arial"/>
              <a:cs typeface="Arial"/>
              <a:sym typeface="Arial"/>
            </a:endParaRPr>
          </a:p>
          <a:p>
            <a:pPr marL="914400" marR="0" lvl="1" indent="-381000" algn="l" rtl="0">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Custom Directives - lets you define your own directives.</a:t>
            </a:r>
            <a:endParaRPr sz="2400">
              <a:solidFill>
                <a:srgbClr val="202124"/>
              </a:solidFill>
              <a:highlight>
                <a:schemeClr val="lt1"/>
              </a:highlight>
              <a:latin typeface="Arial"/>
              <a:ea typeface="Arial"/>
              <a:cs typeface="Arial"/>
              <a:sym typeface="Arial"/>
            </a:endParaRPr>
          </a:p>
          <a:p>
            <a:pPr marL="457200" lvl="0" indent="0" algn="l" rtl="0">
              <a:lnSpc>
                <a:spcPct val="115000"/>
              </a:lnSpc>
              <a:spcBef>
                <a:spcPts val="300"/>
              </a:spcBef>
              <a:spcAft>
                <a:spcPts val="300"/>
              </a:spcAft>
              <a:buNone/>
            </a:pPr>
            <a:endParaRPr sz="2400">
              <a:solidFill>
                <a:srgbClr val="202124"/>
              </a:solidFill>
              <a:highlight>
                <a:schemeClr val="lt1"/>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77998F2-E060-1383-F333-52858E4BC2ED}"/>
                  </a:ext>
                </a:extLst>
              </p14:cNvPr>
              <p14:cNvContentPartPr/>
              <p14:nvPr/>
            </p14:nvContentPartPr>
            <p14:xfrm>
              <a:off x="539640" y="698760"/>
              <a:ext cx="3111840" cy="432000"/>
            </p14:xfrm>
          </p:contentPart>
        </mc:Choice>
        <mc:Fallback xmlns="">
          <p:pic>
            <p:nvPicPr>
              <p:cNvPr id="2" name="Ink 1">
                <a:extLst>
                  <a:ext uri="{FF2B5EF4-FFF2-40B4-BE49-F238E27FC236}">
                    <a16:creationId xmlns:a16="http://schemas.microsoft.com/office/drawing/2014/main" id="{577998F2-E060-1383-F333-52858E4BC2ED}"/>
                  </a:ext>
                </a:extLst>
              </p:cNvPr>
              <p:cNvPicPr/>
              <p:nvPr/>
            </p:nvPicPr>
            <p:blipFill>
              <a:blip r:embed="rId4"/>
              <a:stretch>
                <a:fillRect/>
              </a:stretch>
            </p:blipFill>
            <p:spPr>
              <a:xfrm>
                <a:off x="523800" y="635400"/>
                <a:ext cx="314316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0DE1081-B98C-1126-58C4-B2344A5FDD27}"/>
                  </a:ext>
                </a:extLst>
              </p14:cNvPr>
              <p14:cNvContentPartPr/>
              <p14:nvPr/>
            </p14:nvContentPartPr>
            <p14:xfrm>
              <a:off x="1238400" y="1581120"/>
              <a:ext cx="7531200" cy="680040"/>
            </p14:xfrm>
          </p:contentPart>
        </mc:Choice>
        <mc:Fallback xmlns="">
          <p:pic>
            <p:nvPicPr>
              <p:cNvPr id="3" name="Ink 2">
                <a:extLst>
                  <a:ext uri="{FF2B5EF4-FFF2-40B4-BE49-F238E27FC236}">
                    <a16:creationId xmlns:a16="http://schemas.microsoft.com/office/drawing/2014/main" id="{E0DE1081-B98C-1126-58C4-B2344A5FDD27}"/>
                  </a:ext>
                </a:extLst>
              </p:cNvPr>
              <p:cNvPicPr/>
              <p:nvPr/>
            </p:nvPicPr>
            <p:blipFill>
              <a:blip r:embed="rId6"/>
              <a:stretch>
                <a:fillRect/>
              </a:stretch>
            </p:blipFill>
            <p:spPr>
              <a:xfrm>
                <a:off x="1222560" y="1517760"/>
                <a:ext cx="7562520" cy="80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F728E27-1DC4-8D56-7A95-428976C32AE0}"/>
                  </a:ext>
                </a:extLst>
              </p14:cNvPr>
              <p14:cNvContentPartPr/>
              <p14:nvPr/>
            </p14:nvContentPartPr>
            <p14:xfrm>
              <a:off x="1397160" y="2514600"/>
              <a:ext cx="1060560" cy="419400"/>
            </p14:xfrm>
          </p:contentPart>
        </mc:Choice>
        <mc:Fallback xmlns="">
          <p:pic>
            <p:nvPicPr>
              <p:cNvPr id="4" name="Ink 3">
                <a:extLst>
                  <a:ext uri="{FF2B5EF4-FFF2-40B4-BE49-F238E27FC236}">
                    <a16:creationId xmlns:a16="http://schemas.microsoft.com/office/drawing/2014/main" id="{0F728E27-1DC4-8D56-7A95-428976C32AE0}"/>
                  </a:ext>
                </a:extLst>
              </p:cNvPr>
              <p:cNvPicPr/>
              <p:nvPr/>
            </p:nvPicPr>
            <p:blipFill>
              <a:blip r:embed="rId8"/>
              <a:stretch>
                <a:fillRect/>
              </a:stretch>
            </p:blipFill>
            <p:spPr>
              <a:xfrm>
                <a:off x="1381320" y="2451240"/>
                <a:ext cx="10918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225E8CBC-5D49-EDB1-EADC-D8B9E71F79A7}"/>
                  </a:ext>
                </a:extLst>
              </p14:cNvPr>
              <p14:cNvContentPartPr/>
              <p14:nvPr/>
            </p14:nvContentPartPr>
            <p14:xfrm>
              <a:off x="1955880" y="3295800"/>
              <a:ext cx="2394360" cy="57600"/>
            </p14:xfrm>
          </p:contentPart>
        </mc:Choice>
        <mc:Fallback xmlns="">
          <p:pic>
            <p:nvPicPr>
              <p:cNvPr id="5" name="Ink 4">
                <a:extLst>
                  <a:ext uri="{FF2B5EF4-FFF2-40B4-BE49-F238E27FC236}">
                    <a16:creationId xmlns:a16="http://schemas.microsoft.com/office/drawing/2014/main" id="{225E8CBC-5D49-EDB1-EADC-D8B9E71F79A7}"/>
                  </a:ext>
                </a:extLst>
              </p:cNvPr>
              <p:cNvPicPr/>
              <p:nvPr/>
            </p:nvPicPr>
            <p:blipFill>
              <a:blip r:embed="rId10"/>
              <a:stretch>
                <a:fillRect/>
              </a:stretch>
            </p:blipFill>
            <p:spPr>
              <a:xfrm>
                <a:off x="1940040" y="3232440"/>
                <a:ext cx="24256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BD6AB6A7-E4DA-848A-E68D-FDEF016570A1}"/>
                  </a:ext>
                </a:extLst>
              </p14:cNvPr>
              <p14:cNvContentPartPr/>
              <p14:nvPr/>
            </p14:nvContentPartPr>
            <p14:xfrm>
              <a:off x="1905120" y="4051440"/>
              <a:ext cx="2578320" cy="286200"/>
            </p14:xfrm>
          </p:contentPart>
        </mc:Choice>
        <mc:Fallback xmlns="">
          <p:pic>
            <p:nvPicPr>
              <p:cNvPr id="6" name="Ink 5">
                <a:extLst>
                  <a:ext uri="{FF2B5EF4-FFF2-40B4-BE49-F238E27FC236}">
                    <a16:creationId xmlns:a16="http://schemas.microsoft.com/office/drawing/2014/main" id="{BD6AB6A7-E4DA-848A-E68D-FDEF016570A1}"/>
                  </a:ext>
                </a:extLst>
              </p:cNvPr>
              <p:cNvPicPr/>
              <p:nvPr/>
            </p:nvPicPr>
            <p:blipFill>
              <a:blip r:embed="rId12"/>
              <a:stretch>
                <a:fillRect/>
              </a:stretch>
            </p:blipFill>
            <p:spPr>
              <a:xfrm>
                <a:off x="1889280" y="3988080"/>
                <a:ext cx="2609640" cy="4129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IN" sz="2400">
                <a:solidFill>
                  <a:srgbClr val="202124"/>
                </a:solidFill>
                <a:highlight>
                  <a:srgbClr val="FFFFFF"/>
                </a:highlight>
                <a:latin typeface="Arial"/>
                <a:ea typeface="Arial"/>
                <a:cs typeface="Arial"/>
                <a:sym typeface="Arial"/>
              </a:rPr>
              <a:t>Built in Directives</a:t>
            </a:r>
            <a:endParaRPr sz="2400">
              <a:solidFill>
                <a:srgbClr val="202124"/>
              </a:solidFill>
              <a:highlight>
                <a:srgbClr val="FFFFFF"/>
              </a:highlight>
              <a:latin typeface="Arial"/>
              <a:ea typeface="Arial"/>
              <a:cs typeface="Arial"/>
              <a:sym typeface="Arial"/>
            </a:endParaRPr>
          </a:p>
          <a:p>
            <a:pPr marL="457200" marR="0" lvl="0" indent="-381000" algn="l" rtl="0">
              <a:lnSpc>
                <a:spcPct val="115000"/>
              </a:lnSpc>
              <a:spcBef>
                <a:spcPts val="30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Start as ng-*</a:t>
            </a:r>
            <a:endParaRPr sz="2400">
              <a:solidFill>
                <a:srgbClr val="202124"/>
              </a:solidFill>
              <a:highlight>
                <a:srgbClr val="FFFFFF"/>
              </a:highlight>
              <a:latin typeface="Arial"/>
              <a:ea typeface="Arial"/>
              <a:cs typeface="Arial"/>
              <a:sym typeface="Arial"/>
            </a:endParaRPr>
          </a:p>
          <a:p>
            <a:pPr marL="457200" marR="0" lvl="0" indent="-381000" algn="l" rtl="0">
              <a:lnSpc>
                <a:spcPct val="115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Eg:</a:t>
            </a:r>
            <a:endParaRPr sz="2400">
              <a:solidFill>
                <a:srgbClr val="202124"/>
              </a:solidFill>
              <a:highlight>
                <a:srgbClr val="FFFFFF"/>
              </a:highlight>
              <a:latin typeface="Arial"/>
              <a:ea typeface="Arial"/>
              <a:cs typeface="Arial"/>
              <a:sym typeface="Arial"/>
            </a:endParaRPr>
          </a:p>
          <a:p>
            <a:pPr marL="914400" marR="0" lvl="1" indent="-381000" algn="l" rtl="0">
              <a:lnSpc>
                <a:spcPct val="115000"/>
              </a:lnSpc>
              <a:spcBef>
                <a:spcPts val="0"/>
              </a:spcBef>
              <a:spcAft>
                <a:spcPts val="0"/>
              </a:spcAft>
              <a:buSzPts val="2400"/>
              <a:buChar char="○"/>
            </a:pPr>
            <a:r>
              <a:rPr lang="en-IN" b="1">
                <a:solidFill>
                  <a:srgbClr val="202124"/>
                </a:solidFill>
                <a:highlight>
                  <a:srgbClr val="FFFFFF"/>
                </a:highlight>
                <a:latin typeface="Arial"/>
                <a:ea typeface="Arial"/>
                <a:cs typeface="Arial"/>
                <a:sym typeface="Arial"/>
              </a:rPr>
              <a:t>ng-app</a:t>
            </a:r>
            <a:r>
              <a:rPr lang="en-IN">
                <a:solidFill>
                  <a:srgbClr val="202124"/>
                </a:solidFill>
                <a:highlight>
                  <a:srgbClr val="FFFFFF"/>
                </a:highlight>
                <a:latin typeface="Arial"/>
                <a:ea typeface="Arial"/>
                <a:cs typeface="Arial"/>
                <a:sym typeface="Arial"/>
              </a:rPr>
              <a:t> − This directive defines and links an AngularJS application to HTML. start the AngularJS application. </a:t>
            </a:r>
            <a:endParaRPr sz="2400">
              <a:solidFill>
                <a:srgbClr val="202124"/>
              </a:solidFill>
              <a:highlight>
                <a:srgbClr val="FFFFFF"/>
              </a:highlight>
              <a:latin typeface="Arial"/>
              <a:ea typeface="Arial"/>
              <a:cs typeface="Arial"/>
              <a:sym typeface="Arial"/>
            </a:endParaRPr>
          </a:p>
          <a:p>
            <a:pPr marL="914400" marR="0" lvl="1" indent="-381000" algn="l" rtl="0">
              <a:lnSpc>
                <a:spcPct val="115000"/>
              </a:lnSpc>
              <a:spcBef>
                <a:spcPts val="0"/>
              </a:spcBef>
              <a:spcAft>
                <a:spcPts val="0"/>
              </a:spcAft>
              <a:buSzPts val="2400"/>
              <a:buChar char="○"/>
            </a:pPr>
            <a:r>
              <a:rPr lang="en-IN" b="1">
                <a:solidFill>
                  <a:srgbClr val="202124"/>
                </a:solidFill>
                <a:highlight>
                  <a:srgbClr val="FFFFFF"/>
                </a:highlight>
                <a:latin typeface="Arial"/>
                <a:ea typeface="Arial"/>
                <a:cs typeface="Arial"/>
                <a:sym typeface="Arial"/>
              </a:rPr>
              <a:t>ng-model </a:t>
            </a:r>
            <a:r>
              <a:rPr lang="en-IN">
                <a:solidFill>
                  <a:srgbClr val="202124"/>
                </a:solidFill>
                <a:highlight>
                  <a:srgbClr val="FFFFFF"/>
                </a:highlight>
                <a:latin typeface="Arial"/>
                <a:ea typeface="Arial"/>
                <a:cs typeface="Arial"/>
                <a:sym typeface="Arial"/>
              </a:rPr>
              <a:t>− This directive binds the values of AngularJS application data to HTML input controls.</a:t>
            </a:r>
            <a:endParaRPr>
              <a:solidFill>
                <a:srgbClr val="202124"/>
              </a:solidFill>
              <a:highlight>
                <a:srgbClr val="FFFFFF"/>
              </a:highlight>
              <a:latin typeface="Arial"/>
              <a:ea typeface="Arial"/>
              <a:cs typeface="Arial"/>
              <a:sym typeface="Arial"/>
            </a:endParaRPr>
          </a:p>
          <a:p>
            <a:pPr marL="914400" marR="0" lvl="1" indent="-381000" algn="l" rtl="0">
              <a:lnSpc>
                <a:spcPct val="115000"/>
              </a:lnSpc>
              <a:spcBef>
                <a:spcPts val="0"/>
              </a:spcBef>
              <a:spcAft>
                <a:spcPts val="0"/>
              </a:spcAft>
              <a:buSzPts val="2400"/>
              <a:buChar char="○"/>
            </a:pPr>
            <a:r>
              <a:rPr lang="en-IN" b="1">
                <a:solidFill>
                  <a:srgbClr val="202124"/>
                </a:solidFill>
                <a:highlight>
                  <a:srgbClr val="FFFFFF"/>
                </a:highlight>
                <a:latin typeface="Arial"/>
                <a:ea typeface="Arial"/>
                <a:cs typeface="Arial"/>
                <a:sym typeface="Arial"/>
              </a:rPr>
              <a:t>ng-bind </a:t>
            </a:r>
            <a:r>
              <a:rPr lang="en-IN">
                <a:solidFill>
                  <a:srgbClr val="202124"/>
                </a:solidFill>
                <a:highlight>
                  <a:srgbClr val="FFFFFF"/>
                </a:highlight>
                <a:latin typeface="Arial"/>
                <a:ea typeface="Arial"/>
                <a:cs typeface="Arial"/>
                <a:sym typeface="Arial"/>
              </a:rPr>
              <a:t>− This directive binds the AngularJS Application data to HTML tags.</a:t>
            </a:r>
            <a:endParaRPr>
              <a:solidFill>
                <a:srgbClr val="202124"/>
              </a:solidFill>
              <a:highlight>
                <a:srgbClr val="FFFFFF"/>
              </a:highlight>
              <a:latin typeface="Arial"/>
              <a:ea typeface="Arial"/>
              <a:cs typeface="Arial"/>
              <a:sym typeface="Arial"/>
            </a:endParaRPr>
          </a:p>
          <a:p>
            <a:pPr marL="914400" marR="0" lvl="1" indent="-381000" algn="l" rtl="0">
              <a:lnSpc>
                <a:spcPct val="115000"/>
              </a:lnSpc>
              <a:spcBef>
                <a:spcPts val="0"/>
              </a:spcBef>
              <a:spcAft>
                <a:spcPts val="0"/>
              </a:spcAft>
              <a:buClr>
                <a:srgbClr val="202124"/>
              </a:buClr>
              <a:buSzPts val="2400"/>
              <a:buFont typeface="Arial"/>
              <a:buChar char="○"/>
            </a:pPr>
            <a:r>
              <a:rPr lang="en-IN">
                <a:solidFill>
                  <a:srgbClr val="202124"/>
                </a:solidFill>
                <a:highlight>
                  <a:srgbClr val="FFFFFF"/>
                </a:highlight>
                <a:latin typeface="Arial"/>
                <a:ea typeface="Arial"/>
                <a:cs typeface="Arial"/>
                <a:sym typeface="Arial"/>
              </a:rPr>
              <a:t>ng-value - bind value with a tag </a:t>
            </a:r>
            <a:endParaRPr>
              <a:solidFill>
                <a:srgbClr val="202124"/>
              </a:solidFill>
              <a:highlight>
                <a:srgbClr val="FFFFFF"/>
              </a:highlight>
              <a:latin typeface="Arial"/>
              <a:ea typeface="Arial"/>
              <a:cs typeface="Arial"/>
              <a:sym typeface="Arial"/>
            </a:endParaRPr>
          </a:p>
          <a:p>
            <a:pPr marL="0" marR="0" lvl="0" indent="0" algn="l" rtl="0">
              <a:lnSpc>
                <a:spcPct val="115000"/>
              </a:lnSpc>
              <a:spcBef>
                <a:spcPts val="300"/>
              </a:spcBef>
              <a:spcAft>
                <a:spcPts val="300"/>
              </a:spcAft>
              <a:buNone/>
            </a:pPr>
            <a:endParaRPr>
              <a:solidFill>
                <a:srgbClr val="202124"/>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71F2F04-3674-A9CF-7E40-409223C21690}"/>
                  </a:ext>
                </a:extLst>
              </p14:cNvPr>
              <p14:cNvContentPartPr/>
              <p14:nvPr/>
            </p14:nvContentPartPr>
            <p14:xfrm>
              <a:off x="1200240" y="2171880"/>
              <a:ext cx="2121120" cy="609840"/>
            </p14:xfrm>
          </p:contentPart>
        </mc:Choice>
        <mc:Fallback xmlns="">
          <p:pic>
            <p:nvPicPr>
              <p:cNvPr id="2" name="Ink 1">
                <a:extLst>
                  <a:ext uri="{FF2B5EF4-FFF2-40B4-BE49-F238E27FC236}">
                    <a16:creationId xmlns:a16="http://schemas.microsoft.com/office/drawing/2014/main" id="{071F2F04-3674-A9CF-7E40-409223C21690}"/>
                  </a:ext>
                </a:extLst>
              </p:cNvPr>
              <p:cNvPicPr/>
              <p:nvPr/>
            </p:nvPicPr>
            <p:blipFill>
              <a:blip r:embed="rId4"/>
              <a:stretch>
                <a:fillRect/>
              </a:stretch>
            </p:blipFill>
            <p:spPr>
              <a:xfrm>
                <a:off x="1184400" y="2108520"/>
                <a:ext cx="215244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ADED5EC-8DC5-3555-916F-C6E394A8660B}"/>
                  </a:ext>
                </a:extLst>
              </p14:cNvPr>
              <p14:cNvContentPartPr/>
              <p14:nvPr/>
            </p14:nvContentPartPr>
            <p14:xfrm>
              <a:off x="539640" y="1809720"/>
              <a:ext cx="356040" cy="381600"/>
            </p14:xfrm>
          </p:contentPart>
        </mc:Choice>
        <mc:Fallback xmlns="">
          <p:pic>
            <p:nvPicPr>
              <p:cNvPr id="3" name="Ink 2">
                <a:extLst>
                  <a:ext uri="{FF2B5EF4-FFF2-40B4-BE49-F238E27FC236}">
                    <a16:creationId xmlns:a16="http://schemas.microsoft.com/office/drawing/2014/main" id="{5ADED5EC-8DC5-3555-916F-C6E394A8660B}"/>
                  </a:ext>
                </a:extLst>
              </p:cNvPr>
              <p:cNvPicPr/>
              <p:nvPr/>
            </p:nvPicPr>
            <p:blipFill>
              <a:blip r:embed="rId6"/>
              <a:stretch>
                <a:fillRect/>
              </a:stretch>
            </p:blipFill>
            <p:spPr>
              <a:xfrm>
                <a:off x="523800" y="1746360"/>
                <a:ext cx="38736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5493F3-EEDF-2AF1-1AD9-C4172D39DBF9}"/>
                  </a:ext>
                </a:extLst>
              </p14:cNvPr>
              <p14:cNvContentPartPr/>
              <p14:nvPr/>
            </p14:nvContentPartPr>
            <p14:xfrm>
              <a:off x="6705720" y="2876760"/>
              <a:ext cx="4438800" cy="667080"/>
            </p14:xfrm>
          </p:contentPart>
        </mc:Choice>
        <mc:Fallback xmlns="">
          <p:pic>
            <p:nvPicPr>
              <p:cNvPr id="4" name="Ink 3">
                <a:extLst>
                  <a:ext uri="{FF2B5EF4-FFF2-40B4-BE49-F238E27FC236}">
                    <a16:creationId xmlns:a16="http://schemas.microsoft.com/office/drawing/2014/main" id="{B15493F3-EEDF-2AF1-1AD9-C4172D39DBF9}"/>
                  </a:ext>
                </a:extLst>
              </p:cNvPr>
              <p:cNvPicPr/>
              <p:nvPr/>
            </p:nvPicPr>
            <p:blipFill>
              <a:blip r:embed="rId8"/>
              <a:stretch>
                <a:fillRect/>
              </a:stretch>
            </p:blipFill>
            <p:spPr>
              <a:xfrm>
                <a:off x="6689880" y="2813400"/>
                <a:ext cx="447012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1E0B9F7-25F9-D81F-7489-017C1ABE501D}"/>
                  </a:ext>
                </a:extLst>
              </p14:cNvPr>
              <p14:cNvContentPartPr/>
              <p14:nvPr/>
            </p14:nvContentPartPr>
            <p14:xfrm>
              <a:off x="1822320" y="3333960"/>
              <a:ext cx="6128280" cy="648000"/>
            </p14:xfrm>
          </p:contentPart>
        </mc:Choice>
        <mc:Fallback xmlns="">
          <p:pic>
            <p:nvPicPr>
              <p:cNvPr id="5" name="Ink 4">
                <a:extLst>
                  <a:ext uri="{FF2B5EF4-FFF2-40B4-BE49-F238E27FC236}">
                    <a16:creationId xmlns:a16="http://schemas.microsoft.com/office/drawing/2014/main" id="{B1E0B9F7-25F9-D81F-7489-017C1ABE501D}"/>
                  </a:ext>
                </a:extLst>
              </p:cNvPr>
              <p:cNvPicPr/>
              <p:nvPr/>
            </p:nvPicPr>
            <p:blipFill>
              <a:blip r:embed="rId10"/>
              <a:stretch>
                <a:fillRect/>
              </a:stretch>
            </p:blipFill>
            <p:spPr>
              <a:xfrm>
                <a:off x="1806480" y="3270600"/>
                <a:ext cx="6159600" cy="774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2AE491B8-90E9-8A6C-8335-716BCD66EE0F}"/>
                  </a:ext>
                </a:extLst>
              </p14:cNvPr>
              <p14:cNvContentPartPr/>
              <p14:nvPr/>
            </p14:nvContentPartPr>
            <p14:xfrm>
              <a:off x="5473800" y="4222800"/>
              <a:ext cx="736920" cy="51120"/>
            </p14:xfrm>
          </p:contentPart>
        </mc:Choice>
        <mc:Fallback xmlns="">
          <p:pic>
            <p:nvPicPr>
              <p:cNvPr id="6" name="Ink 5">
                <a:extLst>
                  <a:ext uri="{FF2B5EF4-FFF2-40B4-BE49-F238E27FC236}">
                    <a16:creationId xmlns:a16="http://schemas.microsoft.com/office/drawing/2014/main" id="{2AE491B8-90E9-8A6C-8335-716BCD66EE0F}"/>
                  </a:ext>
                </a:extLst>
              </p:cNvPr>
              <p:cNvPicPr/>
              <p:nvPr/>
            </p:nvPicPr>
            <p:blipFill>
              <a:blip r:embed="rId12"/>
              <a:stretch>
                <a:fillRect/>
              </a:stretch>
            </p:blipFill>
            <p:spPr>
              <a:xfrm>
                <a:off x="5457960" y="4159440"/>
                <a:ext cx="7682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04A9FD1A-7EA5-D97E-6487-FF098E65CE13}"/>
                  </a:ext>
                </a:extLst>
              </p14:cNvPr>
              <p14:cNvContentPartPr/>
              <p14:nvPr/>
            </p14:nvContentPartPr>
            <p14:xfrm>
              <a:off x="5295960" y="4889520"/>
              <a:ext cx="5054760" cy="222840"/>
            </p14:xfrm>
          </p:contentPart>
        </mc:Choice>
        <mc:Fallback xmlns="">
          <p:pic>
            <p:nvPicPr>
              <p:cNvPr id="7" name="Ink 6">
                <a:extLst>
                  <a:ext uri="{FF2B5EF4-FFF2-40B4-BE49-F238E27FC236}">
                    <a16:creationId xmlns:a16="http://schemas.microsoft.com/office/drawing/2014/main" id="{04A9FD1A-7EA5-D97E-6487-FF098E65CE13}"/>
                  </a:ext>
                </a:extLst>
              </p:cNvPr>
              <p:cNvPicPr/>
              <p:nvPr/>
            </p:nvPicPr>
            <p:blipFill>
              <a:blip r:embed="rId14"/>
              <a:stretch>
                <a:fillRect/>
              </a:stretch>
            </p:blipFill>
            <p:spPr>
              <a:xfrm>
                <a:off x="5280120" y="4826160"/>
                <a:ext cx="5086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997A9687-CE01-9774-68D8-AF59BB994976}"/>
                  </a:ext>
                </a:extLst>
              </p14:cNvPr>
              <p14:cNvContentPartPr/>
              <p14:nvPr/>
            </p14:nvContentPartPr>
            <p14:xfrm>
              <a:off x="1936800" y="5384880"/>
              <a:ext cx="1518120" cy="146520"/>
            </p14:xfrm>
          </p:contentPart>
        </mc:Choice>
        <mc:Fallback xmlns="">
          <p:pic>
            <p:nvPicPr>
              <p:cNvPr id="8" name="Ink 7">
                <a:extLst>
                  <a:ext uri="{FF2B5EF4-FFF2-40B4-BE49-F238E27FC236}">
                    <a16:creationId xmlns:a16="http://schemas.microsoft.com/office/drawing/2014/main" id="{997A9687-CE01-9774-68D8-AF59BB994976}"/>
                  </a:ext>
                </a:extLst>
              </p:cNvPr>
              <p:cNvPicPr/>
              <p:nvPr/>
            </p:nvPicPr>
            <p:blipFill>
              <a:blip r:embed="rId16"/>
              <a:stretch>
                <a:fillRect/>
              </a:stretch>
            </p:blipFill>
            <p:spPr>
              <a:xfrm>
                <a:off x="1920960" y="5321520"/>
                <a:ext cx="1549440" cy="2732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07" name="Google Shape;107;p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marR="0" lvl="0" indent="-406400" algn="l" rtl="0">
              <a:lnSpc>
                <a:spcPct val="90000"/>
              </a:lnSpc>
              <a:spcBef>
                <a:spcPts val="1000"/>
              </a:spcBef>
              <a:spcAft>
                <a:spcPts val="0"/>
              </a:spcAft>
              <a:buSzPts val="2800"/>
              <a:buChar char="●"/>
            </a:pPr>
            <a:r>
              <a:rPr lang="en-IN" b="1"/>
              <a:t>Separation of Concerns </a:t>
            </a:r>
            <a:endParaRPr b="1"/>
          </a:p>
          <a:p>
            <a:pPr marL="914400" lvl="1" indent="-406400" algn="l" rtl="0">
              <a:spcBef>
                <a:spcPts val="0"/>
              </a:spcBef>
              <a:spcAft>
                <a:spcPts val="0"/>
              </a:spcAft>
              <a:buSzPts val="2800"/>
              <a:buChar char="○"/>
            </a:pPr>
            <a:r>
              <a:rPr lang="en-IN"/>
              <a:t>AngularJS is an </a:t>
            </a:r>
            <a:r>
              <a:rPr lang="en-IN" b="1"/>
              <a:t>Model-View-Controller</a:t>
            </a:r>
            <a:r>
              <a:rPr lang="en-IN"/>
              <a:t> framework that is similar to the </a:t>
            </a:r>
            <a:r>
              <a:rPr lang="en-IN">
                <a:uFill>
                  <a:noFill/>
                </a:uFill>
                <a:hlinkClick r:id="rId3"/>
              </a:rPr>
              <a:t>JavaScript</a:t>
            </a:r>
            <a:r>
              <a:rPr lang="en-IN"/>
              <a:t> framework</a:t>
            </a:r>
            <a:endParaRPr/>
          </a:p>
          <a:p>
            <a:pPr marL="914400" lvl="1" indent="-342900" algn="l" rtl="0">
              <a:spcBef>
                <a:spcPts val="0"/>
              </a:spcBef>
              <a:spcAft>
                <a:spcPts val="0"/>
              </a:spcAft>
              <a:buSzPts val="1800"/>
              <a:buChar char="○"/>
            </a:pPr>
            <a:r>
              <a:rPr lang="en-IN" sz="2800"/>
              <a:t>Separate DOM from the application logic</a:t>
            </a:r>
            <a:endParaRPr sz="2800"/>
          </a:p>
          <a:p>
            <a:pPr marL="1371600" lvl="2" indent="-406400" algn="l" rtl="0">
              <a:spcBef>
                <a:spcPts val="0"/>
              </a:spcBef>
              <a:spcAft>
                <a:spcPts val="0"/>
              </a:spcAft>
              <a:buSzPts val="2800"/>
              <a:buChar char="■"/>
            </a:pPr>
            <a:r>
              <a:rPr lang="en-IN" sz="2800"/>
              <a:t>Component, templates, Services</a:t>
            </a:r>
            <a:endParaRPr sz="1200">
              <a:latin typeface="Roboto"/>
              <a:ea typeface="Roboto"/>
              <a:cs typeface="Roboto"/>
              <a:sym typeface="Roboto"/>
            </a:endParaRPr>
          </a:p>
          <a:p>
            <a:pPr marL="457200" lvl="0" indent="-406400" algn="l" rtl="0">
              <a:spcBef>
                <a:spcPts val="0"/>
              </a:spcBef>
              <a:spcAft>
                <a:spcPts val="0"/>
              </a:spcAft>
              <a:buSzPts val="2800"/>
              <a:buChar char="●"/>
            </a:pPr>
            <a:r>
              <a:rPr lang="en-IN"/>
              <a:t>Can create </a:t>
            </a:r>
            <a:r>
              <a:rPr lang="en-IN" b="1"/>
              <a:t>RIA, </a:t>
            </a:r>
            <a:r>
              <a:rPr lang="en-IN"/>
              <a:t>with including a wide range of third-party libraries, tools, and extensions</a:t>
            </a:r>
            <a:endParaRPr b="1"/>
          </a:p>
          <a:p>
            <a:pPr marL="457200" marR="0" lvl="0" indent="-406400" algn="l" rtl="0">
              <a:lnSpc>
                <a:spcPct val="90000"/>
              </a:lnSpc>
              <a:spcBef>
                <a:spcPts val="0"/>
              </a:spcBef>
              <a:spcAft>
                <a:spcPts val="0"/>
              </a:spcAft>
              <a:buSzPts val="2800"/>
              <a:buChar char="●"/>
            </a:pPr>
            <a:r>
              <a:rPr lang="en-IN" b="1"/>
              <a:t>Cross Browser</a:t>
            </a:r>
            <a:r>
              <a:rPr lang="en-IN"/>
              <a:t> </a:t>
            </a:r>
            <a:r>
              <a:rPr lang="en-IN" b="1"/>
              <a:t>Compatible </a:t>
            </a:r>
            <a:r>
              <a:rPr lang="en-IN"/>
              <a:t>It can be easily added to HTML pages with simply a &lt;script&gt; tag</a:t>
            </a:r>
            <a:endParaRPr/>
          </a:p>
          <a:p>
            <a:pPr marL="457200" marR="0" lvl="0" indent="-406400" algn="l" rtl="0">
              <a:lnSpc>
                <a:spcPct val="90000"/>
              </a:lnSpc>
              <a:spcBef>
                <a:spcPts val="0"/>
              </a:spcBef>
              <a:spcAft>
                <a:spcPts val="0"/>
              </a:spcAft>
              <a:buSzPts val="2800"/>
              <a:buChar char="●"/>
            </a:pPr>
            <a:r>
              <a:rPr lang="en-IN"/>
              <a:t>named angular after HTML as  HTML contains angular brackets.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99" name="Google Shape;299;p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914400" lvl="1" indent="-381000" algn="l" rtl="0">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ng-controller - to associate with a controller</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b="1">
                <a:solidFill>
                  <a:srgbClr val="202124"/>
                </a:solidFill>
                <a:highlight>
                  <a:schemeClr val="lt1"/>
                </a:highlight>
                <a:latin typeface="Arial"/>
                <a:ea typeface="Arial"/>
                <a:cs typeface="Arial"/>
                <a:sym typeface="Arial"/>
              </a:rPr>
              <a:t>ng-show, ng-hide</a:t>
            </a:r>
            <a:r>
              <a:rPr lang="en-IN">
                <a:solidFill>
                  <a:srgbClr val="202124"/>
                </a:solidFill>
                <a:highlight>
                  <a:schemeClr val="lt1"/>
                </a:highlight>
                <a:latin typeface="Arial"/>
                <a:ea typeface="Arial"/>
                <a:cs typeface="Arial"/>
                <a:sym typeface="Arial"/>
              </a:rPr>
              <a:t> - show or hide any control from DOM</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ng-init - initialise any variable </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ng-repeat - used for looping</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b="1">
                <a:solidFill>
                  <a:srgbClr val="202124"/>
                </a:solidFill>
                <a:highlight>
                  <a:schemeClr val="lt1"/>
                </a:highlight>
                <a:latin typeface="Arial"/>
                <a:ea typeface="Arial"/>
                <a:cs typeface="Arial"/>
                <a:sym typeface="Arial"/>
              </a:rPr>
              <a:t>ng-click </a:t>
            </a:r>
            <a:r>
              <a:rPr lang="en-IN">
                <a:solidFill>
                  <a:srgbClr val="202124"/>
                </a:solidFill>
                <a:highlight>
                  <a:schemeClr val="lt1"/>
                </a:highlight>
                <a:latin typeface="Arial"/>
                <a:ea typeface="Arial"/>
                <a:cs typeface="Arial"/>
                <a:sym typeface="Arial"/>
              </a:rPr>
              <a:t>- is like onclick(), is based on an event</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ng-required - used for form validation</a:t>
            </a:r>
            <a:endParaRPr>
              <a:solidFill>
                <a:srgbClr val="202124"/>
              </a:solidFill>
              <a:highlight>
                <a:schemeClr val="lt1"/>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Char char="○"/>
            </a:pPr>
            <a:r>
              <a:rPr lang="en-IN" b="1">
                <a:solidFill>
                  <a:srgbClr val="202124"/>
                </a:solidFill>
                <a:highlight>
                  <a:schemeClr val="lt1"/>
                </a:highlight>
                <a:latin typeface="Arial"/>
                <a:ea typeface="Arial"/>
                <a:cs typeface="Arial"/>
                <a:sym typeface="Arial"/>
              </a:rPr>
              <a:t>ng-disabled</a:t>
            </a:r>
            <a:r>
              <a:rPr lang="en-IN">
                <a:solidFill>
                  <a:srgbClr val="202124"/>
                </a:solidFill>
                <a:highlight>
                  <a:schemeClr val="lt1"/>
                </a:highlight>
                <a:latin typeface="Arial"/>
                <a:ea typeface="Arial"/>
                <a:cs typeface="Arial"/>
                <a:sym typeface="Arial"/>
              </a:rPr>
              <a:t> - enable or disable the control at runtime</a:t>
            </a: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2D695A9-72FD-70B3-BD2B-C2407C7225A3}"/>
                  </a:ext>
                </a:extLst>
              </p14:cNvPr>
              <p14:cNvContentPartPr/>
              <p14:nvPr/>
            </p14:nvContentPartPr>
            <p14:xfrm>
              <a:off x="1841400" y="2667240"/>
              <a:ext cx="3823200" cy="406800"/>
            </p14:xfrm>
          </p:contentPart>
        </mc:Choice>
        <mc:Fallback xmlns="">
          <p:pic>
            <p:nvPicPr>
              <p:cNvPr id="2" name="Ink 1">
                <a:extLst>
                  <a:ext uri="{FF2B5EF4-FFF2-40B4-BE49-F238E27FC236}">
                    <a16:creationId xmlns:a16="http://schemas.microsoft.com/office/drawing/2014/main" id="{12D695A9-72FD-70B3-BD2B-C2407C7225A3}"/>
                  </a:ext>
                </a:extLst>
              </p:cNvPr>
              <p:cNvPicPr/>
              <p:nvPr/>
            </p:nvPicPr>
            <p:blipFill>
              <a:blip r:embed="rId4"/>
              <a:stretch>
                <a:fillRect/>
              </a:stretch>
            </p:blipFill>
            <p:spPr>
              <a:xfrm>
                <a:off x="1825560" y="2603880"/>
                <a:ext cx="385452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75034CA-7C79-D67E-3764-700D55407235}"/>
                  </a:ext>
                </a:extLst>
              </p14:cNvPr>
              <p14:cNvContentPartPr/>
              <p14:nvPr/>
            </p14:nvContentPartPr>
            <p14:xfrm>
              <a:off x="1905120" y="2006640"/>
              <a:ext cx="8160120" cy="698760"/>
            </p14:xfrm>
          </p:contentPart>
        </mc:Choice>
        <mc:Fallback xmlns="">
          <p:pic>
            <p:nvPicPr>
              <p:cNvPr id="3" name="Ink 2">
                <a:extLst>
                  <a:ext uri="{FF2B5EF4-FFF2-40B4-BE49-F238E27FC236}">
                    <a16:creationId xmlns:a16="http://schemas.microsoft.com/office/drawing/2014/main" id="{775034CA-7C79-D67E-3764-700D55407235}"/>
                  </a:ext>
                </a:extLst>
              </p:cNvPr>
              <p:cNvPicPr/>
              <p:nvPr/>
            </p:nvPicPr>
            <p:blipFill>
              <a:blip r:embed="rId6"/>
              <a:stretch>
                <a:fillRect/>
              </a:stretch>
            </p:blipFill>
            <p:spPr>
              <a:xfrm>
                <a:off x="1889280" y="1943280"/>
                <a:ext cx="819144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5ECD651-A70F-1400-8B39-2516C09F5D8B}"/>
                  </a:ext>
                </a:extLst>
              </p14:cNvPr>
              <p14:cNvContentPartPr/>
              <p14:nvPr/>
            </p14:nvContentPartPr>
            <p14:xfrm>
              <a:off x="1860480" y="1727280"/>
              <a:ext cx="5816880" cy="508320"/>
            </p14:xfrm>
          </p:contentPart>
        </mc:Choice>
        <mc:Fallback xmlns="">
          <p:pic>
            <p:nvPicPr>
              <p:cNvPr id="4" name="Ink 3">
                <a:extLst>
                  <a:ext uri="{FF2B5EF4-FFF2-40B4-BE49-F238E27FC236}">
                    <a16:creationId xmlns:a16="http://schemas.microsoft.com/office/drawing/2014/main" id="{15ECD651-A70F-1400-8B39-2516C09F5D8B}"/>
                  </a:ext>
                </a:extLst>
              </p:cNvPr>
              <p:cNvPicPr/>
              <p:nvPr/>
            </p:nvPicPr>
            <p:blipFill>
              <a:blip r:embed="rId8"/>
              <a:stretch>
                <a:fillRect/>
              </a:stretch>
            </p:blipFill>
            <p:spPr>
              <a:xfrm>
                <a:off x="1844640" y="1663920"/>
                <a:ext cx="584820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0F7E678-D3DA-43F3-A302-7623E6D5DAFC}"/>
                  </a:ext>
                </a:extLst>
              </p14:cNvPr>
              <p14:cNvContentPartPr/>
              <p14:nvPr/>
            </p14:nvContentPartPr>
            <p14:xfrm>
              <a:off x="1860480" y="2921040"/>
              <a:ext cx="3753360" cy="616320"/>
            </p14:xfrm>
          </p:contentPart>
        </mc:Choice>
        <mc:Fallback xmlns="">
          <p:pic>
            <p:nvPicPr>
              <p:cNvPr id="5" name="Ink 4">
                <a:extLst>
                  <a:ext uri="{FF2B5EF4-FFF2-40B4-BE49-F238E27FC236}">
                    <a16:creationId xmlns:a16="http://schemas.microsoft.com/office/drawing/2014/main" id="{80F7E678-D3DA-43F3-A302-7623E6D5DAFC}"/>
                  </a:ext>
                </a:extLst>
              </p:cNvPr>
              <p:cNvPicPr/>
              <p:nvPr/>
            </p:nvPicPr>
            <p:blipFill>
              <a:blip r:embed="rId10"/>
              <a:stretch>
                <a:fillRect/>
              </a:stretch>
            </p:blipFill>
            <p:spPr>
              <a:xfrm>
                <a:off x="1844640" y="2857680"/>
                <a:ext cx="378468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D20C83A0-5F6F-1EBB-14FA-B3235EFBA355}"/>
                  </a:ext>
                </a:extLst>
              </p14:cNvPr>
              <p14:cNvContentPartPr/>
              <p14:nvPr/>
            </p14:nvContentPartPr>
            <p14:xfrm>
              <a:off x="1879560" y="3486240"/>
              <a:ext cx="6261480" cy="464040"/>
            </p14:xfrm>
          </p:contentPart>
        </mc:Choice>
        <mc:Fallback xmlns="">
          <p:pic>
            <p:nvPicPr>
              <p:cNvPr id="6" name="Ink 5">
                <a:extLst>
                  <a:ext uri="{FF2B5EF4-FFF2-40B4-BE49-F238E27FC236}">
                    <a16:creationId xmlns:a16="http://schemas.microsoft.com/office/drawing/2014/main" id="{D20C83A0-5F6F-1EBB-14FA-B3235EFBA355}"/>
                  </a:ext>
                </a:extLst>
              </p:cNvPr>
              <p:cNvPicPr/>
              <p:nvPr/>
            </p:nvPicPr>
            <p:blipFill>
              <a:blip r:embed="rId12"/>
              <a:stretch>
                <a:fillRect/>
              </a:stretch>
            </p:blipFill>
            <p:spPr>
              <a:xfrm>
                <a:off x="1863720" y="3422880"/>
                <a:ext cx="629280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CAD8BCF6-41D4-17AD-9694-77DDBEFDC660}"/>
                  </a:ext>
                </a:extLst>
              </p14:cNvPr>
              <p14:cNvContentPartPr/>
              <p14:nvPr/>
            </p14:nvContentPartPr>
            <p14:xfrm>
              <a:off x="1860480" y="4235400"/>
              <a:ext cx="1632240" cy="57600"/>
            </p14:xfrm>
          </p:contentPart>
        </mc:Choice>
        <mc:Fallback xmlns="">
          <p:pic>
            <p:nvPicPr>
              <p:cNvPr id="7" name="Ink 6">
                <a:extLst>
                  <a:ext uri="{FF2B5EF4-FFF2-40B4-BE49-F238E27FC236}">
                    <a16:creationId xmlns:a16="http://schemas.microsoft.com/office/drawing/2014/main" id="{CAD8BCF6-41D4-17AD-9694-77DDBEFDC660}"/>
                  </a:ext>
                </a:extLst>
              </p:cNvPr>
              <p:cNvPicPr/>
              <p:nvPr/>
            </p:nvPicPr>
            <p:blipFill>
              <a:blip r:embed="rId14"/>
              <a:stretch>
                <a:fillRect/>
              </a:stretch>
            </p:blipFill>
            <p:spPr>
              <a:xfrm>
                <a:off x="1844640" y="4172040"/>
                <a:ext cx="1663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FC29D28A-24EE-60B2-78E5-267101306104}"/>
                  </a:ext>
                </a:extLst>
              </p14:cNvPr>
              <p14:cNvContentPartPr/>
              <p14:nvPr/>
            </p14:nvContentPartPr>
            <p14:xfrm>
              <a:off x="1866960" y="4654800"/>
              <a:ext cx="1454400" cy="63720"/>
            </p14:xfrm>
          </p:contentPart>
        </mc:Choice>
        <mc:Fallback xmlns="">
          <p:pic>
            <p:nvPicPr>
              <p:cNvPr id="8" name="Ink 7">
                <a:extLst>
                  <a:ext uri="{FF2B5EF4-FFF2-40B4-BE49-F238E27FC236}">
                    <a16:creationId xmlns:a16="http://schemas.microsoft.com/office/drawing/2014/main" id="{FC29D28A-24EE-60B2-78E5-267101306104}"/>
                  </a:ext>
                </a:extLst>
              </p:cNvPr>
              <p:cNvPicPr/>
              <p:nvPr/>
            </p:nvPicPr>
            <p:blipFill>
              <a:blip r:embed="rId16"/>
              <a:stretch>
                <a:fillRect/>
              </a:stretch>
            </p:blipFill>
            <p:spPr>
              <a:xfrm>
                <a:off x="1851120" y="4591440"/>
                <a:ext cx="1485720" cy="1904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06" name="Google Shape;306;p4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IN" sz="2400" b="1">
                <a:latin typeface="Arial"/>
                <a:ea typeface="Arial"/>
                <a:cs typeface="Arial"/>
                <a:sym typeface="Arial"/>
              </a:rPr>
              <a:t>Custom Directives</a:t>
            </a:r>
            <a:endParaRPr sz="2400" b="1">
              <a:latin typeface="Arial"/>
              <a:ea typeface="Arial"/>
              <a:cs typeface="Arial"/>
              <a:sym typeface="Arial"/>
            </a:endParaRPr>
          </a:p>
          <a:p>
            <a:pPr marL="457200" lvl="0" indent="-381000" algn="l" rtl="0">
              <a:lnSpc>
                <a:spcPct val="100000"/>
              </a:lnSpc>
              <a:spcBef>
                <a:spcPts val="1000"/>
              </a:spcBef>
              <a:spcAft>
                <a:spcPts val="0"/>
              </a:spcAft>
              <a:buSzPts val="2400"/>
              <a:buChar char="●"/>
            </a:pPr>
            <a:r>
              <a:rPr lang="en-IN" sz="2400">
                <a:solidFill>
                  <a:srgbClr val="212121"/>
                </a:solidFill>
                <a:highlight>
                  <a:srgbClr val="FFFFFF"/>
                </a:highlight>
                <a:latin typeface="Arial"/>
                <a:ea typeface="Arial"/>
                <a:cs typeface="Arial"/>
                <a:sym typeface="Arial"/>
              </a:rPr>
              <a:t>To implement our own directives. </a:t>
            </a:r>
            <a:endParaRPr sz="2400">
              <a:solidFill>
                <a:srgbClr val="212121"/>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AngularJS enables us to create new directives so that we can encapsulate and simplify DOM manipulation. </a:t>
            </a:r>
            <a:endParaRPr sz="2400">
              <a:solidFill>
                <a:srgbClr val="212121"/>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Custom directives are used to extend the functionality of HTML. </a:t>
            </a:r>
            <a:endParaRPr sz="2400">
              <a:solidFill>
                <a:srgbClr val="212121"/>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A custom directive simply replaces the element for which it is activated.</a:t>
            </a:r>
            <a:endParaRPr sz="2400">
              <a:solidFill>
                <a:srgbClr val="212121"/>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Custom directive can be  for the following types.</a:t>
            </a:r>
            <a:endParaRPr sz="2400">
              <a:solidFill>
                <a:srgbClr val="212121"/>
              </a:solidFill>
              <a:highlight>
                <a:srgbClr val="FFFFFF"/>
              </a:highlight>
              <a:latin typeface="Arial"/>
              <a:ea typeface="Arial"/>
              <a:cs typeface="Arial"/>
              <a:sym typeface="Arial"/>
            </a:endParaRPr>
          </a:p>
          <a:p>
            <a:pPr marL="914400" lvl="1" indent="-381000" algn="l" rtl="0">
              <a:lnSpc>
                <a:spcPct val="100000"/>
              </a:lnSpc>
              <a:spcBef>
                <a:spcPts val="0"/>
              </a:spcBef>
              <a:spcAft>
                <a:spcPts val="0"/>
              </a:spcAft>
              <a:buClr>
                <a:srgbClr val="212121"/>
              </a:buClr>
              <a:buSzPts val="2400"/>
              <a:buChar char="○"/>
            </a:pPr>
            <a:r>
              <a:rPr lang="en-IN" sz="2400" b="1">
                <a:solidFill>
                  <a:srgbClr val="212121"/>
                </a:solidFill>
                <a:highlight>
                  <a:srgbClr val="FFFFFF"/>
                </a:highlight>
                <a:latin typeface="Arial"/>
                <a:ea typeface="Arial"/>
                <a:cs typeface="Arial"/>
                <a:sym typeface="Arial"/>
              </a:rPr>
              <a:t>Element directives: </a:t>
            </a:r>
            <a:r>
              <a:rPr lang="en-IN" sz="2400">
                <a:solidFill>
                  <a:srgbClr val="212121"/>
                </a:solidFill>
                <a:highlight>
                  <a:srgbClr val="FFFFFF"/>
                </a:highlight>
                <a:latin typeface="Arial"/>
                <a:ea typeface="Arial"/>
                <a:cs typeface="Arial"/>
                <a:sym typeface="Arial"/>
              </a:rPr>
              <a:t>Directive activates when a matching element is encountered. Restrict mode is defined by “E”.</a:t>
            </a:r>
            <a:endParaRPr sz="2400">
              <a:solidFill>
                <a:srgbClr val="212121"/>
              </a:solidFill>
              <a:highlight>
                <a:srgbClr val="FFFFFF"/>
              </a:highlight>
              <a:latin typeface="Arial"/>
              <a:ea typeface="Arial"/>
              <a:cs typeface="Arial"/>
              <a:sym typeface="Arial"/>
            </a:endParaRPr>
          </a:p>
          <a:p>
            <a:pPr marL="1371600" lvl="2" indent="-381000" algn="l" rtl="0">
              <a:lnSpc>
                <a:spcPct val="100000"/>
              </a:lnSpc>
              <a:spcBef>
                <a:spcPts val="0"/>
              </a:spcBef>
              <a:spcAft>
                <a:spcPts val="0"/>
              </a:spcAft>
              <a:buClr>
                <a:srgbClr val="212121"/>
              </a:buClr>
              <a:buSzPts val="2400"/>
              <a:buChar char="■"/>
            </a:pPr>
            <a:r>
              <a:rPr lang="en-IN" sz="2400" b="1">
                <a:solidFill>
                  <a:srgbClr val="212121"/>
                </a:solidFill>
                <a:highlight>
                  <a:srgbClr val="FFFFFF"/>
                </a:highlight>
                <a:latin typeface="Arial"/>
                <a:ea typeface="Arial"/>
                <a:cs typeface="Arial"/>
                <a:sym typeface="Arial"/>
              </a:rPr>
              <a:t>Example:</a:t>
            </a:r>
            <a:r>
              <a:rPr lang="en-IN" sz="2400">
                <a:solidFill>
                  <a:srgbClr val="212121"/>
                </a:solidFill>
                <a:highlight>
                  <a:srgbClr val="FFFFFF"/>
                </a:highlight>
                <a:latin typeface="Arial"/>
                <a:ea typeface="Arial"/>
                <a:cs typeface="Arial"/>
                <a:sym typeface="Arial"/>
              </a:rPr>
              <a:t> &lt;ng-directives&gt;&lt;/ng-directives&gt;</a:t>
            </a:r>
            <a:endParaRPr sz="2400">
              <a:solidFill>
                <a:srgbClr val="212121"/>
              </a:solidFill>
              <a:highlight>
                <a:srgbClr val="FFFFFF"/>
              </a:highlight>
              <a:latin typeface="Arial"/>
              <a:ea typeface="Arial"/>
              <a:cs typeface="Arial"/>
              <a:sym typeface="Arial"/>
            </a:endParaRPr>
          </a:p>
          <a:p>
            <a:pPr marL="914400" lvl="0" indent="0" algn="l" rtl="0">
              <a:lnSpc>
                <a:spcPct val="100000"/>
              </a:lnSpc>
              <a:spcBef>
                <a:spcPts val="1000"/>
              </a:spcBef>
              <a:spcAft>
                <a:spcPts val="0"/>
              </a:spcAft>
              <a:buNone/>
            </a:pPr>
            <a:endParaRPr sz="2400">
              <a:solidFill>
                <a:srgbClr val="212121"/>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13E5FBF-B1BA-E334-D324-FA6983FD9F27}"/>
                  </a:ext>
                </a:extLst>
              </p14:cNvPr>
              <p14:cNvContentPartPr/>
              <p14:nvPr/>
            </p14:nvContentPartPr>
            <p14:xfrm>
              <a:off x="901800" y="2070360"/>
              <a:ext cx="2819520" cy="190800"/>
            </p14:xfrm>
          </p:contentPart>
        </mc:Choice>
        <mc:Fallback xmlns="">
          <p:pic>
            <p:nvPicPr>
              <p:cNvPr id="2" name="Ink 1">
                <a:extLst>
                  <a:ext uri="{FF2B5EF4-FFF2-40B4-BE49-F238E27FC236}">
                    <a16:creationId xmlns:a16="http://schemas.microsoft.com/office/drawing/2014/main" id="{613E5FBF-B1BA-E334-D324-FA6983FD9F27}"/>
                  </a:ext>
                </a:extLst>
              </p:cNvPr>
              <p:cNvPicPr/>
              <p:nvPr/>
            </p:nvPicPr>
            <p:blipFill>
              <a:blip r:embed="rId4"/>
              <a:stretch>
                <a:fillRect/>
              </a:stretch>
            </p:blipFill>
            <p:spPr>
              <a:xfrm>
                <a:off x="885960" y="2007000"/>
                <a:ext cx="28508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EDD3802-2FD5-8BFD-C83D-4BA6FB0186EC}"/>
                  </a:ext>
                </a:extLst>
              </p14:cNvPr>
              <p14:cNvContentPartPr/>
              <p14:nvPr/>
            </p14:nvContentPartPr>
            <p14:xfrm>
              <a:off x="1822320" y="4838760"/>
              <a:ext cx="2896200" cy="140040"/>
            </p14:xfrm>
          </p:contentPart>
        </mc:Choice>
        <mc:Fallback xmlns="">
          <p:pic>
            <p:nvPicPr>
              <p:cNvPr id="3" name="Ink 2">
                <a:extLst>
                  <a:ext uri="{FF2B5EF4-FFF2-40B4-BE49-F238E27FC236}">
                    <a16:creationId xmlns:a16="http://schemas.microsoft.com/office/drawing/2014/main" id="{5EDD3802-2FD5-8BFD-C83D-4BA6FB0186EC}"/>
                  </a:ext>
                </a:extLst>
              </p:cNvPr>
              <p:cNvPicPr/>
              <p:nvPr/>
            </p:nvPicPr>
            <p:blipFill>
              <a:blip r:embed="rId6"/>
              <a:stretch>
                <a:fillRect/>
              </a:stretch>
            </p:blipFill>
            <p:spPr>
              <a:xfrm>
                <a:off x="1806480" y="4775400"/>
                <a:ext cx="2927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21A22CD8-99B1-6D0D-723F-A964456603F7}"/>
                  </a:ext>
                </a:extLst>
              </p14:cNvPr>
              <p14:cNvContentPartPr/>
              <p14:nvPr/>
            </p14:nvContentPartPr>
            <p14:xfrm>
              <a:off x="3714840" y="5219640"/>
              <a:ext cx="4273920" cy="235440"/>
            </p14:xfrm>
          </p:contentPart>
        </mc:Choice>
        <mc:Fallback xmlns="">
          <p:pic>
            <p:nvPicPr>
              <p:cNvPr id="4" name="Ink 3">
                <a:extLst>
                  <a:ext uri="{FF2B5EF4-FFF2-40B4-BE49-F238E27FC236}">
                    <a16:creationId xmlns:a16="http://schemas.microsoft.com/office/drawing/2014/main" id="{21A22CD8-99B1-6D0D-723F-A964456603F7}"/>
                  </a:ext>
                </a:extLst>
              </p:cNvPr>
              <p:cNvPicPr/>
              <p:nvPr/>
            </p:nvPicPr>
            <p:blipFill>
              <a:blip r:embed="rId8"/>
              <a:stretch>
                <a:fillRect/>
              </a:stretch>
            </p:blipFill>
            <p:spPr>
              <a:xfrm>
                <a:off x="3699000" y="5156280"/>
                <a:ext cx="43052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2D81918B-9561-8B7A-7510-C3B04AE2CE33}"/>
                  </a:ext>
                </a:extLst>
              </p14:cNvPr>
              <p14:cNvContentPartPr/>
              <p14:nvPr/>
            </p14:nvContentPartPr>
            <p14:xfrm>
              <a:off x="3683160" y="5454720"/>
              <a:ext cx="4343760" cy="470160"/>
            </p14:xfrm>
          </p:contentPart>
        </mc:Choice>
        <mc:Fallback xmlns="">
          <p:pic>
            <p:nvPicPr>
              <p:cNvPr id="5" name="Ink 4">
                <a:extLst>
                  <a:ext uri="{FF2B5EF4-FFF2-40B4-BE49-F238E27FC236}">
                    <a16:creationId xmlns:a16="http://schemas.microsoft.com/office/drawing/2014/main" id="{2D81918B-9561-8B7A-7510-C3B04AE2CE33}"/>
                  </a:ext>
                </a:extLst>
              </p:cNvPr>
              <p:cNvPicPr/>
              <p:nvPr/>
            </p:nvPicPr>
            <p:blipFill>
              <a:blip r:embed="rId10"/>
              <a:stretch>
                <a:fillRect/>
              </a:stretch>
            </p:blipFill>
            <p:spPr>
              <a:xfrm>
                <a:off x="3667320" y="5391360"/>
                <a:ext cx="4375080" cy="59688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13" name="Google Shape;313;p4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914400" lvl="1" indent="-381000" algn="l" rtl="0">
              <a:lnSpc>
                <a:spcPct val="100000"/>
              </a:lnSpc>
              <a:spcBef>
                <a:spcPts val="500"/>
              </a:spcBef>
              <a:spcAft>
                <a:spcPts val="0"/>
              </a:spcAft>
              <a:buClr>
                <a:srgbClr val="212121"/>
              </a:buClr>
              <a:buSzPts val="2400"/>
              <a:buChar char="○"/>
            </a:pPr>
            <a:r>
              <a:rPr lang="en-IN" b="1">
                <a:solidFill>
                  <a:srgbClr val="212121"/>
                </a:solidFill>
                <a:highlight>
                  <a:srgbClr val="FFFFFF"/>
                </a:highlight>
                <a:latin typeface="Arial"/>
                <a:ea typeface="Arial"/>
                <a:cs typeface="Arial"/>
                <a:sym typeface="Arial"/>
              </a:rPr>
              <a:t>Attribute</a:t>
            </a:r>
            <a:r>
              <a:rPr lang="en-IN">
                <a:solidFill>
                  <a:srgbClr val="212121"/>
                </a:solidFill>
                <a:highlight>
                  <a:srgbClr val="FFFFFF"/>
                </a:highlight>
                <a:latin typeface="Arial"/>
                <a:ea typeface="Arial"/>
                <a:cs typeface="Arial"/>
                <a:sym typeface="Arial"/>
              </a:rPr>
              <a:t>: Directive activates when a matching attribute is encountered. Restrict mode is defined by “A”.</a:t>
            </a:r>
            <a:endParaRPr>
              <a:solidFill>
                <a:srgbClr val="212121"/>
              </a:solidFill>
              <a:highlight>
                <a:srgbClr val="FFFFFF"/>
              </a:highlight>
              <a:latin typeface="Arial"/>
              <a:ea typeface="Arial"/>
              <a:cs typeface="Arial"/>
              <a:sym typeface="Arial"/>
            </a:endParaRPr>
          </a:p>
          <a:p>
            <a:pPr marL="1371600" lvl="2" indent="-381000" algn="l" rtl="0">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&lt;span ng-directive&gt;&lt;/span&gt;</a:t>
            </a:r>
            <a:endParaRPr sz="2400">
              <a:solidFill>
                <a:srgbClr val="212121"/>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212121"/>
              </a:buClr>
              <a:buSzPts val="2400"/>
              <a:buChar char="○"/>
            </a:pPr>
            <a:r>
              <a:rPr lang="en-IN" sz="2400" b="1">
                <a:solidFill>
                  <a:srgbClr val="212121"/>
                </a:solidFill>
                <a:highlight>
                  <a:srgbClr val="FFFFFF"/>
                </a:highlight>
                <a:latin typeface="Arial"/>
                <a:ea typeface="Arial"/>
                <a:cs typeface="Arial"/>
                <a:sym typeface="Arial"/>
              </a:rPr>
              <a:t>CSS</a:t>
            </a:r>
            <a:r>
              <a:rPr lang="en-IN" sz="2400">
                <a:solidFill>
                  <a:srgbClr val="212121"/>
                </a:solidFill>
                <a:highlight>
                  <a:srgbClr val="FFFFFF"/>
                </a:highlight>
                <a:latin typeface="Arial"/>
                <a:ea typeface="Arial"/>
                <a:cs typeface="Arial"/>
                <a:sym typeface="Arial"/>
              </a:rPr>
              <a:t>: Directive activates when a matching css style is encountered</a:t>
            </a:r>
            <a:r>
              <a:rPr lang="en-IN">
                <a:solidFill>
                  <a:srgbClr val="212121"/>
                </a:solidFill>
                <a:highlight>
                  <a:srgbClr val="FFFFFF"/>
                </a:highlight>
                <a:latin typeface="Arial"/>
                <a:ea typeface="Arial"/>
                <a:cs typeface="Arial"/>
                <a:sym typeface="Arial"/>
              </a:rPr>
              <a:t>.</a:t>
            </a:r>
            <a:endParaRPr>
              <a:solidFill>
                <a:srgbClr val="212121"/>
              </a:solidFill>
              <a:highlight>
                <a:srgbClr val="FFFFFF"/>
              </a:highlight>
              <a:latin typeface="Arial"/>
              <a:ea typeface="Arial"/>
              <a:cs typeface="Arial"/>
              <a:sym typeface="Arial"/>
            </a:endParaRPr>
          </a:p>
          <a:p>
            <a:pPr marL="1371600" marR="0" lvl="2" indent="-381000" algn="l" rtl="0">
              <a:lnSpc>
                <a:spcPct val="100000"/>
              </a:lnSpc>
              <a:spcBef>
                <a:spcPts val="0"/>
              </a:spcBef>
              <a:spcAft>
                <a:spcPts val="0"/>
              </a:spcAft>
              <a:buClr>
                <a:srgbClr val="212121"/>
              </a:buClr>
              <a:buSzPts val="2400"/>
              <a:buChar char="■"/>
            </a:pPr>
            <a:r>
              <a:rPr lang="en-IN">
                <a:solidFill>
                  <a:srgbClr val="212121"/>
                </a:solidFill>
                <a:highlight>
                  <a:srgbClr val="FFFFFF"/>
                </a:highlight>
                <a:latin typeface="Arial"/>
                <a:ea typeface="Arial"/>
                <a:cs typeface="Arial"/>
                <a:sym typeface="Arial"/>
              </a:rPr>
              <a:t>Restrict mode is defined by “C”.</a:t>
            </a:r>
            <a:endParaRPr>
              <a:solidFill>
                <a:srgbClr val="212121"/>
              </a:solidFill>
              <a:highlight>
                <a:srgbClr val="FFFFFF"/>
              </a:highlight>
              <a:latin typeface="Arial"/>
              <a:ea typeface="Arial"/>
              <a:cs typeface="Arial"/>
              <a:sym typeface="Arial"/>
            </a:endParaRPr>
          </a:p>
          <a:p>
            <a:pPr marL="1371600" marR="0" lvl="2" indent="-381000" algn="l" rtl="0">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&lt;span class="ng-directive"&gt;&lt;/span&gt;</a:t>
            </a:r>
            <a:endParaRPr sz="2400">
              <a:solidFill>
                <a:srgbClr val="212121"/>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212121"/>
              </a:buClr>
              <a:buSzPts val="2400"/>
              <a:buChar char="○"/>
            </a:pPr>
            <a:r>
              <a:rPr lang="en-IN" sz="2400" b="1">
                <a:solidFill>
                  <a:srgbClr val="212121"/>
                </a:solidFill>
                <a:highlight>
                  <a:srgbClr val="FFFFFF"/>
                </a:highlight>
                <a:latin typeface="Arial"/>
                <a:ea typeface="Arial"/>
                <a:cs typeface="Arial"/>
                <a:sym typeface="Arial"/>
              </a:rPr>
              <a:t>Comment</a:t>
            </a:r>
            <a:r>
              <a:rPr lang="en-IN" sz="2400">
                <a:solidFill>
                  <a:srgbClr val="212121"/>
                </a:solidFill>
                <a:highlight>
                  <a:srgbClr val="FFFFFF"/>
                </a:highlight>
                <a:latin typeface="Arial"/>
                <a:ea typeface="Arial"/>
                <a:cs typeface="Arial"/>
                <a:sym typeface="Arial"/>
              </a:rPr>
              <a:t>: Directive activates when a matching comment is encountered. </a:t>
            </a:r>
            <a:endParaRPr sz="2400">
              <a:solidFill>
                <a:srgbClr val="212121"/>
              </a:solidFill>
              <a:highlight>
                <a:srgbClr val="FFFFFF"/>
              </a:highlight>
              <a:latin typeface="Arial"/>
              <a:ea typeface="Arial"/>
              <a:cs typeface="Arial"/>
              <a:sym typeface="Arial"/>
            </a:endParaRPr>
          </a:p>
          <a:p>
            <a:pPr marL="1371600" marR="0" lvl="2" indent="-381000" algn="l" rtl="0">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Restrict mode is defined by “M”.</a:t>
            </a:r>
            <a:endParaRPr sz="2400">
              <a:solidFill>
                <a:srgbClr val="212121"/>
              </a:solidFill>
              <a:highlight>
                <a:srgbClr val="FFFFFF"/>
              </a:highlight>
              <a:latin typeface="Arial"/>
              <a:ea typeface="Arial"/>
              <a:cs typeface="Arial"/>
              <a:sym typeface="Arial"/>
            </a:endParaRPr>
          </a:p>
          <a:p>
            <a:pPr marL="1371600" marR="0" lvl="2" indent="-381000" algn="l" rtl="0">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 directive: ng-directive --&gt;</a:t>
            </a:r>
            <a:endParaRPr sz="2400">
              <a:solidFill>
                <a:srgbClr val="212121"/>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4FDB2BD-AD1D-3942-B306-5EB07F901BAA}"/>
                  </a:ext>
                </a:extLst>
              </p14:cNvPr>
              <p14:cNvContentPartPr/>
              <p14:nvPr/>
            </p14:nvContentPartPr>
            <p14:xfrm>
              <a:off x="1739880" y="1695600"/>
              <a:ext cx="1562400" cy="501840"/>
            </p14:xfrm>
          </p:contentPart>
        </mc:Choice>
        <mc:Fallback xmlns="">
          <p:pic>
            <p:nvPicPr>
              <p:cNvPr id="2" name="Ink 1">
                <a:extLst>
                  <a:ext uri="{FF2B5EF4-FFF2-40B4-BE49-F238E27FC236}">
                    <a16:creationId xmlns:a16="http://schemas.microsoft.com/office/drawing/2014/main" id="{44FDB2BD-AD1D-3942-B306-5EB07F901BAA}"/>
                  </a:ext>
                </a:extLst>
              </p:cNvPr>
              <p:cNvPicPr/>
              <p:nvPr/>
            </p:nvPicPr>
            <p:blipFill>
              <a:blip r:embed="rId4"/>
              <a:stretch>
                <a:fillRect/>
              </a:stretch>
            </p:blipFill>
            <p:spPr>
              <a:xfrm>
                <a:off x="1724040" y="1632240"/>
                <a:ext cx="159372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1FD21E7-3A11-B245-1877-E7FA33C81F41}"/>
                  </a:ext>
                </a:extLst>
              </p14:cNvPr>
              <p14:cNvContentPartPr/>
              <p14:nvPr/>
            </p14:nvContentPartPr>
            <p14:xfrm>
              <a:off x="7359480" y="2362320"/>
              <a:ext cx="718200" cy="273240"/>
            </p14:xfrm>
          </p:contentPart>
        </mc:Choice>
        <mc:Fallback xmlns="">
          <p:pic>
            <p:nvPicPr>
              <p:cNvPr id="3" name="Ink 2">
                <a:extLst>
                  <a:ext uri="{FF2B5EF4-FFF2-40B4-BE49-F238E27FC236}">
                    <a16:creationId xmlns:a16="http://schemas.microsoft.com/office/drawing/2014/main" id="{21FD21E7-3A11-B245-1877-E7FA33C81F41}"/>
                  </a:ext>
                </a:extLst>
              </p:cNvPr>
              <p:cNvPicPr/>
              <p:nvPr/>
            </p:nvPicPr>
            <p:blipFill>
              <a:blip r:embed="rId6"/>
              <a:stretch>
                <a:fillRect/>
              </a:stretch>
            </p:blipFill>
            <p:spPr>
              <a:xfrm>
                <a:off x="7343640" y="2298960"/>
                <a:ext cx="749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518EC12-EA82-F6CE-744C-7431D32A2C80}"/>
                  </a:ext>
                </a:extLst>
              </p14:cNvPr>
              <p14:cNvContentPartPr/>
              <p14:nvPr/>
            </p14:nvContentPartPr>
            <p14:xfrm>
              <a:off x="3714840" y="2793960"/>
              <a:ext cx="3956400" cy="172080"/>
            </p14:xfrm>
          </p:contentPart>
        </mc:Choice>
        <mc:Fallback xmlns="">
          <p:pic>
            <p:nvPicPr>
              <p:cNvPr id="4" name="Ink 3">
                <a:extLst>
                  <a:ext uri="{FF2B5EF4-FFF2-40B4-BE49-F238E27FC236}">
                    <a16:creationId xmlns:a16="http://schemas.microsoft.com/office/drawing/2014/main" id="{3518EC12-EA82-F6CE-744C-7431D32A2C80}"/>
                  </a:ext>
                </a:extLst>
              </p:cNvPr>
              <p:cNvPicPr/>
              <p:nvPr/>
            </p:nvPicPr>
            <p:blipFill>
              <a:blip r:embed="rId8"/>
              <a:stretch>
                <a:fillRect/>
              </a:stretch>
            </p:blipFill>
            <p:spPr>
              <a:xfrm>
                <a:off x="3699000" y="2730600"/>
                <a:ext cx="39877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C8BFCA4-2A35-EA81-7046-8ABBD2EA9C32}"/>
                  </a:ext>
                </a:extLst>
              </p14:cNvPr>
              <p14:cNvContentPartPr/>
              <p14:nvPr/>
            </p14:nvContentPartPr>
            <p14:xfrm>
              <a:off x="5079960" y="3486240"/>
              <a:ext cx="851400" cy="197280"/>
            </p14:xfrm>
          </p:contentPart>
        </mc:Choice>
        <mc:Fallback xmlns="">
          <p:pic>
            <p:nvPicPr>
              <p:cNvPr id="5" name="Ink 4">
                <a:extLst>
                  <a:ext uri="{FF2B5EF4-FFF2-40B4-BE49-F238E27FC236}">
                    <a16:creationId xmlns:a16="http://schemas.microsoft.com/office/drawing/2014/main" id="{3C8BFCA4-2A35-EA81-7046-8ABBD2EA9C32}"/>
                  </a:ext>
                </a:extLst>
              </p:cNvPr>
              <p:cNvPicPr/>
              <p:nvPr/>
            </p:nvPicPr>
            <p:blipFill>
              <a:blip r:embed="rId10"/>
              <a:stretch>
                <a:fillRect/>
              </a:stretch>
            </p:blipFill>
            <p:spPr>
              <a:xfrm>
                <a:off x="5064120" y="3422880"/>
                <a:ext cx="8827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EAF691E2-89FE-ABDC-83FF-4788E9CECC71}"/>
                  </a:ext>
                </a:extLst>
              </p14:cNvPr>
              <p14:cNvContentPartPr/>
              <p14:nvPr/>
            </p14:nvContentPartPr>
            <p14:xfrm>
              <a:off x="7626240" y="3194280"/>
              <a:ext cx="1410120" cy="146160"/>
            </p14:xfrm>
          </p:contentPart>
        </mc:Choice>
        <mc:Fallback xmlns="">
          <p:pic>
            <p:nvPicPr>
              <p:cNvPr id="6" name="Ink 5">
                <a:extLst>
                  <a:ext uri="{FF2B5EF4-FFF2-40B4-BE49-F238E27FC236}">
                    <a16:creationId xmlns:a16="http://schemas.microsoft.com/office/drawing/2014/main" id="{EAF691E2-89FE-ABDC-83FF-4788E9CECC71}"/>
                  </a:ext>
                </a:extLst>
              </p:cNvPr>
              <p:cNvPicPr/>
              <p:nvPr/>
            </p:nvPicPr>
            <p:blipFill>
              <a:blip r:embed="rId12"/>
              <a:stretch>
                <a:fillRect/>
              </a:stretch>
            </p:blipFill>
            <p:spPr>
              <a:xfrm>
                <a:off x="7610400" y="3130920"/>
                <a:ext cx="14414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733CCD41-6131-7FDE-4679-3D9E64E505AB}"/>
                  </a:ext>
                </a:extLst>
              </p14:cNvPr>
              <p14:cNvContentPartPr/>
              <p14:nvPr/>
            </p14:nvContentPartPr>
            <p14:xfrm>
              <a:off x="3670200" y="3632400"/>
              <a:ext cx="4959720" cy="400320"/>
            </p14:xfrm>
          </p:contentPart>
        </mc:Choice>
        <mc:Fallback xmlns="">
          <p:pic>
            <p:nvPicPr>
              <p:cNvPr id="7" name="Ink 6">
                <a:extLst>
                  <a:ext uri="{FF2B5EF4-FFF2-40B4-BE49-F238E27FC236}">
                    <a16:creationId xmlns:a16="http://schemas.microsoft.com/office/drawing/2014/main" id="{733CCD41-6131-7FDE-4679-3D9E64E505AB}"/>
                  </a:ext>
                </a:extLst>
              </p:cNvPr>
              <p:cNvPicPr/>
              <p:nvPr/>
            </p:nvPicPr>
            <p:blipFill>
              <a:blip r:embed="rId14"/>
              <a:stretch>
                <a:fillRect/>
              </a:stretch>
            </p:blipFill>
            <p:spPr>
              <a:xfrm>
                <a:off x="3654360" y="3569040"/>
                <a:ext cx="499104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1ADD78F7-59DA-C942-EBCC-90DCF55D84BA}"/>
                  </a:ext>
                </a:extLst>
              </p14:cNvPr>
              <p14:cNvContentPartPr/>
              <p14:nvPr/>
            </p14:nvContentPartPr>
            <p14:xfrm>
              <a:off x="1822320" y="3162240"/>
              <a:ext cx="743400" cy="57600"/>
            </p14:xfrm>
          </p:contentPart>
        </mc:Choice>
        <mc:Fallback xmlns="">
          <p:pic>
            <p:nvPicPr>
              <p:cNvPr id="8" name="Ink 7">
                <a:extLst>
                  <a:ext uri="{FF2B5EF4-FFF2-40B4-BE49-F238E27FC236}">
                    <a16:creationId xmlns:a16="http://schemas.microsoft.com/office/drawing/2014/main" id="{1ADD78F7-59DA-C942-EBCC-90DCF55D84BA}"/>
                  </a:ext>
                </a:extLst>
              </p:cNvPr>
              <p:cNvPicPr/>
              <p:nvPr/>
            </p:nvPicPr>
            <p:blipFill>
              <a:blip r:embed="rId16"/>
              <a:stretch>
                <a:fillRect/>
              </a:stretch>
            </p:blipFill>
            <p:spPr>
              <a:xfrm>
                <a:off x="1806480" y="3098880"/>
                <a:ext cx="774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8EB02C93-CE7B-F807-0D3C-7B7DB30AA6FF}"/>
                  </a:ext>
                </a:extLst>
              </p14:cNvPr>
              <p14:cNvContentPartPr/>
              <p14:nvPr/>
            </p14:nvContentPartPr>
            <p14:xfrm>
              <a:off x="1790640" y="4203720"/>
              <a:ext cx="1530720" cy="209880"/>
            </p14:xfrm>
          </p:contentPart>
        </mc:Choice>
        <mc:Fallback xmlns="">
          <p:pic>
            <p:nvPicPr>
              <p:cNvPr id="9" name="Ink 8">
                <a:extLst>
                  <a:ext uri="{FF2B5EF4-FFF2-40B4-BE49-F238E27FC236}">
                    <a16:creationId xmlns:a16="http://schemas.microsoft.com/office/drawing/2014/main" id="{8EB02C93-CE7B-F807-0D3C-7B7DB30AA6FF}"/>
                  </a:ext>
                </a:extLst>
              </p:cNvPr>
              <p:cNvPicPr/>
              <p:nvPr/>
            </p:nvPicPr>
            <p:blipFill>
              <a:blip r:embed="rId18"/>
              <a:stretch>
                <a:fillRect/>
              </a:stretch>
            </p:blipFill>
            <p:spPr>
              <a:xfrm>
                <a:off x="1774800" y="4140360"/>
                <a:ext cx="15620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F0C84EDD-8359-B69C-2E5E-C7C8D761F85B}"/>
                  </a:ext>
                </a:extLst>
              </p14:cNvPr>
              <p14:cNvContentPartPr/>
              <p14:nvPr/>
            </p14:nvContentPartPr>
            <p14:xfrm>
              <a:off x="6311880" y="920880"/>
              <a:ext cx="628920" cy="571680"/>
            </p14:xfrm>
          </p:contentPart>
        </mc:Choice>
        <mc:Fallback xmlns="">
          <p:pic>
            <p:nvPicPr>
              <p:cNvPr id="10" name="Ink 9">
                <a:extLst>
                  <a:ext uri="{FF2B5EF4-FFF2-40B4-BE49-F238E27FC236}">
                    <a16:creationId xmlns:a16="http://schemas.microsoft.com/office/drawing/2014/main" id="{F0C84EDD-8359-B69C-2E5E-C7C8D761F85B}"/>
                  </a:ext>
                </a:extLst>
              </p:cNvPr>
              <p:cNvPicPr/>
              <p:nvPr/>
            </p:nvPicPr>
            <p:blipFill>
              <a:blip r:embed="rId20"/>
              <a:stretch>
                <a:fillRect/>
              </a:stretch>
            </p:blipFill>
            <p:spPr>
              <a:xfrm>
                <a:off x="6296040" y="857520"/>
                <a:ext cx="660240" cy="698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247404A4-FA6B-A944-8471-6E634193D500}"/>
                  </a:ext>
                </a:extLst>
              </p14:cNvPr>
              <p14:cNvContentPartPr/>
              <p14:nvPr/>
            </p14:nvContentPartPr>
            <p14:xfrm>
              <a:off x="6318360" y="1136880"/>
              <a:ext cx="298800" cy="76320"/>
            </p14:xfrm>
          </p:contentPart>
        </mc:Choice>
        <mc:Fallback xmlns="">
          <p:pic>
            <p:nvPicPr>
              <p:cNvPr id="11" name="Ink 10">
                <a:extLst>
                  <a:ext uri="{FF2B5EF4-FFF2-40B4-BE49-F238E27FC236}">
                    <a16:creationId xmlns:a16="http://schemas.microsoft.com/office/drawing/2014/main" id="{247404A4-FA6B-A944-8471-6E634193D500}"/>
                  </a:ext>
                </a:extLst>
              </p:cNvPr>
              <p:cNvPicPr/>
              <p:nvPr/>
            </p:nvPicPr>
            <p:blipFill>
              <a:blip r:embed="rId22"/>
              <a:stretch>
                <a:fillRect/>
              </a:stretch>
            </p:blipFill>
            <p:spPr>
              <a:xfrm>
                <a:off x="6302520" y="1073520"/>
                <a:ext cx="3301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A628AB46-DF1E-6997-4B1D-AE63729DE4DA}"/>
                  </a:ext>
                </a:extLst>
              </p14:cNvPr>
              <p14:cNvContentPartPr/>
              <p14:nvPr/>
            </p14:nvContentPartPr>
            <p14:xfrm>
              <a:off x="6381720" y="736560"/>
              <a:ext cx="375120" cy="19440"/>
            </p14:xfrm>
          </p:contentPart>
        </mc:Choice>
        <mc:Fallback xmlns="">
          <p:pic>
            <p:nvPicPr>
              <p:cNvPr id="12" name="Ink 11">
                <a:extLst>
                  <a:ext uri="{FF2B5EF4-FFF2-40B4-BE49-F238E27FC236}">
                    <a16:creationId xmlns:a16="http://schemas.microsoft.com/office/drawing/2014/main" id="{A628AB46-DF1E-6997-4B1D-AE63729DE4DA}"/>
                  </a:ext>
                </a:extLst>
              </p:cNvPr>
              <p:cNvPicPr/>
              <p:nvPr/>
            </p:nvPicPr>
            <p:blipFill>
              <a:blip r:embed="rId24"/>
              <a:stretch>
                <a:fillRect/>
              </a:stretch>
            </p:blipFill>
            <p:spPr>
              <a:xfrm>
                <a:off x="6365880" y="673200"/>
                <a:ext cx="406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2EBAD30B-65D2-7BAB-96EE-0D8ACFCBEB33}"/>
                  </a:ext>
                </a:extLst>
              </p14:cNvPr>
              <p14:cNvContentPartPr/>
              <p14:nvPr/>
            </p14:nvContentPartPr>
            <p14:xfrm>
              <a:off x="7035840" y="507960"/>
              <a:ext cx="438480" cy="870480"/>
            </p14:xfrm>
          </p:contentPart>
        </mc:Choice>
        <mc:Fallback xmlns="">
          <p:pic>
            <p:nvPicPr>
              <p:cNvPr id="13" name="Ink 12">
                <a:extLst>
                  <a:ext uri="{FF2B5EF4-FFF2-40B4-BE49-F238E27FC236}">
                    <a16:creationId xmlns:a16="http://schemas.microsoft.com/office/drawing/2014/main" id="{2EBAD30B-65D2-7BAB-96EE-0D8ACFCBEB33}"/>
                  </a:ext>
                </a:extLst>
              </p:cNvPr>
              <p:cNvPicPr/>
              <p:nvPr/>
            </p:nvPicPr>
            <p:blipFill>
              <a:blip r:embed="rId26"/>
              <a:stretch>
                <a:fillRect/>
              </a:stretch>
            </p:blipFill>
            <p:spPr>
              <a:xfrm>
                <a:off x="7020000" y="444600"/>
                <a:ext cx="469800" cy="997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81DB741D-2CA7-BD1D-5CE8-4EEDB2118335}"/>
                  </a:ext>
                </a:extLst>
              </p14:cNvPr>
              <p14:cNvContentPartPr/>
              <p14:nvPr/>
            </p14:nvContentPartPr>
            <p14:xfrm>
              <a:off x="6940440" y="1028880"/>
              <a:ext cx="794160" cy="114480"/>
            </p14:xfrm>
          </p:contentPart>
        </mc:Choice>
        <mc:Fallback xmlns="">
          <p:pic>
            <p:nvPicPr>
              <p:cNvPr id="14" name="Ink 13">
                <a:extLst>
                  <a:ext uri="{FF2B5EF4-FFF2-40B4-BE49-F238E27FC236}">
                    <a16:creationId xmlns:a16="http://schemas.microsoft.com/office/drawing/2014/main" id="{81DB741D-2CA7-BD1D-5CE8-4EEDB2118335}"/>
                  </a:ext>
                </a:extLst>
              </p:cNvPr>
              <p:cNvPicPr/>
              <p:nvPr/>
            </p:nvPicPr>
            <p:blipFill>
              <a:blip r:embed="rId28"/>
              <a:stretch>
                <a:fillRect/>
              </a:stretch>
            </p:blipFill>
            <p:spPr>
              <a:xfrm>
                <a:off x="6924600" y="965520"/>
                <a:ext cx="8254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a:extLst>
                  <a:ext uri="{FF2B5EF4-FFF2-40B4-BE49-F238E27FC236}">
                    <a16:creationId xmlns:a16="http://schemas.microsoft.com/office/drawing/2014/main" id="{6E9A1A6E-372F-E8D2-0CAB-F8C1CECE5C8A}"/>
                  </a:ext>
                </a:extLst>
              </p14:cNvPr>
              <p14:cNvContentPartPr/>
              <p14:nvPr/>
            </p14:nvContentPartPr>
            <p14:xfrm>
              <a:off x="7645320" y="825480"/>
              <a:ext cx="565560" cy="527400"/>
            </p14:xfrm>
          </p:contentPart>
        </mc:Choice>
        <mc:Fallback xmlns="">
          <p:pic>
            <p:nvPicPr>
              <p:cNvPr id="15" name="Ink 14">
                <a:extLst>
                  <a:ext uri="{FF2B5EF4-FFF2-40B4-BE49-F238E27FC236}">
                    <a16:creationId xmlns:a16="http://schemas.microsoft.com/office/drawing/2014/main" id="{6E9A1A6E-372F-E8D2-0CAB-F8C1CECE5C8A}"/>
                  </a:ext>
                </a:extLst>
              </p:cNvPr>
              <p:cNvPicPr/>
              <p:nvPr/>
            </p:nvPicPr>
            <p:blipFill>
              <a:blip r:embed="rId30"/>
              <a:stretch>
                <a:fillRect/>
              </a:stretch>
            </p:blipFill>
            <p:spPr>
              <a:xfrm>
                <a:off x="7629480" y="762120"/>
                <a:ext cx="59688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a:extLst>
                  <a:ext uri="{FF2B5EF4-FFF2-40B4-BE49-F238E27FC236}">
                    <a16:creationId xmlns:a16="http://schemas.microsoft.com/office/drawing/2014/main" id="{D0245209-AFF1-FF1D-DEAD-A5FD24C5FDEC}"/>
                  </a:ext>
                </a:extLst>
              </p14:cNvPr>
              <p14:cNvContentPartPr/>
              <p14:nvPr/>
            </p14:nvContentPartPr>
            <p14:xfrm>
              <a:off x="8439120" y="704880"/>
              <a:ext cx="781560" cy="711720"/>
            </p14:xfrm>
          </p:contentPart>
        </mc:Choice>
        <mc:Fallback xmlns="">
          <p:pic>
            <p:nvPicPr>
              <p:cNvPr id="16" name="Ink 15">
                <a:extLst>
                  <a:ext uri="{FF2B5EF4-FFF2-40B4-BE49-F238E27FC236}">
                    <a16:creationId xmlns:a16="http://schemas.microsoft.com/office/drawing/2014/main" id="{D0245209-AFF1-FF1D-DEAD-A5FD24C5FDEC}"/>
                  </a:ext>
                </a:extLst>
              </p:cNvPr>
              <p:cNvPicPr/>
              <p:nvPr/>
            </p:nvPicPr>
            <p:blipFill>
              <a:blip r:embed="rId32"/>
              <a:stretch>
                <a:fillRect/>
              </a:stretch>
            </p:blipFill>
            <p:spPr>
              <a:xfrm>
                <a:off x="8423280" y="641520"/>
                <a:ext cx="812880" cy="838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a:extLst>
                  <a:ext uri="{FF2B5EF4-FFF2-40B4-BE49-F238E27FC236}">
                    <a16:creationId xmlns:a16="http://schemas.microsoft.com/office/drawing/2014/main" id="{AD3D1F84-125C-CE7A-632B-1ADB2E88E69F}"/>
                  </a:ext>
                </a:extLst>
              </p14:cNvPr>
              <p14:cNvContentPartPr/>
              <p14:nvPr/>
            </p14:nvContentPartPr>
            <p14:xfrm>
              <a:off x="8362800" y="4267440"/>
              <a:ext cx="1264320" cy="32040"/>
            </p14:xfrm>
          </p:contentPart>
        </mc:Choice>
        <mc:Fallback xmlns="">
          <p:pic>
            <p:nvPicPr>
              <p:cNvPr id="17" name="Ink 16">
                <a:extLst>
                  <a:ext uri="{FF2B5EF4-FFF2-40B4-BE49-F238E27FC236}">
                    <a16:creationId xmlns:a16="http://schemas.microsoft.com/office/drawing/2014/main" id="{AD3D1F84-125C-CE7A-632B-1ADB2E88E69F}"/>
                  </a:ext>
                </a:extLst>
              </p:cNvPr>
              <p:cNvPicPr/>
              <p:nvPr/>
            </p:nvPicPr>
            <p:blipFill>
              <a:blip r:embed="rId34"/>
              <a:stretch>
                <a:fillRect/>
              </a:stretch>
            </p:blipFill>
            <p:spPr>
              <a:xfrm>
                <a:off x="8346960" y="4204080"/>
                <a:ext cx="1295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a:extLst>
                  <a:ext uri="{FF2B5EF4-FFF2-40B4-BE49-F238E27FC236}">
                    <a16:creationId xmlns:a16="http://schemas.microsoft.com/office/drawing/2014/main" id="{95561A19-1864-BDCE-7401-3C0D61CDE263}"/>
                  </a:ext>
                </a:extLst>
              </p14:cNvPr>
              <p14:cNvContentPartPr/>
              <p14:nvPr/>
            </p14:nvContentPartPr>
            <p14:xfrm>
              <a:off x="6159600" y="4610160"/>
              <a:ext cx="540000" cy="609840"/>
            </p14:xfrm>
          </p:contentPart>
        </mc:Choice>
        <mc:Fallback xmlns="">
          <p:pic>
            <p:nvPicPr>
              <p:cNvPr id="18" name="Ink 17">
                <a:extLst>
                  <a:ext uri="{FF2B5EF4-FFF2-40B4-BE49-F238E27FC236}">
                    <a16:creationId xmlns:a16="http://schemas.microsoft.com/office/drawing/2014/main" id="{95561A19-1864-BDCE-7401-3C0D61CDE263}"/>
                  </a:ext>
                </a:extLst>
              </p:cNvPr>
              <p:cNvPicPr/>
              <p:nvPr/>
            </p:nvPicPr>
            <p:blipFill>
              <a:blip r:embed="rId36"/>
              <a:stretch>
                <a:fillRect/>
              </a:stretch>
            </p:blipFill>
            <p:spPr>
              <a:xfrm>
                <a:off x="6143760" y="4546800"/>
                <a:ext cx="57132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9" name="Ink 18">
                <a:extLst>
                  <a:ext uri="{FF2B5EF4-FFF2-40B4-BE49-F238E27FC236}">
                    <a16:creationId xmlns:a16="http://schemas.microsoft.com/office/drawing/2014/main" id="{BF9D5D40-85F9-0AE2-B9EB-52401C4876C7}"/>
                  </a:ext>
                </a:extLst>
              </p14:cNvPr>
              <p14:cNvContentPartPr/>
              <p14:nvPr/>
            </p14:nvContentPartPr>
            <p14:xfrm>
              <a:off x="3594240" y="5086440"/>
              <a:ext cx="4077000" cy="336960"/>
            </p14:xfrm>
          </p:contentPart>
        </mc:Choice>
        <mc:Fallback xmlns="">
          <p:pic>
            <p:nvPicPr>
              <p:cNvPr id="19" name="Ink 18">
                <a:extLst>
                  <a:ext uri="{FF2B5EF4-FFF2-40B4-BE49-F238E27FC236}">
                    <a16:creationId xmlns:a16="http://schemas.microsoft.com/office/drawing/2014/main" id="{BF9D5D40-85F9-0AE2-B9EB-52401C4876C7}"/>
                  </a:ext>
                </a:extLst>
              </p:cNvPr>
              <p:cNvPicPr/>
              <p:nvPr/>
            </p:nvPicPr>
            <p:blipFill>
              <a:blip r:embed="rId38"/>
              <a:stretch>
                <a:fillRect/>
              </a:stretch>
            </p:blipFill>
            <p:spPr>
              <a:xfrm>
                <a:off x="3578400" y="5023080"/>
                <a:ext cx="4108320" cy="46368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Custom directives</a:t>
            </a:r>
            <a:endParaRPr/>
          </a:p>
        </p:txBody>
      </p:sp>
      <p:sp>
        <p:nvSpPr>
          <p:cNvPr id="320" name="Google Shape;320;p4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AngularJS Modules</a:t>
            </a:r>
            <a:endParaRPr/>
          </a:p>
        </p:txBody>
      </p:sp>
      <p:sp>
        <p:nvSpPr>
          <p:cNvPr id="327" name="Google Shape;327;p4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In AngularJS, a module defines an application. </a:t>
            </a:r>
            <a:endParaRPr sz="2400">
              <a:solidFill>
                <a:srgbClr val="333333"/>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It is a container for the different parts of your application like controller, services, filters, directives etc.</a:t>
            </a:r>
            <a:endParaRPr sz="2400">
              <a:solidFill>
                <a:srgbClr val="333333"/>
              </a:solidFill>
              <a:highlight>
                <a:srgbClr val="FFFFFF"/>
              </a:highlight>
              <a:latin typeface="Arial"/>
              <a:ea typeface="Arial"/>
              <a:cs typeface="Arial"/>
              <a:sym typeface="Arial"/>
            </a:endParaRPr>
          </a:p>
          <a:p>
            <a:pPr marL="457200" lvl="0" indent="-381000" algn="just" rtl="0">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A module is used as a Main() method. Controller always belongs to a module.</a:t>
            </a:r>
            <a:endParaRPr sz="2400">
              <a:solidFill>
                <a:srgbClr val="333333"/>
              </a:solidFill>
              <a:highlight>
                <a:srgbClr val="FFFFFF"/>
              </a:highlight>
              <a:latin typeface="Arial"/>
              <a:ea typeface="Arial"/>
              <a:cs typeface="Arial"/>
              <a:sym typeface="Arial"/>
            </a:endParaRPr>
          </a:p>
          <a:p>
            <a:pPr marL="457200" marR="0" lvl="0" indent="-381000" algn="just" rtl="0">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Modules are used to separate logic such as services, controllers, application etc. from the code and maintain the code clean</a:t>
            </a:r>
            <a:endParaRPr sz="2400">
              <a:solidFill>
                <a:srgbClr val="333333"/>
              </a:solidFill>
              <a:highlight>
                <a:srgbClr val="FFFFFF"/>
              </a:highlight>
              <a:latin typeface="Arial"/>
              <a:ea typeface="Arial"/>
              <a:cs typeface="Arial"/>
              <a:sym typeface="Arial"/>
            </a:endParaRPr>
          </a:p>
          <a:p>
            <a:pPr marL="457200" marR="0" lvl="0" indent="-381000" algn="just" rtl="0">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A </a:t>
            </a:r>
            <a:r>
              <a:rPr lang="en-IN" sz="2400">
                <a:solidFill>
                  <a:srgbClr val="333333"/>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module</a:t>
            </a:r>
            <a:r>
              <a:rPr lang="en-IN" sz="2400">
                <a:solidFill>
                  <a:srgbClr val="333333"/>
                </a:solidFill>
                <a:highlight>
                  <a:srgbClr val="FFFFFF"/>
                </a:highlight>
                <a:latin typeface="Arial"/>
                <a:ea typeface="Arial"/>
                <a:cs typeface="Arial"/>
                <a:sym typeface="Arial"/>
              </a:rPr>
              <a:t> is a collection of providers, services, directives etc., and optionally config and run blocks which get applied to the application during the bootstrap process.</a:t>
            </a:r>
            <a:endParaRPr sz="2400">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E71DF72-1868-8A18-22A5-B9A5106F14EF}"/>
                  </a:ext>
                </a:extLst>
              </p14:cNvPr>
              <p14:cNvContentPartPr/>
              <p14:nvPr/>
            </p14:nvContentPartPr>
            <p14:xfrm>
              <a:off x="3359160" y="1035000"/>
              <a:ext cx="1848240" cy="83160"/>
            </p14:xfrm>
          </p:contentPart>
        </mc:Choice>
        <mc:Fallback xmlns="">
          <p:pic>
            <p:nvPicPr>
              <p:cNvPr id="2" name="Ink 1">
                <a:extLst>
                  <a:ext uri="{FF2B5EF4-FFF2-40B4-BE49-F238E27FC236}">
                    <a16:creationId xmlns:a16="http://schemas.microsoft.com/office/drawing/2014/main" id="{6E71DF72-1868-8A18-22A5-B9A5106F14EF}"/>
                  </a:ext>
                </a:extLst>
              </p:cNvPr>
              <p:cNvPicPr/>
              <p:nvPr/>
            </p:nvPicPr>
            <p:blipFill>
              <a:blip r:embed="rId5"/>
              <a:stretch>
                <a:fillRect/>
              </a:stretch>
            </p:blipFill>
            <p:spPr>
              <a:xfrm>
                <a:off x="3343320" y="971640"/>
                <a:ext cx="18795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94B0F2A-E361-1DA3-FBD7-5574CD6CA581}"/>
                  </a:ext>
                </a:extLst>
              </p14:cNvPr>
              <p14:cNvContentPartPr/>
              <p14:nvPr/>
            </p14:nvContentPartPr>
            <p14:xfrm>
              <a:off x="2336760" y="2660760"/>
              <a:ext cx="1188000" cy="82800"/>
            </p14:xfrm>
          </p:contentPart>
        </mc:Choice>
        <mc:Fallback xmlns="">
          <p:pic>
            <p:nvPicPr>
              <p:cNvPr id="3" name="Ink 2">
                <a:extLst>
                  <a:ext uri="{FF2B5EF4-FFF2-40B4-BE49-F238E27FC236}">
                    <a16:creationId xmlns:a16="http://schemas.microsoft.com/office/drawing/2014/main" id="{294B0F2A-E361-1DA3-FBD7-5574CD6CA581}"/>
                  </a:ext>
                </a:extLst>
              </p:cNvPr>
              <p:cNvPicPr/>
              <p:nvPr/>
            </p:nvPicPr>
            <p:blipFill>
              <a:blip r:embed="rId7"/>
              <a:stretch>
                <a:fillRect/>
              </a:stretch>
            </p:blipFill>
            <p:spPr>
              <a:xfrm>
                <a:off x="2320920" y="2597400"/>
                <a:ext cx="1219320" cy="20952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34" name="Google Shape;334;p48"/>
          <p:cNvSpPr txBox="1">
            <a:spLocks noGrp="1"/>
          </p:cNvSpPr>
          <p:nvPr>
            <p:ph type="body" idx="1"/>
          </p:nvPr>
        </p:nvSpPr>
        <p:spPr>
          <a:xfrm>
            <a:off x="838200" y="1825625"/>
            <a:ext cx="10515600" cy="5032500"/>
          </a:xfrm>
          <a:prstGeom prst="rect">
            <a:avLst/>
          </a:prstGeom>
        </p:spPr>
        <p:txBody>
          <a:bodyPr spcFirstLastPara="1" wrap="square" lIns="91425" tIns="45700" rIns="91425" bIns="45700" anchor="t" anchorCtr="0">
            <a:normAutofit lnSpcReduction="10000"/>
          </a:bodyPr>
          <a:lstStyle/>
          <a:p>
            <a:pPr marL="457200" lvl="0" indent="-381000" algn="just" rtl="0">
              <a:lnSpc>
                <a:spcPct val="115000"/>
              </a:lnSpc>
              <a:spcBef>
                <a:spcPts val="1200"/>
              </a:spcBef>
              <a:spcAft>
                <a:spcPts val="0"/>
              </a:spcAft>
              <a:buClr>
                <a:srgbClr val="333333"/>
              </a:buClr>
              <a:buSzPts val="2400"/>
              <a:buChar char="●"/>
            </a:pPr>
            <a:r>
              <a:rPr lang="en-IN" sz="2400">
                <a:solidFill>
                  <a:srgbClr val="333333"/>
                </a:solidFill>
                <a:highlight>
                  <a:schemeClr val="lt1"/>
                </a:highlight>
                <a:latin typeface="Arial"/>
                <a:ea typeface="Arial"/>
                <a:cs typeface="Arial"/>
                <a:sym typeface="Arial"/>
              </a:rPr>
              <a:t>Modules are said to be the containers for different parts of an application</a:t>
            </a:r>
            <a:endParaRPr sz="2400">
              <a:solidFill>
                <a:srgbClr val="333333"/>
              </a:solidFill>
              <a:highlight>
                <a:schemeClr val="lt1"/>
              </a:highlight>
              <a:latin typeface="Arial"/>
              <a:ea typeface="Arial"/>
              <a:cs typeface="Arial"/>
              <a:sym typeface="Arial"/>
            </a:endParaRPr>
          </a:p>
          <a:p>
            <a:pPr marL="0" lvl="0" indent="0" algn="just" rtl="0">
              <a:lnSpc>
                <a:spcPct val="115000"/>
              </a:lnSpc>
              <a:spcBef>
                <a:spcPts val="1200"/>
              </a:spcBef>
              <a:spcAft>
                <a:spcPts val="0"/>
              </a:spcAft>
              <a:buNone/>
            </a:pPr>
            <a:endParaRPr sz="2400">
              <a:solidFill>
                <a:srgbClr val="333333"/>
              </a:solidFill>
              <a:highlight>
                <a:schemeClr val="lt1"/>
              </a:highlight>
              <a:latin typeface="Arial"/>
              <a:ea typeface="Arial"/>
              <a:cs typeface="Arial"/>
              <a:sym typeface="Arial"/>
            </a:endParaRPr>
          </a:p>
          <a:p>
            <a:pPr marL="0" lvl="0" indent="0" algn="just" rtl="0">
              <a:lnSpc>
                <a:spcPct val="115000"/>
              </a:lnSpc>
              <a:spcBef>
                <a:spcPts val="1200"/>
              </a:spcBef>
              <a:spcAft>
                <a:spcPts val="0"/>
              </a:spcAft>
              <a:buNone/>
            </a:pPr>
            <a:endParaRPr sz="2400">
              <a:solidFill>
                <a:srgbClr val="333333"/>
              </a:solidFill>
              <a:highlight>
                <a:schemeClr val="lt1"/>
              </a:highlight>
              <a:latin typeface="Arial"/>
              <a:ea typeface="Arial"/>
              <a:cs typeface="Arial"/>
              <a:sym typeface="Arial"/>
            </a:endParaRPr>
          </a:p>
          <a:p>
            <a:pPr marL="0" lvl="0" indent="0" algn="just" rtl="0">
              <a:lnSpc>
                <a:spcPct val="115000"/>
              </a:lnSpc>
              <a:spcBef>
                <a:spcPts val="1200"/>
              </a:spcBef>
              <a:spcAft>
                <a:spcPts val="0"/>
              </a:spcAft>
              <a:buNone/>
            </a:pPr>
            <a:endParaRPr sz="2400">
              <a:solidFill>
                <a:srgbClr val="333333"/>
              </a:solidFill>
              <a:highlight>
                <a:schemeClr val="lt1"/>
              </a:highlight>
              <a:latin typeface="Arial"/>
              <a:ea typeface="Arial"/>
              <a:cs typeface="Arial"/>
              <a:sym typeface="Arial"/>
            </a:endParaRPr>
          </a:p>
          <a:p>
            <a:pPr marL="0" lvl="0" indent="0" algn="just" rtl="0">
              <a:lnSpc>
                <a:spcPct val="115000"/>
              </a:lnSpc>
              <a:spcBef>
                <a:spcPts val="1200"/>
              </a:spcBef>
              <a:spcAft>
                <a:spcPts val="0"/>
              </a:spcAft>
              <a:buNone/>
            </a:pPr>
            <a:endParaRPr sz="2400">
              <a:solidFill>
                <a:srgbClr val="333333"/>
              </a:solidFill>
              <a:highlight>
                <a:schemeClr val="lt1"/>
              </a:highlight>
              <a:latin typeface="Arial"/>
              <a:ea typeface="Arial"/>
              <a:cs typeface="Arial"/>
              <a:sym typeface="Arial"/>
            </a:endParaRPr>
          </a:p>
          <a:p>
            <a:pPr marL="0" lvl="0" indent="0" algn="just" rtl="0">
              <a:lnSpc>
                <a:spcPct val="115000"/>
              </a:lnSpc>
              <a:spcBef>
                <a:spcPts val="1200"/>
              </a:spcBef>
              <a:spcAft>
                <a:spcPts val="0"/>
              </a:spcAft>
              <a:buNone/>
            </a:pPr>
            <a:endParaRPr sz="2400">
              <a:solidFill>
                <a:srgbClr val="333333"/>
              </a:solidFill>
              <a:highlight>
                <a:schemeClr val="lt1"/>
              </a:highlight>
              <a:latin typeface="Arial"/>
              <a:ea typeface="Arial"/>
              <a:cs typeface="Arial"/>
              <a:sym typeface="Arial"/>
            </a:endParaRPr>
          </a:p>
          <a:p>
            <a:pPr marL="457200" lvl="0" indent="-381000" algn="just" rtl="0">
              <a:lnSpc>
                <a:spcPct val="115000"/>
              </a:lnSpc>
              <a:spcBef>
                <a:spcPts val="1200"/>
              </a:spcBef>
              <a:spcAft>
                <a:spcPts val="0"/>
              </a:spcAft>
              <a:buClr>
                <a:srgbClr val="333333"/>
              </a:buClr>
              <a:buSzPts val="2400"/>
              <a:buChar char="●"/>
            </a:pPr>
            <a:r>
              <a:rPr lang="en-IN" sz="2400">
                <a:solidFill>
                  <a:srgbClr val="333333"/>
                </a:solidFill>
                <a:highlight>
                  <a:schemeClr val="lt1"/>
                </a:highlight>
                <a:latin typeface="Arial"/>
                <a:ea typeface="Arial"/>
                <a:cs typeface="Arial"/>
                <a:sym typeface="Arial"/>
              </a:rPr>
              <a:t>2 type of Modules</a:t>
            </a:r>
            <a:endParaRPr sz="2400">
              <a:solidFill>
                <a:srgbClr val="333333"/>
              </a:solidFill>
              <a:highlight>
                <a:schemeClr val="lt1"/>
              </a:highlight>
              <a:latin typeface="Arial"/>
              <a:ea typeface="Arial"/>
              <a:cs typeface="Arial"/>
              <a:sym typeface="Arial"/>
            </a:endParaRPr>
          </a:p>
          <a:p>
            <a:pPr marL="914400" lvl="1" indent="-381000" algn="just" rtl="0">
              <a:lnSpc>
                <a:spcPct val="115000"/>
              </a:lnSpc>
              <a:spcBef>
                <a:spcPts val="0"/>
              </a:spcBef>
              <a:spcAft>
                <a:spcPts val="0"/>
              </a:spcAft>
              <a:buClr>
                <a:srgbClr val="333333"/>
              </a:buClr>
              <a:buSzPts val="2400"/>
              <a:buChar char="○"/>
            </a:pPr>
            <a:r>
              <a:rPr lang="en-IN">
                <a:solidFill>
                  <a:srgbClr val="333333"/>
                </a:solidFill>
                <a:highlight>
                  <a:schemeClr val="lt1"/>
                </a:highlight>
                <a:latin typeface="Arial"/>
                <a:ea typeface="Arial"/>
                <a:cs typeface="Arial"/>
                <a:sym typeface="Arial"/>
              </a:rPr>
              <a:t>Application Module − used to initialize an application with controller(s).</a:t>
            </a:r>
            <a:endParaRPr>
              <a:solidFill>
                <a:srgbClr val="333333"/>
              </a:solidFill>
              <a:highlight>
                <a:schemeClr val="lt1"/>
              </a:highlight>
              <a:latin typeface="Arial"/>
              <a:ea typeface="Arial"/>
              <a:cs typeface="Arial"/>
              <a:sym typeface="Arial"/>
            </a:endParaRPr>
          </a:p>
          <a:p>
            <a:pPr marL="914400" lvl="1" indent="-381000" algn="just" rtl="0">
              <a:lnSpc>
                <a:spcPct val="115000"/>
              </a:lnSpc>
              <a:spcBef>
                <a:spcPts val="0"/>
              </a:spcBef>
              <a:spcAft>
                <a:spcPts val="0"/>
              </a:spcAft>
              <a:buClr>
                <a:srgbClr val="333333"/>
              </a:buClr>
              <a:buSzPts val="2400"/>
              <a:buChar char="○"/>
            </a:pPr>
            <a:r>
              <a:rPr lang="en-IN">
                <a:solidFill>
                  <a:srgbClr val="333333"/>
                </a:solidFill>
                <a:highlight>
                  <a:schemeClr val="lt1"/>
                </a:highlight>
                <a:latin typeface="Arial"/>
                <a:ea typeface="Arial"/>
                <a:cs typeface="Arial"/>
                <a:sym typeface="Arial"/>
              </a:rPr>
              <a:t>Controller Module − used to define the controller.</a:t>
            </a:r>
            <a:endParaRPr/>
          </a:p>
        </p:txBody>
      </p:sp>
      <p:pic>
        <p:nvPicPr>
          <p:cNvPr id="335" name="Google Shape;335;p48"/>
          <p:cNvPicPr preferRelativeResize="0"/>
          <p:nvPr/>
        </p:nvPicPr>
        <p:blipFill>
          <a:blip r:embed="rId3">
            <a:alphaModFix/>
          </a:blip>
          <a:stretch>
            <a:fillRect/>
          </a:stretch>
        </p:blipFill>
        <p:spPr>
          <a:xfrm>
            <a:off x="2476500" y="2295550"/>
            <a:ext cx="6127100" cy="277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42" name="Google Shape;342;p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just" rtl="0">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Creating a Module in AngularJS:</a:t>
            </a:r>
            <a:endParaRPr sz="2400">
              <a:solidFill>
                <a:srgbClr val="273239"/>
              </a:solidFill>
              <a:highlight>
                <a:srgbClr val="FFFFFF"/>
              </a:highlight>
              <a:latin typeface="Arial"/>
              <a:ea typeface="Arial"/>
              <a:cs typeface="Arial"/>
              <a:sym typeface="Arial"/>
            </a:endParaRPr>
          </a:p>
          <a:p>
            <a:pPr marL="457200" marR="0" lvl="0" indent="0" algn="just" rtl="0">
              <a:lnSpc>
                <a:spcPct val="115000"/>
              </a:lnSpc>
              <a:spcBef>
                <a:spcPts val="800"/>
              </a:spcBef>
              <a:spcAft>
                <a:spcPts val="0"/>
              </a:spcAft>
              <a:buNone/>
            </a:pPr>
            <a:r>
              <a:rPr lang="en-IN" sz="2400" b="1" i="1">
                <a:solidFill>
                  <a:srgbClr val="273239"/>
                </a:solidFill>
                <a:highlight>
                  <a:srgbClr val="FFFFFF"/>
                </a:highlight>
                <a:latin typeface="Arial"/>
                <a:ea typeface="Arial"/>
                <a:cs typeface="Arial"/>
                <a:sym typeface="Arial"/>
              </a:rPr>
              <a:t>var app = angular.module("Module-name", []);</a:t>
            </a:r>
            <a:endParaRPr sz="2400" b="1" i="1">
              <a:solidFill>
                <a:srgbClr val="273239"/>
              </a:solidFill>
              <a:highlight>
                <a:srgbClr val="FFFFFF"/>
              </a:highlight>
              <a:latin typeface="Arial"/>
              <a:ea typeface="Arial"/>
              <a:cs typeface="Arial"/>
              <a:sym typeface="Arial"/>
            </a:endParaRPr>
          </a:p>
          <a:p>
            <a:pPr marL="914400" marR="0" lvl="1" indent="-381000" algn="just" rtl="0">
              <a:lnSpc>
                <a:spcPct val="115000"/>
              </a:lnSpc>
              <a:spcBef>
                <a:spcPts val="800"/>
              </a:spcBef>
              <a:spcAft>
                <a:spcPts val="0"/>
              </a:spcAft>
              <a:buClr>
                <a:srgbClr val="273239"/>
              </a:buClr>
              <a:buSzPts val="2400"/>
              <a:buChar char="○"/>
            </a:pPr>
            <a:r>
              <a:rPr lang="en-IN" sz="2400">
                <a:solidFill>
                  <a:srgbClr val="273239"/>
                </a:solidFill>
                <a:highlight>
                  <a:srgbClr val="FFFFFF"/>
                </a:highlight>
                <a:latin typeface="Arial"/>
                <a:ea typeface="Arial"/>
                <a:cs typeface="Arial"/>
                <a:sym typeface="Arial"/>
              </a:rPr>
              <a:t>[], we can add a list of components needed but we are not including any components in this case. </a:t>
            </a:r>
            <a:endParaRPr sz="2400">
              <a:solidFill>
                <a:srgbClr val="273239"/>
              </a:solidFill>
              <a:highlight>
                <a:srgbClr val="FFFFFF"/>
              </a:highlight>
              <a:latin typeface="Arial"/>
              <a:ea typeface="Arial"/>
              <a:cs typeface="Arial"/>
              <a:sym typeface="Arial"/>
            </a:endParaRPr>
          </a:p>
          <a:p>
            <a:pPr marL="457200" marR="0" lvl="0" indent="0" algn="just" rtl="0">
              <a:lnSpc>
                <a:spcPct val="115000"/>
              </a:lnSpc>
              <a:spcBef>
                <a:spcPts val="800"/>
              </a:spcBef>
              <a:spcAft>
                <a:spcPts val="0"/>
              </a:spcAft>
              <a:buNone/>
            </a:pPr>
            <a:r>
              <a:rPr lang="en-IN" sz="2400" b="1" i="1">
                <a:solidFill>
                  <a:srgbClr val="273239"/>
                </a:solidFill>
                <a:highlight>
                  <a:srgbClr val="FFFFFF"/>
                </a:highlight>
                <a:latin typeface="Arial"/>
                <a:ea typeface="Arial"/>
                <a:cs typeface="Arial"/>
                <a:sym typeface="Arial"/>
              </a:rPr>
              <a:t>&lt;div ng-app = "module-name"&gt;</a:t>
            </a:r>
            <a:endParaRPr sz="2400" b="1" i="1">
              <a:solidFill>
                <a:srgbClr val="273239"/>
              </a:solidFill>
              <a:highlight>
                <a:srgbClr val="FFFFFF"/>
              </a:highlight>
              <a:latin typeface="Arial"/>
              <a:ea typeface="Arial"/>
              <a:cs typeface="Arial"/>
              <a:sym typeface="Arial"/>
            </a:endParaRPr>
          </a:p>
          <a:p>
            <a:pPr marL="457200" marR="0" lvl="0" indent="0" algn="just" rtl="0">
              <a:lnSpc>
                <a:spcPct val="115000"/>
              </a:lnSpc>
              <a:spcBef>
                <a:spcPts val="800"/>
              </a:spcBef>
              <a:spcAft>
                <a:spcPts val="0"/>
              </a:spcAft>
              <a:buNone/>
            </a:pPr>
            <a:r>
              <a:rPr lang="en-IN" sz="2400" b="1" i="1">
                <a:solidFill>
                  <a:srgbClr val="273239"/>
                </a:solidFill>
                <a:highlight>
                  <a:srgbClr val="FFFFFF"/>
                </a:highlight>
                <a:latin typeface="Arial"/>
                <a:ea typeface="Arial"/>
                <a:cs typeface="Arial"/>
                <a:sym typeface="Arial"/>
              </a:rPr>
              <a:t>    The code in which the module is required.</a:t>
            </a:r>
            <a:endParaRPr sz="2400" b="1" i="1">
              <a:solidFill>
                <a:srgbClr val="273239"/>
              </a:solidFill>
              <a:highlight>
                <a:srgbClr val="FFFFFF"/>
              </a:highlight>
              <a:latin typeface="Arial"/>
              <a:ea typeface="Arial"/>
              <a:cs typeface="Arial"/>
              <a:sym typeface="Arial"/>
            </a:endParaRPr>
          </a:p>
          <a:p>
            <a:pPr marL="457200" marR="0" lvl="0" indent="0" algn="just" rtl="0">
              <a:lnSpc>
                <a:spcPct val="115000"/>
              </a:lnSpc>
              <a:spcBef>
                <a:spcPts val="800"/>
              </a:spcBef>
              <a:spcAft>
                <a:spcPts val="0"/>
              </a:spcAft>
              <a:buNone/>
            </a:pPr>
            <a:r>
              <a:rPr lang="en-IN" sz="2400" b="1" i="1">
                <a:solidFill>
                  <a:srgbClr val="273239"/>
                </a:solidFill>
                <a:highlight>
                  <a:srgbClr val="FFFFFF"/>
                </a:highlight>
                <a:latin typeface="Arial"/>
                <a:ea typeface="Arial"/>
                <a:cs typeface="Arial"/>
                <a:sym typeface="Arial"/>
              </a:rPr>
              <a:t>&lt;/div&gt;</a:t>
            </a:r>
            <a:endParaRPr sz="2400" b="1" i="1">
              <a:solidFill>
                <a:srgbClr val="273239"/>
              </a:solidFill>
              <a:highlight>
                <a:srgbClr val="FFFFFF"/>
              </a:highlight>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49" name="Google Shape;349;p5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Clr>
                <a:srgbClr val="273239"/>
              </a:buClr>
              <a:buSzPts val="2400"/>
              <a:buFont typeface="Arial"/>
              <a:buChar char="●"/>
            </a:pPr>
            <a:r>
              <a:rPr lang="en-IN" sz="2400" b="1">
                <a:solidFill>
                  <a:srgbClr val="273239"/>
                </a:solidFill>
                <a:highlight>
                  <a:srgbClr val="FFFFFF"/>
                </a:highlight>
                <a:latin typeface="Arial"/>
                <a:ea typeface="Arial"/>
                <a:cs typeface="Arial"/>
                <a:sym typeface="Arial"/>
              </a:rPr>
              <a:t>Adding a Controller:</a:t>
            </a:r>
            <a:endParaRPr sz="2400" b="1">
              <a:solidFill>
                <a:srgbClr val="273239"/>
              </a:solidFill>
              <a:highlight>
                <a:srgbClr val="FFFFFF"/>
              </a:highlight>
              <a:latin typeface="Arial"/>
              <a:ea typeface="Arial"/>
              <a:cs typeface="Arial"/>
              <a:sym typeface="Arial"/>
            </a:endParaRPr>
          </a:p>
          <a:p>
            <a:pPr marL="457200" lvl="0" indent="0" algn="just" rtl="0">
              <a:lnSpc>
                <a:spcPct val="115000"/>
              </a:lnSpc>
              <a:spcBef>
                <a:spcPts val="800"/>
              </a:spcBef>
              <a:spcAft>
                <a:spcPts val="0"/>
              </a:spcAft>
              <a:buNone/>
            </a:pPr>
            <a:r>
              <a:rPr lang="en-IN" sz="2400" b="1" i="1">
                <a:solidFill>
                  <a:srgbClr val="273239"/>
                </a:solidFill>
                <a:latin typeface="Arial"/>
                <a:ea typeface="Arial"/>
                <a:cs typeface="Arial"/>
                <a:sym typeface="Arial"/>
              </a:rPr>
              <a:t>app.controller("Controller-name", function($scope) {</a:t>
            </a:r>
            <a:endParaRPr sz="2400" b="1" i="1">
              <a:solidFill>
                <a:srgbClr val="273239"/>
              </a:solidFill>
              <a:latin typeface="Arial"/>
              <a:ea typeface="Arial"/>
              <a:cs typeface="Arial"/>
              <a:sym typeface="Arial"/>
            </a:endParaRPr>
          </a:p>
          <a:p>
            <a:pPr marL="457200" lvl="0" indent="0" algn="just" rtl="0">
              <a:lnSpc>
                <a:spcPct val="115000"/>
              </a:lnSpc>
              <a:spcBef>
                <a:spcPts val="800"/>
              </a:spcBef>
              <a:spcAft>
                <a:spcPts val="0"/>
              </a:spcAft>
              <a:buNone/>
            </a:pPr>
            <a:r>
              <a:rPr lang="en-IN" sz="2400" b="1" i="1">
                <a:solidFill>
                  <a:srgbClr val="273239"/>
                </a:solidFill>
                <a:latin typeface="Arial"/>
                <a:ea typeface="Arial"/>
                <a:cs typeface="Arial"/>
                <a:sym typeface="Arial"/>
              </a:rPr>
              <a:t>    $scope.variable-name= "";</a:t>
            </a:r>
            <a:endParaRPr sz="2400" b="1" i="1">
              <a:solidFill>
                <a:srgbClr val="273239"/>
              </a:solidFill>
              <a:latin typeface="Arial"/>
              <a:ea typeface="Arial"/>
              <a:cs typeface="Arial"/>
              <a:sym typeface="Arial"/>
            </a:endParaRPr>
          </a:p>
          <a:p>
            <a:pPr marL="457200" marR="190500" lvl="0" indent="0" algn="l" rtl="0">
              <a:lnSpc>
                <a:spcPct val="115000"/>
              </a:lnSpc>
              <a:spcBef>
                <a:spcPts val="800"/>
              </a:spcBef>
              <a:spcAft>
                <a:spcPts val="0"/>
              </a:spcAft>
              <a:buNone/>
            </a:pPr>
            <a:r>
              <a:rPr lang="en-IN" sz="2400" b="1" i="1">
                <a:solidFill>
                  <a:srgbClr val="273239"/>
                </a:solidFill>
                <a:latin typeface="Arial"/>
                <a:ea typeface="Arial"/>
                <a:cs typeface="Arial"/>
                <a:sym typeface="Arial"/>
              </a:rPr>
              <a:t>});</a:t>
            </a:r>
            <a:endParaRPr sz="2400" b="1" i="1">
              <a:solidFill>
                <a:srgbClr val="273239"/>
              </a:solidFill>
              <a:latin typeface="Arial"/>
              <a:ea typeface="Arial"/>
              <a:cs typeface="Arial"/>
              <a:sym typeface="Arial"/>
            </a:endParaRPr>
          </a:p>
          <a:p>
            <a:pPr marL="914400" lvl="1" indent="-381000" algn="just" rtl="0">
              <a:lnSpc>
                <a:spcPct val="115000"/>
              </a:lnSpc>
              <a:spcBef>
                <a:spcPts val="8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Here, we can add any number of variables in the controller and use them in the HTML files, and the body of the tag in which the controller is added to that tag by writing:</a:t>
            </a:r>
            <a:endParaRPr sz="2400">
              <a:solidFill>
                <a:srgbClr val="273239"/>
              </a:solidFill>
              <a:highlight>
                <a:srgbClr val="FFFFFF"/>
              </a:highlight>
              <a:latin typeface="Arial"/>
              <a:ea typeface="Arial"/>
              <a:cs typeface="Arial"/>
              <a:sym typeface="Arial"/>
            </a:endParaRPr>
          </a:p>
          <a:p>
            <a:pPr marL="457200" lvl="0" indent="0" algn="just" rtl="0">
              <a:lnSpc>
                <a:spcPct val="115000"/>
              </a:lnSpc>
              <a:spcBef>
                <a:spcPts val="800"/>
              </a:spcBef>
              <a:spcAft>
                <a:spcPts val="8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56" name="Google Shape;356;p5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IN" sz="2400" b="1" i="1">
                <a:latin typeface="Arial"/>
                <a:ea typeface="Arial"/>
                <a:cs typeface="Arial"/>
                <a:sym typeface="Arial"/>
              </a:rPr>
              <a:t>Consolidating……</a:t>
            </a:r>
            <a:endParaRPr sz="2400" b="1"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&lt;body&gt;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&lt;div ng-app="Module-name"&gt;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&lt;div ng-controller="Controller-name"&gt;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{{variable-name}}</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&lt;/div&gt;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&lt;!-- This wont get printed since its not part of the div in which </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controller is included --&gt;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{{variable-name}}</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	&lt;/div&gt;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IN" sz="2400" i="1">
                <a:latin typeface="Arial"/>
                <a:ea typeface="Arial"/>
                <a:cs typeface="Arial"/>
                <a:sym typeface="Arial"/>
              </a:rPr>
              <a:t>&lt;/body&gt;</a:t>
            </a:r>
            <a:endParaRPr sz="2400" i="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b="1" i="1">
              <a:latin typeface="Arial"/>
              <a:ea typeface="Arial"/>
              <a:cs typeface="Arial"/>
              <a:sym typeface="Arial"/>
            </a:endParaRPr>
          </a:p>
          <a:p>
            <a:pPr marL="0" lvl="0" indent="0" algn="l" rtl="0">
              <a:lnSpc>
                <a:spcPct val="100000"/>
              </a:lnSpc>
              <a:spcBef>
                <a:spcPts val="0"/>
              </a:spcBef>
              <a:spcAft>
                <a:spcPts val="0"/>
              </a:spcAft>
              <a:buNone/>
            </a:pPr>
            <a:endParaRPr sz="2400" b="1" i="1">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3" name="Google Shape;363;p5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Modules and controllers can be in the same file along with the HTML file which requires it however we may want to use this module in some other file.</a:t>
            </a:r>
            <a:endParaRPr sz="2400">
              <a:solidFill>
                <a:srgbClr val="273239"/>
              </a:solidFill>
              <a:highlight>
                <a:srgbClr val="FFFFFF"/>
              </a:highlight>
              <a:latin typeface="Arial"/>
              <a:ea typeface="Arial"/>
              <a:cs typeface="Arial"/>
              <a:sym typeface="Arial"/>
            </a:endParaRPr>
          </a:p>
          <a:p>
            <a:pPr marL="457200" lvl="0" indent="-381000" algn="l" rtl="0">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 Hence this will lead to redundancy so we will prefer to create Module, Controller, and HTML files separately. </a:t>
            </a:r>
            <a:endParaRPr sz="2400">
              <a:solidFill>
                <a:srgbClr val="273239"/>
              </a:solidFill>
              <a:highlight>
                <a:srgbClr val="FFFFFF"/>
              </a:highlight>
              <a:latin typeface="Arial"/>
              <a:ea typeface="Arial"/>
              <a:cs typeface="Arial"/>
              <a:sym typeface="Arial"/>
            </a:endParaRPr>
          </a:p>
          <a:p>
            <a:pPr marL="457200" lvl="0" indent="-381000" algn="l" rtl="0">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 Module and Controller are to be stored by using .js files.</a:t>
            </a:r>
            <a:endParaRPr sz="2400">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273239"/>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Module View Controller (MVC)</a:t>
            </a:r>
            <a:endParaRPr/>
          </a:p>
        </p:txBody>
      </p:sp>
      <p:sp>
        <p:nvSpPr>
          <p:cNvPr id="114" name="Google Shape;114;p17"/>
          <p:cNvSpPr txBox="1">
            <a:spLocks noGrp="1"/>
          </p:cNvSpPr>
          <p:nvPr>
            <p:ph type="body" idx="1"/>
          </p:nvPr>
        </p:nvSpPr>
        <p:spPr>
          <a:xfrm>
            <a:off x="838200" y="1825625"/>
            <a:ext cx="5598000" cy="49674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IN"/>
              <a:t>AngularJS designs the applications in MVC style</a:t>
            </a:r>
            <a:endParaRPr/>
          </a:p>
          <a:p>
            <a:pPr marL="457200" lvl="0" indent="-342900" algn="l" rtl="0">
              <a:spcBef>
                <a:spcPts val="0"/>
              </a:spcBef>
              <a:spcAft>
                <a:spcPts val="0"/>
              </a:spcAft>
              <a:buSzPts val="1800"/>
              <a:buChar char="●"/>
            </a:pPr>
            <a:r>
              <a:rPr lang="en-IN"/>
              <a:t>Divides application into 3 parts:</a:t>
            </a:r>
            <a:endParaRPr/>
          </a:p>
          <a:p>
            <a:pPr marL="914400" lvl="1" indent="-304800" algn="l" rtl="0">
              <a:lnSpc>
                <a:spcPct val="115000"/>
              </a:lnSpc>
              <a:spcBef>
                <a:spcPts val="0"/>
              </a:spcBef>
              <a:spcAft>
                <a:spcPts val="0"/>
              </a:spcAft>
              <a:buClr>
                <a:srgbClr val="171717"/>
              </a:buClr>
              <a:buSzPts val="1200"/>
              <a:buFont typeface="Helvetica Neue"/>
              <a:buChar char="○"/>
            </a:pPr>
            <a:r>
              <a:rPr lang="en-IN" b="1"/>
              <a:t>Views</a:t>
            </a:r>
            <a:r>
              <a:rPr lang="en-IN"/>
              <a:t>. Views are the components that display the application’s user interface (UI). </a:t>
            </a:r>
            <a:endParaRPr/>
          </a:p>
          <a:p>
            <a:pPr marL="914400" lvl="1" indent="-342900" algn="l" rtl="0">
              <a:lnSpc>
                <a:spcPct val="115000"/>
              </a:lnSpc>
              <a:spcBef>
                <a:spcPts val="0"/>
              </a:spcBef>
              <a:spcAft>
                <a:spcPts val="0"/>
              </a:spcAft>
              <a:buSzPts val="1800"/>
              <a:buChar char="○"/>
            </a:pPr>
            <a:r>
              <a:rPr lang="en-IN" b="1"/>
              <a:t>Models</a:t>
            </a:r>
            <a:r>
              <a:rPr lang="en-IN"/>
              <a:t>. Model objects are the parts of the application that implement the logic for the application’s data domain. Often, model objects retrieve and store model state in a database.</a:t>
            </a:r>
            <a:endParaRPr/>
          </a:p>
        </p:txBody>
      </p:sp>
      <p:pic>
        <p:nvPicPr>
          <p:cNvPr id="115" name="Google Shape;115;p17"/>
          <p:cNvPicPr preferRelativeResize="0"/>
          <p:nvPr/>
        </p:nvPicPr>
        <p:blipFill>
          <a:blip r:embed="rId3">
            <a:alphaModFix/>
          </a:blip>
          <a:stretch>
            <a:fillRect/>
          </a:stretch>
        </p:blipFill>
        <p:spPr>
          <a:xfrm>
            <a:off x="6588600" y="1843225"/>
            <a:ext cx="5419550" cy="42366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950205A-5DD0-1DC2-F5E6-014C18BAC7EA}"/>
                  </a:ext>
                </a:extLst>
              </p14:cNvPr>
              <p14:cNvContentPartPr/>
              <p14:nvPr/>
            </p14:nvContentPartPr>
            <p14:xfrm>
              <a:off x="711360" y="120600"/>
              <a:ext cx="8248680" cy="1257840"/>
            </p14:xfrm>
          </p:contentPart>
        </mc:Choice>
        <mc:Fallback xmlns="">
          <p:pic>
            <p:nvPicPr>
              <p:cNvPr id="2" name="Ink 1">
                <a:extLst>
                  <a:ext uri="{FF2B5EF4-FFF2-40B4-BE49-F238E27FC236}">
                    <a16:creationId xmlns:a16="http://schemas.microsoft.com/office/drawing/2014/main" id="{F950205A-5DD0-1DC2-F5E6-014C18BAC7EA}"/>
                  </a:ext>
                </a:extLst>
              </p:cNvPr>
              <p:cNvPicPr/>
              <p:nvPr/>
            </p:nvPicPr>
            <p:blipFill>
              <a:blip r:embed="rId5"/>
              <a:stretch>
                <a:fillRect/>
              </a:stretch>
            </p:blipFill>
            <p:spPr>
              <a:xfrm>
                <a:off x="695520" y="57240"/>
                <a:ext cx="8280000" cy="1384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FF4FD95-14F7-F60B-9A0E-C966DA8A1D39}"/>
                  </a:ext>
                </a:extLst>
              </p14:cNvPr>
              <p14:cNvContentPartPr/>
              <p14:nvPr/>
            </p14:nvContentPartPr>
            <p14:xfrm>
              <a:off x="2381400" y="3543480"/>
              <a:ext cx="1028880" cy="209880"/>
            </p14:xfrm>
          </p:contentPart>
        </mc:Choice>
        <mc:Fallback xmlns="">
          <p:pic>
            <p:nvPicPr>
              <p:cNvPr id="3" name="Ink 2">
                <a:extLst>
                  <a:ext uri="{FF2B5EF4-FFF2-40B4-BE49-F238E27FC236}">
                    <a16:creationId xmlns:a16="http://schemas.microsoft.com/office/drawing/2014/main" id="{7FF4FD95-14F7-F60B-9A0E-C966DA8A1D39}"/>
                  </a:ext>
                </a:extLst>
              </p:cNvPr>
              <p:cNvPicPr/>
              <p:nvPr/>
            </p:nvPicPr>
            <p:blipFill>
              <a:blip r:embed="rId7"/>
              <a:stretch>
                <a:fillRect/>
              </a:stretch>
            </p:blipFill>
            <p:spPr>
              <a:xfrm>
                <a:off x="2365560" y="3480120"/>
                <a:ext cx="10602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9A95FB8-66B6-23EF-31D8-93840AEC3211}"/>
                  </a:ext>
                </a:extLst>
              </p14:cNvPr>
              <p14:cNvContentPartPr/>
              <p14:nvPr/>
            </p14:nvContentPartPr>
            <p14:xfrm>
              <a:off x="3778200" y="5035680"/>
              <a:ext cx="1543320" cy="336960"/>
            </p14:xfrm>
          </p:contentPart>
        </mc:Choice>
        <mc:Fallback xmlns="">
          <p:pic>
            <p:nvPicPr>
              <p:cNvPr id="4" name="Ink 3">
                <a:extLst>
                  <a:ext uri="{FF2B5EF4-FFF2-40B4-BE49-F238E27FC236}">
                    <a16:creationId xmlns:a16="http://schemas.microsoft.com/office/drawing/2014/main" id="{69A95FB8-66B6-23EF-31D8-93840AEC3211}"/>
                  </a:ext>
                </a:extLst>
              </p:cNvPr>
              <p:cNvPicPr/>
              <p:nvPr/>
            </p:nvPicPr>
            <p:blipFill>
              <a:blip r:embed="rId9"/>
              <a:stretch>
                <a:fillRect/>
              </a:stretch>
            </p:blipFill>
            <p:spPr>
              <a:xfrm>
                <a:off x="3762360" y="4972320"/>
                <a:ext cx="15746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1DB19FD-7432-8252-96BE-36752BE3F810}"/>
                  </a:ext>
                </a:extLst>
              </p14:cNvPr>
              <p14:cNvContentPartPr/>
              <p14:nvPr/>
            </p14:nvContentPartPr>
            <p14:xfrm>
              <a:off x="1835280" y="5226120"/>
              <a:ext cx="2190960" cy="444960"/>
            </p14:xfrm>
          </p:contentPart>
        </mc:Choice>
        <mc:Fallback xmlns="">
          <p:pic>
            <p:nvPicPr>
              <p:cNvPr id="5" name="Ink 4">
                <a:extLst>
                  <a:ext uri="{FF2B5EF4-FFF2-40B4-BE49-F238E27FC236}">
                    <a16:creationId xmlns:a16="http://schemas.microsoft.com/office/drawing/2014/main" id="{01DB19FD-7432-8252-96BE-36752BE3F810}"/>
                  </a:ext>
                </a:extLst>
              </p:cNvPr>
              <p:cNvPicPr/>
              <p:nvPr/>
            </p:nvPicPr>
            <p:blipFill>
              <a:blip r:embed="rId11"/>
              <a:stretch>
                <a:fillRect/>
              </a:stretch>
            </p:blipFill>
            <p:spPr>
              <a:xfrm>
                <a:off x="1819440" y="5162760"/>
                <a:ext cx="222228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30AAAC0C-D372-65A6-74D1-E9993CF204A7}"/>
                  </a:ext>
                </a:extLst>
              </p14:cNvPr>
              <p14:cNvContentPartPr/>
              <p14:nvPr/>
            </p14:nvContentPartPr>
            <p14:xfrm>
              <a:off x="8464680" y="1943280"/>
              <a:ext cx="1866960" cy="178200"/>
            </p14:xfrm>
          </p:contentPart>
        </mc:Choice>
        <mc:Fallback xmlns="">
          <p:pic>
            <p:nvPicPr>
              <p:cNvPr id="6" name="Ink 5">
                <a:extLst>
                  <a:ext uri="{FF2B5EF4-FFF2-40B4-BE49-F238E27FC236}">
                    <a16:creationId xmlns:a16="http://schemas.microsoft.com/office/drawing/2014/main" id="{30AAAC0C-D372-65A6-74D1-E9993CF204A7}"/>
                  </a:ext>
                </a:extLst>
              </p:cNvPr>
              <p:cNvPicPr/>
              <p:nvPr/>
            </p:nvPicPr>
            <p:blipFill>
              <a:blip r:embed="rId13"/>
              <a:stretch>
                <a:fillRect/>
              </a:stretch>
            </p:blipFill>
            <p:spPr>
              <a:xfrm>
                <a:off x="8448840" y="1879920"/>
                <a:ext cx="18982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878D375B-7646-0829-B59B-64CA90B39D39}"/>
                  </a:ext>
                </a:extLst>
              </p14:cNvPr>
              <p14:cNvContentPartPr/>
              <p14:nvPr/>
            </p14:nvContentPartPr>
            <p14:xfrm>
              <a:off x="6451560" y="1486080"/>
              <a:ext cx="292320" cy="489240"/>
            </p14:xfrm>
          </p:contentPart>
        </mc:Choice>
        <mc:Fallback xmlns="">
          <p:pic>
            <p:nvPicPr>
              <p:cNvPr id="7" name="Ink 6">
                <a:extLst>
                  <a:ext uri="{FF2B5EF4-FFF2-40B4-BE49-F238E27FC236}">
                    <a16:creationId xmlns:a16="http://schemas.microsoft.com/office/drawing/2014/main" id="{878D375B-7646-0829-B59B-64CA90B39D39}"/>
                  </a:ext>
                </a:extLst>
              </p:cNvPr>
              <p:cNvPicPr/>
              <p:nvPr/>
            </p:nvPicPr>
            <p:blipFill>
              <a:blip r:embed="rId15"/>
              <a:stretch>
                <a:fillRect/>
              </a:stretch>
            </p:blipFill>
            <p:spPr>
              <a:xfrm>
                <a:off x="6435720" y="1422720"/>
                <a:ext cx="323640" cy="61596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a:t>AngularJS scope</a:t>
            </a:r>
            <a:endParaRPr/>
          </a:p>
        </p:txBody>
      </p:sp>
      <p:sp>
        <p:nvSpPr>
          <p:cNvPr id="370" name="Google Shape;370;p5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marR="0" lvl="0" indent="-381000" algn="l" rtl="0">
              <a:lnSpc>
                <a:spcPct val="115000"/>
              </a:lnSpc>
              <a:spcBef>
                <a:spcPts val="0"/>
              </a:spcBef>
              <a:spcAft>
                <a:spcPts val="0"/>
              </a:spcAft>
              <a:buClr>
                <a:srgbClr val="333333"/>
              </a:buClr>
              <a:buSzPts val="2400"/>
              <a:buFont typeface="Helvetica Neue"/>
              <a:buChar char="●"/>
            </a:pPr>
            <a:r>
              <a:rPr lang="en-IN" sz="2400">
                <a:solidFill>
                  <a:srgbClr val="333333"/>
                </a:solidFill>
                <a:highlight>
                  <a:srgbClr val="FFFFFF"/>
                </a:highlight>
                <a:latin typeface="Arial"/>
                <a:ea typeface="Arial"/>
                <a:cs typeface="Arial"/>
                <a:sym typeface="Arial"/>
              </a:rPr>
              <a:t>Scope is an object that refers to application model</a:t>
            </a:r>
            <a:endParaRPr sz="2400">
              <a:solidFill>
                <a:srgbClr val="333333"/>
              </a:solidFill>
              <a:highlight>
                <a:srgbClr val="FFFFFF"/>
              </a:highlight>
              <a:latin typeface="Arial"/>
              <a:ea typeface="Arial"/>
              <a:cs typeface="Arial"/>
              <a:sym typeface="Arial"/>
            </a:endParaRPr>
          </a:p>
          <a:p>
            <a:pPr marL="457200" marR="0" lvl="0" indent="-381000" algn="l" rtl="0">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It is used to bind between the view and the controller</a:t>
            </a:r>
            <a:endParaRPr sz="2400">
              <a:solidFill>
                <a:srgbClr val="333333"/>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Scope is accessible to both view and controller</a:t>
            </a:r>
            <a:endParaRPr sz="2400">
              <a:solidFill>
                <a:srgbClr val="3A3A3A"/>
              </a:solidFill>
              <a:highlight>
                <a:srgbClr val="FFFFFF"/>
              </a:highlight>
              <a:latin typeface="Arial"/>
              <a:ea typeface="Arial"/>
              <a:cs typeface="Arial"/>
              <a:sym typeface="Arial"/>
            </a:endParaRPr>
          </a:p>
        </p:txBody>
      </p:sp>
      <p:pic>
        <p:nvPicPr>
          <p:cNvPr id="371" name="Google Shape;371;p53"/>
          <p:cNvPicPr preferRelativeResize="0"/>
          <p:nvPr/>
        </p:nvPicPr>
        <p:blipFill>
          <a:blip r:embed="rId3">
            <a:alphaModFix/>
          </a:blip>
          <a:stretch>
            <a:fillRect/>
          </a:stretch>
        </p:blipFill>
        <p:spPr>
          <a:xfrm>
            <a:off x="6929800" y="211125"/>
            <a:ext cx="4881045" cy="1614500"/>
          </a:xfrm>
          <a:prstGeom prst="rect">
            <a:avLst/>
          </a:prstGeom>
          <a:noFill/>
          <a:ln>
            <a:noFill/>
          </a:ln>
        </p:spPr>
      </p:pic>
      <p:pic>
        <p:nvPicPr>
          <p:cNvPr id="372" name="Google Shape;372;p53"/>
          <p:cNvPicPr preferRelativeResize="0"/>
          <p:nvPr/>
        </p:nvPicPr>
        <p:blipFill>
          <a:blip r:embed="rId4">
            <a:alphaModFix/>
          </a:blip>
          <a:stretch>
            <a:fillRect/>
          </a:stretch>
        </p:blipFill>
        <p:spPr>
          <a:xfrm>
            <a:off x="1988495" y="3152100"/>
            <a:ext cx="6312551" cy="3234424"/>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9241B86-C899-F2C3-59D2-F81967C51E13}"/>
                  </a:ext>
                </a:extLst>
              </p14:cNvPr>
              <p14:cNvContentPartPr/>
              <p14:nvPr/>
            </p14:nvContentPartPr>
            <p14:xfrm>
              <a:off x="1289160" y="2019240"/>
              <a:ext cx="946440" cy="165600"/>
            </p14:xfrm>
          </p:contentPart>
        </mc:Choice>
        <mc:Fallback xmlns="">
          <p:pic>
            <p:nvPicPr>
              <p:cNvPr id="2" name="Ink 1">
                <a:extLst>
                  <a:ext uri="{FF2B5EF4-FFF2-40B4-BE49-F238E27FC236}">
                    <a16:creationId xmlns:a16="http://schemas.microsoft.com/office/drawing/2014/main" id="{79241B86-C899-F2C3-59D2-F81967C51E13}"/>
                  </a:ext>
                </a:extLst>
              </p:cNvPr>
              <p:cNvPicPr/>
              <p:nvPr/>
            </p:nvPicPr>
            <p:blipFill>
              <a:blip r:embed="rId6"/>
              <a:stretch>
                <a:fillRect/>
              </a:stretch>
            </p:blipFill>
            <p:spPr>
              <a:xfrm>
                <a:off x="1273320" y="1955880"/>
                <a:ext cx="9777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360022C-60E6-CF3F-2070-7F6D1035E504}"/>
                  </a:ext>
                </a:extLst>
              </p14:cNvPr>
              <p14:cNvContentPartPr/>
              <p14:nvPr/>
            </p14:nvContentPartPr>
            <p14:xfrm>
              <a:off x="4356000" y="1689120"/>
              <a:ext cx="1003680" cy="635400"/>
            </p14:xfrm>
          </p:contentPart>
        </mc:Choice>
        <mc:Fallback xmlns="">
          <p:pic>
            <p:nvPicPr>
              <p:cNvPr id="3" name="Ink 2">
                <a:extLst>
                  <a:ext uri="{FF2B5EF4-FFF2-40B4-BE49-F238E27FC236}">
                    <a16:creationId xmlns:a16="http://schemas.microsoft.com/office/drawing/2014/main" id="{B360022C-60E6-CF3F-2070-7F6D1035E504}"/>
                  </a:ext>
                </a:extLst>
              </p:cNvPr>
              <p:cNvPicPr/>
              <p:nvPr/>
            </p:nvPicPr>
            <p:blipFill>
              <a:blip r:embed="rId8"/>
              <a:stretch>
                <a:fillRect/>
              </a:stretch>
            </p:blipFill>
            <p:spPr>
              <a:xfrm>
                <a:off x="4340160" y="1625760"/>
                <a:ext cx="103500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29436043-1606-6431-636C-BDD1B4053CF4}"/>
                  </a:ext>
                </a:extLst>
              </p14:cNvPr>
              <p14:cNvContentPartPr/>
              <p14:nvPr/>
            </p14:nvContentPartPr>
            <p14:xfrm>
              <a:off x="4444920" y="2476440"/>
              <a:ext cx="3226320" cy="603720"/>
            </p14:xfrm>
          </p:contentPart>
        </mc:Choice>
        <mc:Fallback xmlns="">
          <p:pic>
            <p:nvPicPr>
              <p:cNvPr id="4" name="Ink 3">
                <a:extLst>
                  <a:ext uri="{FF2B5EF4-FFF2-40B4-BE49-F238E27FC236}">
                    <a16:creationId xmlns:a16="http://schemas.microsoft.com/office/drawing/2014/main" id="{29436043-1606-6431-636C-BDD1B4053CF4}"/>
                  </a:ext>
                </a:extLst>
              </p:cNvPr>
              <p:cNvPicPr/>
              <p:nvPr/>
            </p:nvPicPr>
            <p:blipFill>
              <a:blip r:embed="rId10"/>
              <a:stretch>
                <a:fillRect/>
              </a:stretch>
            </p:blipFill>
            <p:spPr>
              <a:xfrm>
                <a:off x="4429080" y="2413080"/>
                <a:ext cx="3257640" cy="73044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457200" lvl="0" indent="0" algn="l" rtl="0">
              <a:spcBef>
                <a:spcPts val="1000"/>
              </a:spcBef>
              <a:spcAft>
                <a:spcPts val="0"/>
              </a:spcAft>
              <a:buNone/>
            </a:pPr>
            <a:r>
              <a:rPr lang="en-IN"/>
              <a:t>AngularJS controllers</a:t>
            </a:r>
            <a:endParaRPr/>
          </a:p>
        </p:txBody>
      </p:sp>
      <p:sp>
        <p:nvSpPr>
          <p:cNvPr id="379" name="Google Shape;379;p5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Controllers </a:t>
            </a:r>
            <a:r>
              <a:rPr lang="en-IN" sz="2400" b="1">
                <a:solidFill>
                  <a:srgbClr val="3A3A3A"/>
                </a:solidFill>
                <a:highlight>
                  <a:srgbClr val="FFFFFF"/>
                </a:highlight>
                <a:latin typeface="Arial"/>
                <a:ea typeface="Arial"/>
                <a:cs typeface="Arial"/>
                <a:sym typeface="Arial"/>
              </a:rPr>
              <a:t>control </a:t>
            </a:r>
            <a:r>
              <a:rPr lang="en-IN" sz="2400">
                <a:solidFill>
                  <a:srgbClr val="3A3A3A"/>
                </a:solidFill>
                <a:highlight>
                  <a:srgbClr val="FFFFFF"/>
                </a:highlight>
                <a:latin typeface="Arial"/>
                <a:ea typeface="Arial"/>
                <a:cs typeface="Arial"/>
                <a:sym typeface="Arial"/>
              </a:rPr>
              <a:t>the application</a:t>
            </a:r>
            <a:endParaRPr sz="2400">
              <a:solidFill>
                <a:srgbClr val="3A3A3A"/>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controls the f</a:t>
            </a:r>
            <a:r>
              <a:rPr lang="en-IN" sz="2400" b="1">
                <a:solidFill>
                  <a:srgbClr val="3A3A3A"/>
                </a:solidFill>
                <a:highlight>
                  <a:srgbClr val="FFFFFF"/>
                </a:highlight>
                <a:latin typeface="Arial"/>
                <a:ea typeface="Arial"/>
                <a:cs typeface="Arial"/>
                <a:sym typeface="Arial"/>
              </a:rPr>
              <a:t>low of data</a:t>
            </a:r>
            <a:r>
              <a:rPr lang="en-IN" sz="2400">
                <a:solidFill>
                  <a:srgbClr val="3A3A3A"/>
                </a:solidFill>
                <a:highlight>
                  <a:srgbClr val="FFFFFF"/>
                </a:highlight>
                <a:latin typeface="Arial"/>
                <a:ea typeface="Arial"/>
                <a:cs typeface="Arial"/>
                <a:sym typeface="Arial"/>
              </a:rPr>
              <a:t> in that application</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These are the </a:t>
            </a:r>
            <a:r>
              <a:rPr lang="en-IN" sz="2400" b="1">
                <a:solidFill>
                  <a:srgbClr val="3A3A3A"/>
                </a:solidFill>
                <a:highlight>
                  <a:srgbClr val="FFFFFF"/>
                </a:highlight>
                <a:latin typeface="Arial"/>
                <a:ea typeface="Arial"/>
                <a:cs typeface="Arial"/>
                <a:sym typeface="Arial"/>
              </a:rPr>
              <a:t>JavaScript Objects</a:t>
            </a:r>
            <a:r>
              <a:rPr lang="en-IN" sz="2400">
                <a:solidFill>
                  <a:srgbClr val="3A3A3A"/>
                </a:solidFill>
                <a:highlight>
                  <a:srgbClr val="FFFFFF"/>
                </a:highlight>
                <a:latin typeface="Arial"/>
                <a:ea typeface="Arial"/>
                <a:cs typeface="Arial"/>
                <a:sym typeface="Arial"/>
              </a:rPr>
              <a:t> that hold attributes and functions. </a:t>
            </a:r>
            <a:endParaRPr sz="2400">
              <a:solidFill>
                <a:srgbClr val="3A3A3A"/>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They are defined by a </a:t>
            </a:r>
            <a:r>
              <a:rPr lang="en-IN" sz="2400" b="1">
                <a:solidFill>
                  <a:srgbClr val="3A3A3A"/>
                </a:solidFill>
                <a:highlight>
                  <a:srgbClr val="FFFFFF"/>
                </a:highlight>
                <a:latin typeface="Arial"/>
                <a:ea typeface="Arial"/>
                <a:cs typeface="Arial"/>
                <a:sym typeface="Arial"/>
              </a:rPr>
              <a:t>JavaScript constructor function</a:t>
            </a:r>
            <a:r>
              <a:rPr lang="en-IN" sz="2400">
                <a:solidFill>
                  <a:srgbClr val="3A3A3A"/>
                </a:solidFill>
                <a:highlight>
                  <a:srgbClr val="FFFFFF"/>
                </a:highlight>
                <a:latin typeface="Arial"/>
                <a:ea typeface="Arial"/>
                <a:cs typeface="Arial"/>
                <a:sym typeface="Arial"/>
              </a:rPr>
              <a:t> that is used to augment the </a:t>
            </a:r>
            <a:r>
              <a:rPr lang="en-IN" sz="2400">
                <a:solidFill>
                  <a:srgbClr val="3A3A3A"/>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AngularJS Scope</a:t>
            </a:r>
            <a:r>
              <a:rPr lang="en-IN" sz="2400">
                <a:solidFill>
                  <a:srgbClr val="3A3A3A"/>
                </a:solidFill>
                <a:highlight>
                  <a:srgbClr val="FFFFFF"/>
                </a:highlight>
                <a:latin typeface="Arial"/>
                <a:ea typeface="Arial"/>
                <a:cs typeface="Arial"/>
                <a:sym typeface="Arial"/>
              </a:rPr>
              <a:t>.</a:t>
            </a:r>
            <a:endParaRPr sz="2400">
              <a:solidFill>
                <a:srgbClr val="3A3A3A"/>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By using specific controller constructor function Angular will initiate a </a:t>
            </a:r>
            <a:r>
              <a:rPr lang="en-IN" sz="2400" b="1">
                <a:solidFill>
                  <a:srgbClr val="3A3A3A"/>
                </a:solidFill>
                <a:highlight>
                  <a:srgbClr val="FFFFFF"/>
                </a:highlight>
                <a:latin typeface="Arial"/>
                <a:ea typeface="Arial"/>
                <a:cs typeface="Arial"/>
                <a:sym typeface="Arial"/>
              </a:rPr>
              <a:t>new constructor object</a:t>
            </a:r>
            <a:r>
              <a:rPr lang="en-IN" sz="2400">
                <a:solidFill>
                  <a:srgbClr val="3A3A3A"/>
                </a:solidFill>
                <a:highlight>
                  <a:srgbClr val="FFFFFF"/>
                </a:highlight>
                <a:latin typeface="Arial"/>
                <a:ea typeface="Arial"/>
                <a:cs typeface="Arial"/>
                <a:sym typeface="Arial"/>
              </a:rPr>
              <a:t> and a</a:t>
            </a:r>
            <a:r>
              <a:rPr lang="en-IN" sz="2400" b="1">
                <a:solidFill>
                  <a:srgbClr val="3A3A3A"/>
                </a:solidFill>
                <a:highlight>
                  <a:srgbClr val="FFFFFF"/>
                </a:highlight>
                <a:latin typeface="Arial"/>
                <a:ea typeface="Arial"/>
                <a:cs typeface="Arial"/>
                <a:sym typeface="Arial"/>
              </a:rPr>
              <a:t> new child scope</a:t>
            </a:r>
            <a:r>
              <a:rPr lang="en-IN" sz="2400">
                <a:solidFill>
                  <a:srgbClr val="3A3A3A"/>
                </a:solidFill>
                <a:highlight>
                  <a:srgbClr val="FFFFFF"/>
                </a:highlight>
                <a:latin typeface="Arial"/>
                <a:ea typeface="Arial"/>
                <a:cs typeface="Arial"/>
                <a:sym typeface="Arial"/>
              </a:rPr>
              <a:t> is available as injectable parameter to the Controllers constructor function.</a:t>
            </a:r>
            <a:endParaRPr sz="2400">
              <a:solidFill>
                <a:srgbClr val="3A3A3A"/>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Scopes are organized in hierarchical structure which is initiated the DOM structure of the application</a:t>
            </a:r>
            <a:endParaRPr sz="2400">
              <a:solidFill>
                <a:srgbClr val="3A3A3A"/>
              </a:solidFill>
              <a:highlight>
                <a:srgbClr val="FFFFFF"/>
              </a:highlight>
              <a:latin typeface="Arial"/>
              <a:ea typeface="Arial"/>
              <a:cs typeface="Arial"/>
              <a:sym typeface="Arial"/>
            </a:endParaRPr>
          </a:p>
        </p:txBody>
      </p:sp>
      <p:pic>
        <p:nvPicPr>
          <p:cNvPr id="380" name="Google Shape;380;p54"/>
          <p:cNvPicPr preferRelativeResize="0"/>
          <p:nvPr/>
        </p:nvPicPr>
        <p:blipFill>
          <a:blip r:embed="rId4">
            <a:alphaModFix/>
          </a:blip>
          <a:stretch>
            <a:fillRect/>
          </a:stretch>
        </p:blipFill>
        <p:spPr>
          <a:xfrm>
            <a:off x="6246175" y="4938525"/>
            <a:ext cx="4586275" cy="18575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411D3B0C-A576-0EE6-47D9-ACA148CC542C}"/>
                  </a:ext>
                </a:extLst>
              </p14:cNvPr>
              <p14:cNvContentPartPr/>
              <p14:nvPr/>
            </p14:nvContentPartPr>
            <p14:xfrm>
              <a:off x="3511440" y="603360"/>
              <a:ext cx="2730960" cy="756000"/>
            </p14:xfrm>
          </p:contentPart>
        </mc:Choice>
        <mc:Fallback xmlns="">
          <p:pic>
            <p:nvPicPr>
              <p:cNvPr id="2" name="Ink 1">
                <a:extLst>
                  <a:ext uri="{FF2B5EF4-FFF2-40B4-BE49-F238E27FC236}">
                    <a16:creationId xmlns:a16="http://schemas.microsoft.com/office/drawing/2014/main" id="{411D3B0C-A576-0EE6-47D9-ACA148CC542C}"/>
                  </a:ext>
                </a:extLst>
              </p:cNvPr>
              <p:cNvPicPr/>
              <p:nvPr/>
            </p:nvPicPr>
            <p:blipFill>
              <a:blip r:embed="rId6"/>
              <a:stretch>
                <a:fillRect/>
              </a:stretch>
            </p:blipFill>
            <p:spPr>
              <a:xfrm>
                <a:off x="3495600" y="540000"/>
                <a:ext cx="2762280" cy="88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BDC4B0F-56D0-4AE6-0F28-17C43FBEB61B}"/>
                  </a:ext>
                </a:extLst>
              </p14:cNvPr>
              <p14:cNvContentPartPr/>
              <p14:nvPr/>
            </p14:nvContentPartPr>
            <p14:xfrm>
              <a:off x="1359000" y="2260800"/>
              <a:ext cx="3556080" cy="362160"/>
            </p14:xfrm>
          </p:contentPart>
        </mc:Choice>
        <mc:Fallback xmlns="">
          <p:pic>
            <p:nvPicPr>
              <p:cNvPr id="3" name="Ink 2">
                <a:extLst>
                  <a:ext uri="{FF2B5EF4-FFF2-40B4-BE49-F238E27FC236}">
                    <a16:creationId xmlns:a16="http://schemas.microsoft.com/office/drawing/2014/main" id="{5BDC4B0F-56D0-4AE6-0F28-17C43FBEB61B}"/>
                  </a:ext>
                </a:extLst>
              </p:cNvPr>
              <p:cNvPicPr/>
              <p:nvPr/>
            </p:nvPicPr>
            <p:blipFill>
              <a:blip r:embed="rId8"/>
              <a:stretch>
                <a:fillRect/>
              </a:stretch>
            </p:blipFill>
            <p:spPr>
              <a:xfrm>
                <a:off x="1343160" y="2197440"/>
                <a:ext cx="3587400" cy="48888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87" name="Google Shape;387;p5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It is defined by ng-controller. </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It uses $scope as a parameter. $scope objects communicate with the view and expose the model to the view.</a:t>
            </a:r>
            <a:endParaRPr sz="2400">
              <a:solidFill>
                <a:srgbClr val="3A3A3A"/>
              </a:solidFill>
              <a:highlight>
                <a:srgbClr val="FFFFFF"/>
              </a:highlight>
              <a:latin typeface="Arial"/>
              <a:ea typeface="Arial"/>
              <a:cs typeface="Arial"/>
              <a:sym typeface="Arial"/>
            </a:endParaRPr>
          </a:p>
          <a:p>
            <a:pPr marL="1371600" lvl="0" indent="0" algn="l" rtl="0">
              <a:spcBef>
                <a:spcPts val="10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&lt;div ng-app = "" ng-controller = "controller_name"&gt;</a:t>
            </a:r>
            <a:endParaRPr sz="2400">
              <a:solidFill>
                <a:srgbClr val="212529"/>
              </a:solidFill>
              <a:highlight>
                <a:srgbClr val="DDDDDD"/>
              </a:highlight>
              <a:latin typeface="Arial"/>
              <a:ea typeface="Arial"/>
              <a:cs typeface="Arial"/>
              <a:sym typeface="Arial"/>
            </a:endParaRPr>
          </a:p>
          <a:p>
            <a:pPr marL="1371600" lvl="0" indent="0" algn="l" rtl="0">
              <a:spcBef>
                <a:spcPts val="10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//code</a:t>
            </a:r>
            <a:endParaRPr sz="2400">
              <a:solidFill>
                <a:srgbClr val="212529"/>
              </a:solidFill>
              <a:highlight>
                <a:srgbClr val="DDDDDD"/>
              </a:highlight>
              <a:latin typeface="Arial"/>
              <a:ea typeface="Arial"/>
              <a:cs typeface="Arial"/>
              <a:sym typeface="Arial"/>
            </a:endParaRPr>
          </a:p>
          <a:p>
            <a:pPr marL="1104900" marR="190500" lvl="0" indent="266700" algn="l" rtl="0">
              <a:lnSpc>
                <a:spcPct val="115000"/>
              </a:lnSpc>
              <a:spcBef>
                <a:spcPts val="400"/>
              </a:spcBef>
              <a:spcAft>
                <a:spcPts val="0"/>
              </a:spcAft>
              <a:buNone/>
            </a:pPr>
            <a:r>
              <a:rPr lang="en-IN" sz="2400">
                <a:solidFill>
                  <a:srgbClr val="212529"/>
                </a:solidFill>
                <a:highlight>
                  <a:srgbClr val="DDDDDD"/>
                </a:highlight>
                <a:latin typeface="Arial"/>
                <a:ea typeface="Arial"/>
                <a:cs typeface="Arial"/>
                <a:sym typeface="Arial"/>
              </a:rPr>
              <a:t>&lt;/div&gt;</a:t>
            </a:r>
            <a:endParaRPr sz="2400">
              <a:solidFill>
                <a:srgbClr val="212529"/>
              </a:solidFill>
              <a:highlight>
                <a:srgbClr val="DDDDDD"/>
              </a:highlight>
              <a:latin typeface="Arial"/>
              <a:ea typeface="Arial"/>
              <a:cs typeface="Arial"/>
              <a:sym typeface="Arial"/>
            </a:endParaRPr>
          </a:p>
          <a:p>
            <a:pPr marL="457200" marR="0" lvl="0" indent="-381000" algn="l" rtl="0">
              <a:lnSpc>
                <a:spcPct val="90000"/>
              </a:lnSpc>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Define in 2 ways</a:t>
            </a:r>
            <a:endParaRPr sz="2400">
              <a:solidFill>
                <a:srgbClr val="3A3A3A"/>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a:solidFill>
                  <a:srgbClr val="3A3A3A"/>
                </a:solidFill>
                <a:highlight>
                  <a:srgbClr val="FFFFFF"/>
                </a:highlight>
                <a:latin typeface="Arial"/>
                <a:ea typeface="Arial"/>
                <a:cs typeface="Arial"/>
                <a:sym typeface="Arial"/>
              </a:rPr>
              <a:t>as an application module </a:t>
            </a:r>
            <a:endParaRPr>
              <a:solidFill>
                <a:srgbClr val="3A3A3A"/>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a:solidFill>
                  <a:srgbClr val="3A3A3A"/>
                </a:solidFill>
                <a:highlight>
                  <a:srgbClr val="FFFFFF"/>
                </a:highlight>
                <a:latin typeface="Arial"/>
                <a:ea typeface="Arial"/>
                <a:cs typeface="Arial"/>
                <a:sym typeface="Arial"/>
              </a:rPr>
              <a:t>as a JavaScript function.</a:t>
            </a:r>
            <a:endParaRPr>
              <a:solidFill>
                <a:srgbClr val="3A3A3A"/>
              </a:solidFill>
              <a:highlight>
                <a:srgbClr val="FFFFFF"/>
              </a:highlight>
              <a:latin typeface="Arial"/>
              <a:ea typeface="Arial"/>
              <a:cs typeface="Arial"/>
              <a:sym typeface="Arial"/>
            </a:endParaRPr>
          </a:p>
          <a:p>
            <a:pPr marL="0" marR="0" lvl="0" indent="0" algn="l" rtl="0">
              <a:lnSpc>
                <a:spcPct val="90000"/>
              </a:lnSpc>
              <a:spcBef>
                <a:spcPts val="1000"/>
              </a:spcBef>
              <a:spcAft>
                <a:spcPts val="0"/>
              </a:spcAft>
              <a:buNone/>
            </a:pPr>
            <a:endParaRPr sz="2400">
              <a:solidFill>
                <a:srgbClr val="3A3A3A"/>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6"/>
          <p:cNvSpPr txBox="1">
            <a:spLocks noGrp="1"/>
          </p:cNvSpPr>
          <p:nvPr>
            <p:ph type="body" idx="1"/>
          </p:nvPr>
        </p:nvSpPr>
        <p:spPr>
          <a:xfrm>
            <a:off x="923950" y="1718100"/>
            <a:ext cx="10515600" cy="51399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2300"/>
              </a:spcBef>
              <a:spcAft>
                <a:spcPts val="0"/>
              </a:spcAft>
              <a:buClr>
                <a:srgbClr val="3A3A3A"/>
              </a:buClr>
              <a:buSzPts val="2400"/>
              <a:buFont typeface="Arial"/>
              <a:buChar char="●"/>
            </a:pPr>
            <a:r>
              <a:rPr lang="en-IN" sz="2400" b="1">
                <a:solidFill>
                  <a:srgbClr val="3A3A3A"/>
                </a:solidFill>
                <a:highlight>
                  <a:srgbClr val="FFFFFF"/>
                </a:highlight>
                <a:latin typeface="Arial"/>
                <a:ea typeface="Arial"/>
                <a:cs typeface="Arial"/>
                <a:sym typeface="Arial"/>
              </a:rPr>
              <a:t>An Application Module</a:t>
            </a:r>
            <a:endParaRPr sz="2400" b="1">
              <a:solidFill>
                <a:srgbClr val="3A3A3A"/>
              </a:solidFill>
              <a:highlight>
                <a:srgbClr val="FFFFFF"/>
              </a:highlight>
              <a:latin typeface="Arial"/>
              <a:ea typeface="Arial"/>
              <a:cs typeface="Arial"/>
              <a:sym typeface="Arial"/>
            </a:endParaRPr>
          </a:p>
          <a:p>
            <a:pPr marL="914400" lvl="0" indent="0" algn="l" rtl="0">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angular.module("myapp", [])</a:t>
            </a:r>
            <a:endParaRPr sz="2400">
              <a:solidFill>
                <a:srgbClr val="212529"/>
              </a:solidFill>
              <a:highlight>
                <a:srgbClr val="DDDDDD"/>
              </a:highlight>
              <a:latin typeface="Arial"/>
              <a:ea typeface="Arial"/>
              <a:cs typeface="Arial"/>
              <a:sym typeface="Arial"/>
            </a:endParaRPr>
          </a:p>
          <a:p>
            <a:pPr marL="914400" lvl="0" indent="0" algn="l" rtl="0">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.controller("appController", function($scope) {</a:t>
            </a:r>
            <a:endParaRPr sz="2400">
              <a:solidFill>
                <a:srgbClr val="212529"/>
              </a:solidFill>
              <a:highlight>
                <a:srgbClr val="DDDDDD"/>
              </a:highlight>
              <a:latin typeface="Arial"/>
              <a:ea typeface="Arial"/>
              <a:cs typeface="Arial"/>
              <a:sym typeface="Arial"/>
            </a:endParaRPr>
          </a:p>
          <a:p>
            <a:pPr marL="914400" lvl="0" indent="0" algn="l" rtl="0">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 definition of controller</a:t>
            </a:r>
            <a:endParaRPr sz="2400">
              <a:solidFill>
                <a:srgbClr val="212529"/>
              </a:solidFill>
              <a:highlight>
                <a:srgbClr val="DDDDDD"/>
              </a:highlight>
              <a:latin typeface="Arial"/>
              <a:ea typeface="Arial"/>
              <a:cs typeface="Arial"/>
              <a:sym typeface="Arial"/>
            </a:endParaRPr>
          </a:p>
          <a:p>
            <a:pPr marL="1104900" marR="190500" lvl="0" indent="0" algn="l" rtl="0">
              <a:lnSpc>
                <a:spcPct val="100000"/>
              </a:lnSpc>
              <a:spcBef>
                <a:spcPts val="400"/>
              </a:spcBef>
              <a:spcAft>
                <a:spcPts val="0"/>
              </a:spcAft>
              <a:buNone/>
            </a:pPr>
            <a:r>
              <a:rPr lang="en-IN" sz="2400">
                <a:solidFill>
                  <a:srgbClr val="212529"/>
                </a:solidFill>
                <a:highlight>
                  <a:srgbClr val="DDDDDD"/>
                </a:highlight>
                <a:latin typeface="Arial"/>
                <a:ea typeface="Arial"/>
                <a:cs typeface="Arial"/>
                <a:sym typeface="Arial"/>
              </a:rPr>
              <a:t>} );</a:t>
            </a:r>
            <a:endParaRPr sz="2400">
              <a:solidFill>
                <a:srgbClr val="212529"/>
              </a:solidFill>
              <a:highlight>
                <a:srgbClr val="DDDDDD"/>
              </a:highlight>
              <a:latin typeface="Arial"/>
              <a:ea typeface="Arial"/>
              <a:cs typeface="Arial"/>
              <a:sym typeface="Arial"/>
            </a:endParaRPr>
          </a:p>
          <a:p>
            <a:pPr marL="457200" lvl="0" indent="-381000" algn="l" rtl="0">
              <a:spcBef>
                <a:spcPts val="1000"/>
              </a:spcBef>
              <a:spcAft>
                <a:spcPts val="0"/>
              </a:spcAft>
              <a:buClr>
                <a:srgbClr val="212529"/>
              </a:buClr>
              <a:buSzPts val="2400"/>
              <a:buChar char="●"/>
            </a:pPr>
            <a:r>
              <a:rPr lang="en-IN" sz="2400" b="1">
                <a:solidFill>
                  <a:srgbClr val="3A3A3A"/>
                </a:solidFill>
                <a:highlight>
                  <a:srgbClr val="FFFFFF"/>
                </a:highlight>
                <a:latin typeface="Arial"/>
                <a:ea typeface="Arial"/>
                <a:cs typeface="Arial"/>
                <a:sym typeface="Arial"/>
              </a:rPr>
              <a:t>JavaScript Function</a:t>
            </a:r>
            <a:endParaRPr sz="2400" b="1">
              <a:solidFill>
                <a:srgbClr val="3A3A3A"/>
              </a:solidFill>
              <a:highlight>
                <a:srgbClr val="FFFFFF"/>
              </a:highlight>
              <a:latin typeface="Arial"/>
              <a:ea typeface="Arial"/>
              <a:cs typeface="Arial"/>
              <a:sym typeface="Arial"/>
            </a:endParaRPr>
          </a:p>
          <a:p>
            <a:pPr marL="914400" lvl="0" indent="0" algn="l" rtl="0">
              <a:spcBef>
                <a:spcPts val="1000"/>
              </a:spcBef>
              <a:spcAft>
                <a:spcPts val="0"/>
              </a:spcAft>
              <a:buNone/>
            </a:pPr>
            <a:r>
              <a:rPr lang="en-IN" sz="2400">
                <a:solidFill>
                  <a:srgbClr val="3A3A3A"/>
                </a:solidFill>
                <a:highlight>
                  <a:srgbClr val="FFFFFF"/>
                </a:highlight>
                <a:latin typeface="Arial"/>
                <a:ea typeface="Arial"/>
                <a:cs typeface="Arial"/>
                <a:sym typeface="Arial"/>
              </a:rPr>
              <a:t>function controllerAsFunction($scope){</a:t>
            </a:r>
            <a:endParaRPr sz="2400">
              <a:solidFill>
                <a:srgbClr val="3A3A3A"/>
              </a:solidFill>
              <a:highlight>
                <a:srgbClr val="FFFFFF"/>
              </a:highlight>
              <a:latin typeface="Arial"/>
              <a:ea typeface="Arial"/>
              <a:cs typeface="Arial"/>
              <a:sym typeface="Arial"/>
            </a:endParaRPr>
          </a:p>
          <a:p>
            <a:pPr marL="914400" lvl="0" indent="0" algn="l" rtl="0">
              <a:spcBef>
                <a:spcPts val="1000"/>
              </a:spcBef>
              <a:spcAft>
                <a:spcPts val="0"/>
              </a:spcAft>
              <a:buNone/>
            </a:pPr>
            <a:r>
              <a:rPr lang="en-IN" sz="2400">
                <a:solidFill>
                  <a:srgbClr val="3A3A3A"/>
                </a:solidFill>
                <a:highlight>
                  <a:srgbClr val="FFFFFF"/>
                </a:highlight>
                <a:latin typeface="Arial"/>
                <a:ea typeface="Arial"/>
                <a:cs typeface="Arial"/>
                <a:sym typeface="Arial"/>
              </a:rPr>
              <a:t>//definition of controller</a:t>
            </a:r>
            <a:endParaRPr sz="2400">
              <a:solidFill>
                <a:srgbClr val="3A3A3A"/>
              </a:solidFill>
              <a:highlight>
                <a:srgbClr val="FFFFFF"/>
              </a:highlight>
              <a:latin typeface="Arial"/>
              <a:ea typeface="Arial"/>
              <a:cs typeface="Arial"/>
              <a:sym typeface="Arial"/>
            </a:endParaRPr>
          </a:p>
          <a:p>
            <a:pPr marL="914400" lvl="0" indent="0" algn="l" rtl="0">
              <a:spcBef>
                <a:spcPts val="1000"/>
              </a:spcBef>
              <a:spcAft>
                <a:spcPts val="0"/>
              </a:spcAft>
              <a:buNone/>
            </a:pPr>
            <a:r>
              <a:rPr lang="en-IN" sz="2400">
                <a:solidFill>
                  <a:srgbClr val="3A3A3A"/>
                </a:solidFill>
                <a:highlight>
                  <a:srgbClr val="FFFFFF"/>
                </a:highlight>
                <a:latin typeface="Arial"/>
                <a:ea typeface="Arial"/>
                <a:cs typeface="Arial"/>
                <a:sym typeface="Arial"/>
              </a:rPr>
              <a:t>}</a:t>
            </a:r>
            <a:endParaRPr sz="2400">
              <a:solidFill>
                <a:srgbClr val="3A3A3A"/>
              </a:solidFill>
              <a:highlight>
                <a:srgbClr val="FFFFFF"/>
              </a:highlight>
              <a:latin typeface="Arial"/>
              <a:ea typeface="Arial"/>
              <a:cs typeface="Arial"/>
              <a:sym typeface="Arial"/>
            </a:endParaRPr>
          </a:p>
          <a:p>
            <a:pPr marL="450000" lvl="0" indent="-381000" algn="l" rtl="0">
              <a:spcBef>
                <a:spcPts val="1000"/>
              </a:spcBef>
              <a:spcAft>
                <a:spcPts val="0"/>
              </a:spcAft>
              <a:buClr>
                <a:srgbClr val="273239"/>
              </a:buClr>
              <a:buSzPts val="2400"/>
              <a:buChar char="●"/>
            </a:pPr>
            <a:r>
              <a:rPr lang="en-IN" sz="2400">
                <a:solidFill>
                  <a:srgbClr val="273239"/>
                </a:solidFill>
                <a:highlight>
                  <a:schemeClr val="lt1"/>
                </a:highlight>
                <a:latin typeface="Arial"/>
                <a:ea typeface="Arial"/>
                <a:cs typeface="Arial"/>
                <a:sym typeface="Arial"/>
              </a:rPr>
              <a:t>Controllers are also in external files ( see in Module)</a:t>
            </a:r>
            <a:endParaRPr sz="2400">
              <a:solidFill>
                <a:srgbClr val="273239"/>
              </a:solidFill>
              <a:highlight>
                <a:schemeClr val="lt1"/>
              </a:highlight>
              <a:latin typeface="Arial"/>
              <a:ea typeface="Arial"/>
              <a:cs typeface="Arial"/>
              <a:sym typeface="Arial"/>
            </a:endParaRPr>
          </a:p>
          <a:p>
            <a:pPr marL="1371600" lvl="0" indent="0" algn="l" rtl="0">
              <a:spcBef>
                <a:spcPts val="1000"/>
              </a:spcBef>
              <a:spcAft>
                <a:spcPts val="0"/>
              </a:spcAft>
              <a:buNone/>
            </a:pPr>
            <a:endParaRPr sz="2400">
              <a:solidFill>
                <a:srgbClr val="3A3A3A"/>
              </a:solidFill>
              <a:highlight>
                <a:srgbClr val="FFFFFF"/>
              </a:highlight>
              <a:latin typeface="Arial"/>
              <a:ea typeface="Arial"/>
              <a:cs typeface="Arial"/>
              <a:sym typeface="Arial"/>
            </a:endParaRPr>
          </a:p>
          <a:p>
            <a:pPr marL="1104900" marR="190500" lvl="0" indent="0" algn="l" rtl="0">
              <a:lnSpc>
                <a:spcPct val="115000"/>
              </a:lnSpc>
              <a:spcBef>
                <a:spcPts val="400"/>
              </a:spcBef>
              <a:spcAft>
                <a:spcPts val="0"/>
              </a:spcAft>
              <a:buNone/>
            </a:pPr>
            <a:endParaRPr sz="2400">
              <a:solidFill>
                <a:srgbClr val="212529"/>
              </a:solidFill>
              <a:highlight>
                <a:srgbClr val="DDDDDD"/>
              </a:highlight>
              <a:latin typeface="Arial"/>
              <a:ea typeface="Arial"/>
              <a:cs typeface="Arial"/>
              <a:sym typeface="Arial"/>
            </a:endParaRPr>
          </a:p>
          <a:p>
            <a:pPr marL="0" lvl="0" indent="0" algn="l" rtl="0">
              <a:lnSpc>
                <a:spcPct val="100000"/>
              </a:lnSpc>
              <a:spcBef>
                <a:spcPts val="1000"/>
              </a:spcBef>
              <a:spcAft>
                <a:spcPts val="0"/>
              </a:spcAft>
              <a:buNone/>
            </a:pPr>
            <a:endParaRPr sz="24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00" name="Google Shape;400;p5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Clr>
                <a:srgbClr val="333333"/>
              </a:buClr>
              <a:buSzPts val="2400"/>
              <a:buFont typeface="Helvetica Neue"/>
              <a:buChar char="●"/>
            </a:pPr>
            <a:r>
              <a:rPr lang="en-IN" sz="2400">
                <a:solidFill>
                  <a:srgbClr val="333333"/>
                </a:solidFill>
                <a:highlight>
                  <a:srgbClr val="FFFFFF"/>
                </a:highlight>
                <a:latin typeface="Arial"/>
                <a:ea typeface="Arial"/>
                <a:cs typeface="Arial"/>
                <a:sym typeface="Arial"/>
              </a:rPr>
              <a:t>Controllers are used to </a:t>
            </a:r>
            <a:r>
              <a:rPr lang="en-IN" sz="2400" b="1">
                <a:solidFill>
                  <a:srgbClr val="333333"/>
                </a:solidFill>
                <a:highlight>
                  <a:srgbClr val="FFFFFF"/>
                </a:highlight>
                <a:latin typeface="Arial"/>
                <a:ea typeface="Arial"/>
                <a:cs typeface="Arial"/>
                <a:sym typeface="Arial"/>
              </a:rPr>
              <a:t>set up the initial state </a:t>
            </a:r>
            <a:r>
              <a:rPr lang="en-IN" sz="2400">
                <a:solidFill>
                  <a:srgbClr val="333333"/>
                </a:solidFill>
                <a:highlight>
                  <a:srgbClr val="FFFFFF"/>
                </a:highlight>
                <a:latin typeface="Arial"/>
                <a:ea typeface="Arial"/>
                <a:cs typeface="Arial"/>
                <a:sym typeface="Arial"/>
              </a:rPr>
              <a:t>of the </a:t>
            </a:r>
            <a:r>
              <a:rPr lang="en-IN" sz="2400">
                <a:solidFill>
                  <a:srgbClr val="333333"/>
                </a:solidFill>
                <a:highlight>
                  <a:srgbClr val="F9F2F4"/>
                </a:highlight>
                <a:latin typeface="Arial"/>
                <a:ea typeface="Arial"/>
                <a:cs typeface="Arial"/>
                <a:sym typeface="Arial"/>
              </a:rPr>
              <a:t>$scope</a:t>
            </a:r>
            <a:r>
              <a:rPr lang="en-IN" sz="2400">
                <a:solidFill>
                  <a:srgbClr val="333333"/>
                </a:solidFill>
                <a:highlight>
                  <a:srgbClr val="FFFFFF"/>
                </a:highlight>
                <a:latin typeface="Arial"/>
                <a:ea typeface="Arial"/>
                <a:cs typeface="Arial"/>
                <a:sym typeface="Arial"/>
              </a:rPr>
              <a:t> object.</a:t>
            </a:r>
            <a:endParaRPr sz="2400">
              <a:solidFill>
                <a:srgbClr val="333333"/>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33333"/>
                </a:solidFill>
                <a:highlight>
                  <a:srgbClr val="FFFFFF"/>
                </a:highlight>
                <a:latin typeface="Arial"/>
                <a:ea typeface="Arial"/>
                <a:cs typeface="Arial"/>
                <a:sym typeface="Arial"/>
              </a:rPr>
              <a:t>Add behavior to the </a:t>
            </a:r>
            <a:r>
              <a:rPr lang="en-IN" sz="2400">
                <a:solidFill>
                  <a:srgbClr val="333333"/>
                </a:solidFill>
                <a:highlight>
                  <a:srgbClr val="F9F2F4"/>
                </a:highlight>
                <a:latin typeface="Arial"/>
                <a:ea typeface="Arial"/>
                <a:cs typeface="Arial"/>
                <a:sym typeface="Arial"/>
              </a:rPr>
              <a:t>$scope</a:t>
            </a:r>
            <a:r>
              <a:rPr lang="en-IN" sz="2400">
                <a:solidFill>
                  <a:srgbClr val="333333"/>
                </a:solidFill>
                <a:highlight>
                  <a:srgbClr val="FFFFFF"/>
                </a:highlight>
                <a:latin typeface="Arial"/>
                <a:ea typeface="Arial"/>
                <a:cs typeface="Arial"/>
                <a:sym typeface="Arial"/>
              </a:rPr>
              <a:t> object.</a:t>
            </a:r>
            <a:endParaRPr sz="2400">
              <a:solidFill>
                <a:srgbClr val="333333"/>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When an application is created we need to set up the initial state for the AngularJS $scope. </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You set up the initial state of a scope by attaching properties to the $scope object. </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The properties contain the view model (the model that will be presented by the view). </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All the $scope properties will be available to the </a:t>
            </a:r>
            <a:r>
              <a:rPr lang="en-IN" sz="2400">
                <a:solidFill>
                  <a:srgbClr val="3A3A3A"/>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template</a:t>
            </a:r>
            <a:r>
              <a:rPr lang="en-IN" sz="2400">
                <a:solidFill>
                  <a:srgbClr val="3A3A3A"/>
                </a:solidFill>
                <a:highlight>
                  <a:srgbClr val="FFFFFF"/>
                </a:highlight>
                <a:latin typeface="Arial"/>
                <a:ea typeface="Arial"/>
                <a:cs typeface="Arial"/>
                <a:sym typeface="Arial"/>
              </a:rPr>
              <a:t> at the point in the DOM where the Controller is registered.</a:t>
            </a:r>
            <a:endParaRPr sz="2400">
              <a:solidFill>
                <a:srgbClr val="3A3A3A"/>
              </a:solidFill>
              <a:highlight>
                <a:srgbClr val="FFFFFF"/>
              </a:highlight>
              <a:latin typeface="Arial"/>
              <a:ea typeface="Arial"/>
              <a:cs typeface="Arial"/>
              <a:sym typeface="Arial"/>
            </a:endParaRPr>
          </a:p>
          <a:p>
            <a:pPr marL="457200" lvl="0" indent="-381000" algn="l" rtl="0">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Also behaviour can be added to the Scope Object</a:t>
            </a:r>
            <a:endParaRPr sz="2400">
              <a:solidFill>
                <a:srgbClr val="3A3A3A"/>
              </a:solidFill>
              <a:highlight>
                <a:srgbClr val="FFFFFF"/>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sz="2400"/>
          </a:p>
        </p:txBody>
      </p:sp>
      <p:sp>
        <p:nvSpPr>
          <p:cNvPr id="407" name="Google Shape;407;p5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IN" sz="2400" dirty="0">
                <a:solidFill>
                  <a:srgbClr val="333333"/>
                </a:solidFill>
                <a:highlight>
                  <a:srgbClr val="FFFFFF"/>
                </a:highlight>
                <a:latin typeface="Arial"/>
                <a:ea typeface="Arial"/>
                <a:cs typeface="Arial"/>
                <a:sym typeface="Arial"/>
              </a:rPr>
              <a:t>Do not use controllers to:</a:t>
            </a:r>
            <a:endParaRPr sz="2400" dirty="0">
              <a:solidFill>
                <a:srgbClr val="333333"/>
              </a:solidFill>
              <a:highlight>
                <a:srgbClr val="FFFFFF"/>
              </a:highlight>
              <a:latin typeface="Arial"/>
              <a:ea typeface="Arial"/>
              <a:cs typeface="Arial"/>
              <a:sym typeface="Arial"/>
            </a:endParaRPr>
          </a:p>
          <a:p>
            <a:pPr marL="457200" lvl="0" indent="-381000" algn="l" rtl="0">
              <a:lnSpc>
                <a:spcPct val="115000"/>
              </a:lnSpc>
              <a:spcBef>
                <a:spcPts val="800"/>
              </a:spcBef>
              <a:spcAft>
                <a:spcPts val="0"/>
              </a:spcAft>
              <a:buClr>
                <a:srgbClr val="333333"/>
              </a:buClr>
              <a:buSzPts val="2400"/>
              <a:buFont typeface="Arial"/>
              <a:buChar char="●"/>
            </a:pPr>
            <a:r>
              <a:rPr lang="en-IN" sz="2400" dirty="0">
                <a:solidFill>
                  <a:srgbClr val="333333"/>
                </a:solidFill>
                <a:highlight>
                  <a:srgbClr val="FFFFFF"/>
                </a:highlight>
                <a:latin typeface="Arial"/>
                <a:ea typeface="Arial"/>
                <a:cs typeface="Arial"/>
                <a:sym typeface="Arial"/>
              </a:rPr>
              <a:t>Manipulate DOM — Controllers should contain only business logic. Putting any presentation logic into Controllers significantly affects its testability. AngularJS has </a:t>
            </a:r>
            <a:r>
              <a:rPr lang="en-IN" sz="2400" dirty="0">
                <a:solidFill>
                  <a:srgbClr val="428BCA"/>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databinding</a:t>
            </a:r>
            <a:r>
              <a:rPr lang="en-IN" sz="2400" dirty="0">
                <a:solidFill>
                  <a:srgbClr val="333333"/>
                </a:solidFill>
                <a:highlight>
                  <a:srgbClr val="FFFFFF"/>
                </a:highlight>
                <a:latin typeface="Arial"/>
                <a:ea typeface="Arial"/>
                <a:cs typeface="Arial"/>
                <a:sym typeface="Arial"/>
              </a:rPr>
              <a:t> for most cases and </a:t>
            </a:r>
            <a:r>
              <a:rPr lang="en-IN" sz="2400" dirty="0">
                <a:solidFill>
                  <a:srgbClr val="428BCA"/>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directives</a:t>
            </a:r>
            <a:r>
              <a:rPr lang="en-IN" sz="2400" dirty="0">
                <a:solidFill>
                  <a:srgbClr val="333333"/>
                </a:solidFill>
                <a:highlight>
                  <a:srgbClr val="FFFFFF"/>
                </a:highlight>
                <a:latin typeface="Arial"/>
                <a:ea typeface="Arial"/>
                <a:cs typeface="Arial"/>
                <a:sym typeface="Arial"/>
              </a:rPr>
              <a:t> to encapsulate manual DOM manipulation.</a:t>
            </a:r>
            <a:endParaRPr sz="2400" dirty="0">
              <a:solidFill>
                <a:srgbClr val="333333"/>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333333"/>
              </a:buClr>
              <a:buSzPts val="2400"/>
              <a:buFont typeface="Arial"/>
              <a:buChar char="●"/>
            </a:pPr>
            <a:r>
              <a:rPr lang="en-IN" sz="2400" dirty="0">
                <a:solidFill>
                  <a:srgbClr val="333333"/>
                </a:solidFill>
                <a:highlight>
                  <a:srgbClr val="FFFFFF"/>
                </a:highlight>
                <a:latin typeface="Arial"/>
                <a:ea typeface="Arial"/>
                <a:cs typeface="Arial"/>
                <a:sym typeface="Arial"/>
              </a:rPr>
              <a:t>Format input — Use </a:t>
            </a:r>
            <a:r>
              <a:rPr lang="en-IN" sz="2400" dirty="0">
                <a:solidFill>
                  <a:srgbClr val="428BCA"/>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AngularJS form controls</a:t>
            </a:r>
            <a:r>
              <a:rPr lang="en-IN" sz="2400" dirty="0">
                <a:solidFill>
                  <a:srgbClr val="333333"/>
                </a:solidFill>
                <a:highlight>
                  <a:srgbClr val="FFFFFF"/>
                </a:highlight>
                <a:latin typeface="Arial"/>
                <a:ea typeface="Arial"/>
                <a:cs typeface="Arial"/>
                <a:sym typeface="Arial"/>
              </a:rPr>
              <a:t> instead.</a:t>
            </a:r>
            <a:endParaRPr sz="2400" dirty="0">
              <a:solidFill>
                <a:srgbClr val="333333"/>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333333"/>
              </a:buClr>
              <a:buSzPts val="2400"/>
              <a:buFont typeface="Arial"/>
              <a:buChar char="●"/>
            </a:pPr>
            <a:r>
              <a:rPr lang="en-IN" sz="2400" dirty="0">
                <a:solidFill>
                  <a:srgbClr val="333333"/>
                </a:solidFill>
                <a:highlight>
                  <a:srgbClr val="FFFFFF"/>
                </a:highlight>
                <a:latin typeface="Arial"/>
                <a:ea typeface="Arial"/>
                <a:cs typeface="Arial"/>
                <a:sym typeface="Arial"/>
              </a:rPr>
              <a:t>Filter output — Use </a:t>
            </a:r>
            <a:r>
              <a:rPr lang="en-IN" sz="2400" dirty="0">
                <a:solidFill>
                  <a:srgbClr val="428BCA"/>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AngularJS filters</a:t>
            </a:r>
            <a:r>
              <a:rPr lang="en-IN" sz="2400" dirty="0">
                <a:solidFill>
                  <a:srgbClr val="333333"/>
                </a:solidFill>
                <a:highlight>
                  <a:srgbClr val="FFFFFF"/>
                </a:highlight>
                <a:latin typeface="Arial"/>
                <a:ea typeface="Arial"/>
                <a:cs typeface="Arial"/>
                <a:sym typeface="Arial"/>
              </a:rPr>
              <a:t> instead.</a:t>
            </a:r>
            <a:endParaRPr sz="2400" dirty="0">
              <a:solidFill>
                <a:srgbClr val="333333"/>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333333"/>
              </a:buClr>
              <a:buSzPts val="2400"/>
              <a:buFont typeface="Arial"/>
              <a:buChar char="●"/>
            </a:pPr>
            <a:r>
              <a:rPr lang="en-IN" sz="2400" dirty="0">
                <a:solidFill>
                  <a:srgbClr val="333333"/>
                </a:solidFill>
                <a:highlight>
                  <a:srgbClr val="FFFFFF"/>
                </a:highlight>
                <a:latin typeface="Arial"/>
                <a:ea typeface="Arial"/>
                <a:cs typeface="Arial"/>
                <a:sym typeface="Arial"/>
              </a:rPr>
              <a:t>Share code or state across controllers — Use </a:t>
            </a:r>
            <a:r>
              <a:rPr lang="en-IN" sz="2400" dirty="0">
                <a:solidFill>
                  <a:srgbClr val="428BCA"/>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AngularJS services</a:t>
            </a:r>
            <a:r>
              <a:rPr lang="en-IN" sz="2400" dirty="0">
                <a:solidFill>
                  <a:srgbClr val="333333"/>
                </a:solidFill>
                <a:highlight>
                  <a:srgbClr val="FFFFFF"/>
                </a:highlight>
                <a:latin typeface="Arial"/>
                <a:ea typeface="Arial"/>
                <a:cs typeface="Arial"/>
                <a:sym typeface="Arial"/>
              </a:rPr>
              <a:t> instead.</a:t>
            </a:r>
            <a:endParaRPr sz="2400" dirty="0">
              <a:solidFill>
                <a:srgbClr val="333333"/>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333333"/>
              </a:buClr>
              <a:buSzPts val="2400"/>
              <a:buFont typeface="Arial"/>
              <a:buChar char="●"/>
            </a:pPr>
            <a:r>
              <a:rPr lang="en-IN" sz="2400" dirty="0">
                <a:solidFill>
                  <a:srgbClr val="333333"/>
                </a:solidFill>
                <a:highlight>
                  <a:srgbClr val="FFFFFF"/>
                </a:highlight>
                <a:latin typeface="Arial"/>
                <a:ea typeface="Arial"/>
                <a:cs typeface="Arial"/>
                <a:sym typeface="Arial"/>
              </a:rPr>
              <a:t>Manage the life-cycle of other components (for example, to create service instances).</a:t>
            </a:r>
            <a:endParaRPr sz="2400" dirty="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sz="2400" dirty="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AngularJS Filters</a:t>
            </a:r>
            <a:endParaRPr/>
          </a:p>
        </p:txBody>
      </p:sp>
      <p:sp>
        <p:nvSpPr>
          <p:cNvPr id="414" name="Google Shape;414;p5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 are functions that are used to format, transform, and filter data in expressions. </a:t>
            </a:r>
            <a:endParaRPr sz="2400">
              <a:solidFill>
                <a:srgbClr val="273239"/>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They allow you to modify the data before it is displayed to the user. </a:t>
            </a:r>
            <a:endParaRPr sz="2400">
              <a:solidFill>
                <a:srgbClr val="273239"/>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Filters can be applied in the view templates to format data without changing the underlying model</a:t>
            </a:r>
            <a:endParaRPr sz="2400">
              <a:solidFill>
                <a:srgbClr val="273239"/>
              </a:solidFill>
              <a:highlight>
                <a:srgbClr val="FFFFFF"/>
              </a:highlight>
              <a:latin typeface="Arial"/>
              <a:ea typeface="Arial"/>
              <a:cs typeface="Arial"/>
              <a:sym typeface="Arial"/>
            </a:endParaRPr>
          </a:p>
          <a:p>
            <a:pPr marL="457200" lvl="0" indent="-381000" algn="l" rtl="0">
              <a:spcBef>
                <a:spcPts val="0"/>
              </a:spcBef>
              <a:spcAft>
                <a:spcPts val="0"/>
              </a:spcAft>
              <a:buClr>
                <a:srgbClr val="273239"/>
              </a:buClr>
              <a:buSzPts val="2400"/>
              <a:buChar char="●"/>
            </a:pPr>
            <a:r>
              <a:rPr lang="en-IN" sz="2400">
                <a:solidFill>
                  <a:srgbClr val="273239"/>
                </a:solidFill>
                <a:highlight>
                  <a:schemeClr val="lt1"/>
                </a:highlight>
                <a:latin typeface="Arial"/>
                <a:ea typeface="Arial"/>
                <a:cs typeface="Arial"/>
                <a:sym typeface="Arial"/>
              </a:rPr>
              <a:t>Filters can be applied to expressions in view templates using the following syntax:</a:t>
            </a:r>
            <a:endParaRPr sz="2400">
              <a:solidFill>
                <a:srgbClr val="273239"/>
              </a:solidFill>
              <a:highlight>
                <a:schemeClr val="lt1"/>
              </a:highlight>
              <a:latin typeface="Arial"/>
              <a:ea typeface="Arial"/>
              <a:cs typeface="Arial"/>
              <a:sym typeface="Arial"/>
            </a:endParaRPr>
          </a:p>
          <a:p>
            <a:pPr marL="457200" lvl="0" indent="0" algn="l" rtl="0">
              <a:spcBef>
                <a:spcPts val="1000"/>
              </a:spcBef>
              <a:spcAft>
                <a:spcPts val="0"/>
              </a:spcAft>
              <a:buNone/>
            </a:pPr>
            <a:r>
              <a:rPr lang="en-IN" sz="2400">
                <a:solidFill>
                  <a:srgbClr val="273239"/>
                </a:solidFill>
                <a:highlight>
                  <a:schemeClr val="lt1"/>
                </a:highlight>
                <a:latin typeface="Arial"/>
                <a:ea typeface="Arial"/>
                <a:cs typeface="Arial"/>
                <a:sym typeface="Arial"/>
              </a:rPr>
              <a:t>{{ expression | filter }} </a:t>
            </a:r>
            <a:endParaRPr sz="2400">
              <a:solidFill>
                <a:srgbClr val="273239"/>
              </a:solidFill>
              <a:highlight>
                <a:schemeClr val="lt1"/>
              </a:highlight>
              <a:latin typeface="Arial"/>
              <a:ea typeface="Arial"/>
              <a:cs typeface="Arial"/>
              <a:sym typeface="Arial"/>
            </a:endParaRPr>
          </a:p>
          <a:p>
            <a:pPr marL="457200" lvl="0" indent="0" algn="l" rtl="0">
              <a:spcBef>
                <a:spcPts val="1000"/>
              </a:spcBef>
              <a:spcAft>
                <a:spcPts val="0"/>
              </a:spcAft>
              <a:buNone/>
            </a:pPr>
            <a:r>
              <a:rPr lang="en-IN" sz="2400">
                <a:solidFill>
                  <a:srgbClr val="273239"/>
                </a:solidFill>
                <a:highlight>
                  <a:schemeClr val="lt1"/>
                </a:highlight>
                <a:latin typeface="Arial"/>
                <a:ea typeface="Arial"/>
                <a:cs typeface="Arial"/>
                <a:sym typeface="Arial"/>
              </a:rPr>
              <a:t>also {{ expression | filter1 | filter2 | ... }}</a:t>
            </a:r>
            <a:endParaRPr sz="2400">
              <a:solidFill>
                <a:srgbClr val="273239"/>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483523-3F6B-C232-79DA-D99E2B921A47}"/>
                  </a:ext>
                </a:extLst>
              </p14:cNvPr>
              <p14:cNvContentPartPr/>
              <p14:nvPr/>
            </p14:nvContentPartPr>
            <p14:xfrm>
              <a:off x="3232080" y="762120"/>
              <a:ext cx="1702080" cy="451080"/>
            </p14:xfrm>
          </p:contentPart>
        </mc:Choice>
        <mc:Fallback xmlns="">
          <p:pic>
            <p:nvPicPr>
              <p:cNvPr id="2" name="Ink 1">
                <a:extLst>
                  <a:ext uri="{FF2B5EF4-FFF2-40B4-BE49-F238E27FC236}">
                    <a16:creationId xmlns:a16="http://schemas.microsoft.com/office/drawing/2014/main" id="{5F483523-3F6B-C232-79DA-D99E2B921A47}"/>
                  </a:ext>
                </a:extLst>
              </p:cNvPr>
              <p:cNvPicPr/>
              <p:nvPr/>
            </p:nvPicPr>
            <p:blipFill>
              <a:blip r:embed="rId4"/>
              <a:stretch>
                <a:fillRect/>
              </a:stretch>
            </p:blipFill>
            <p:spPr>
              <a:xfrm>
                <a:off x="3216240" y="698760"/>
                <a:ext cx="1733400" cy="57780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Filtering the data to show the data in a customized format</a:t>
            </a:r>
            <a:endParaRPr sz="2400">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Used to modify the data representation</a:t>
            </a:r>
            <a:endParaRPr>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To specify search criteria</a:t>
            </a:r>
            <a:endParaRPr>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Can be clubbed with expressions</a:t>
            </a:r>
            <a:endParaRPr>
              <a:solidFill>
                <a:srgbClr val="273239"/>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Eg: </a:t>
            </a:r>
            <a:endParaRPr sz="2400">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Uppercase/ Lowercase</a:t>
            </a:r>
            <a:endParaRPr>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Currency</a:t>
            </a:r>
            <a:endParaRPr>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OrderBy</a:t>
            </a:r>
            <a:endParaRPr>
              <a:solidFill>
                <a:srgbClr val="273239"/>
              </a:solidFill>
              <a:highlight>
                <a:srgbClr val="FFFFFF"/>
              </a:highlight>
              <a:latin typeface="Arial"/>
              <a:ea typeface="Arial"/>
              <a:cs typeface="Arial"/>
              <a:sym typeface="Arial"/>
            </a:endParaRPr>
          </a:p>
          <a:p>
            <a:pPr marL="914400" marR="0" lvl="1" indent="-381000" algn="l" rtl="0">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Filter</a:t>
            </a:r>
            <a:endParaRPr>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r>
              <a:rPr lang="en-IN" sz="2400">
                <a:solidFill>
                  <a:srgbClr val="273239"/>
                </a:solidFill>
                <a:highlight>
                  <a:srgbClr val="FFFFFF"/>
                </a:highlight>
                <a:latin typeface="Arial"/>
                <a:ea typeface="Arial"/>
                <a:cs typeface="Arial"/>
                <a:sym typeface="Arial"/>
              </a:rPr>
              <a:t>{{ name | uppercase }}</a:t>
            </a:r>
            <a:endParaRPr sz="2400">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r>
              <a:rPr lang="en-IN" sz="2400">
                <a:solidFill>
                  <a:srgbClr val="273239"/>
                </a:solidFill>
                <a:highlight>
                  <a:srgbClr val="FFFFFF"/>
                </a:highlight>
                <a:latin typeface="Arial"/>
                <a:ea typeface="Arial"/>
                <a:cs typeface="Arial"/>
                <a:sym typeface="Arial"/>
              </a:rPr>
              <a:t>{{ amount | currency }}</a:t>
            </a:r>
            <a:endParaRPr sz="2400">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r>
              <a:rPr lang="en-IN" sz="2400">
                <a:solidFill>
                  <a:srgbClr val="273239"/>
                </a:solidFill>
                <a:highlight>
                  <a:srgbClr val="FFFFFF"/>
                </a:highlight>
                <a:latin typeface="Arial"/>
                <a:ea typeface="Arial"/>
                <a:cs typeface="Arial"/>
                <a:sym typeface="Arial"/>
              </a:rPr>
              <a:t>{{ date | date:'MM/dd/yyyy' }}</a:t>
            </a:r>
            <a:endParaRPr sz="2400">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273239"/>
              </a:solidFill>
              <a:highlight>
                <a:srgbClr val="FFFFFF"/>
              </a:highlight>
              <a:latin typeface="Arial"/>
              <a:ea typeface="Arial"/>
              <a:cs typeface="Arial"/>
              <a:sym typeface="Arial"/>
            </a:endParaRPr>
          </a:p>
          <a:p>
            <a:pPr marL="457200" marR="0" lvl="0" indent="0" algn="l" rtl="0">
              <a:lnSpc>
                <a:spcPct val="90000"/>
              </a:lnSpc>
              <a:spcBef>
                <a:spcPts val="1000"/>
              </a:spcBef>
              <a:spcAft>
                <a:spcPts val="0"/>
              </a:spcAft>
              <a:buNone/>
            </a:pPr>
            <a:endParaRPr sz="2400">
              <a:solidFill>
                <a:srgbClr val="273239"/>
              </a:solidFill>
              <a:highlight>
                <a:srgbClr val="FFFFFF"/>
              </a:highlight>
              <a:latin typeface="Arial"/>
              <a:ea typeface="Arial"/>
              <a:cs typeface="Arial"/>
              <a:sym typeface="Arial"/>
            </a:endParaRPr>
          </a:p>
          <a:p>
            <a:pPr marL="914400" marR="0" lvl="0" indent="0" algn="l" rtl="0">
              <a:lnSpc>
                <a:spcPct val="90000"/>
              </a:lnSpc>
              <a:spcBef>
                <a:spcPts val="1000"/>
              </a:spcBef>
              <a:spcAft>
                <a:spcPts val="0"/>
              </a:spcAft>
              <a:buNone/>
            </a:pPr>
            <a:endParaRPr sz="2400">
              <a:solidFill>
                <a:srgbClr val="273239"/>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3465587-556F-E54F-D829-0220E78E86C4}"/>
                  </a:ext>
                </a:extLst>
              </p14:cNvPr>
              <p14:cNvContentPartPr/>
              <p14:nvPr/>
            </p14:nvContentPartPr>
            <p14:xfrm>
              <a:off x="1219320" y="3314880"/>
              <a:ext cx="794160" cy="324000"/>
            </p14:xfrm>
          </p:contentPart>
        </mc:Choice>
        <mc:Fallback xmlns="">
          <p:pic>
            <p:nvPicPr>
              <p:cNvPr id="2" name="Ink 1">
                <a:extLst>
                  <a:ext uri="{FF2B5EF4-FFF2-40B4-BE49-F238E27FC236}">
                    <a16:creationId xmlns:a16="http://schemas.microsoft.com/office/drawing/2014/main" id="{13465587-556F-E54F-D829-0220E78E86C4}"/>
                  </a:ext>
                </a:extLst>
              </p:cNvPr>
              <p:cNvPicPr/>
              <p:nvPr/>
            </p:nvPicPr>
            <p:blipFill>
              <a:blip r:embed="rId4"/>
              <a:stretch>
                <a:fillRect/>
              </a:stretch>
            </p:blipFill>
            <p:spPr>
              <a:xfrm>
                <a:off x="1203480" y="3251520"/>
                <a:ext cx="825480" cy="45072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27" name="Google Shape;427;p6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IN" sz="2400">
                <a:latin typeface="Arial"/>
                <a:ea typeface="Arial"/>
                <a:cs typeface="Arial"/>
                <a:sym typeface="Arial"/>
              </a:rPr>
              <a:t>Custom Filters</a:t>
            </a:r>
            <a:endParaRPr sz="2400">
              <a:latin typeface="Arial"/>
              <a:ea typeface="Arial"/>
              <a:cs typeface="Arial"/>
              <a:sym typeface="Arial"/>
            </a:endParaRPr>
          </a:p>
          <a:p>
            <a:pPr marL="914400" lvl="1"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A custom filter can be created by registering a filter factory function in a module. </a:t>
            </a:r>
            <a:endParaRPr sz="2400">
              <a:solidFill>
                <a:srgbClr val="3A3A3A"/>
              </a:solidFill>
              <a:highlight>
                <a:srgbClr val="FFFFFF"/>
              </a:highlight>
              <a:latin typeface="Arial"/>
              <a:ea typeface="Arial"/>
              <a:cs typeface="Arial"/>
              <a:sym typeface="Arial"/>
            </a:endParaRPr>
          </a:p>
          <a:p>
            <a:pPr marL="914400" lvl="1" indent="-381000" algn="l" rtl="0">
              <a:spcBef>
                <a:spcPts val="0"/>
              </a:spcBef>
              <a:spcAft>
                <a:spcPts val="0"/>
              </a:spcAft>
              <a:buSzPts val="2400"/>
              <a:buChar char="○"/>
            </a:pPr>
            <a:r>
              <a:rPr lang="en-IN">
                <a:solidFill>
                  <a:srgbClr val="3A3A3A"/>
                </a:solidFill>
                <a:highlight>
                  <a:srgbClr val="FFFFFF"/>
                </a:highlight>
                <a:latin typeface="Arial"/>
                <a:ea typeface="Arial"/>
                <a:cs typeface="Arial"/>
                <a:sym typeface="Arial"/>
              </a:rPr>
              <a:t>They are functions that return a function</a:t>
            </a:r>
            <a:endParaRPr>
              <a:solidFill>
                <a:srgbClr val="3A3A3A"/>
              </a:solidFill>
              <a:highlight>
                <a:srgbClr val="FFFFFF"/>
              </a:highlight>
              <a:latin typeface="Arial"/>
              <a:ea typeface="Arial"/>
              <a:cs typeface="Arial"/>
              <a:sym typeface="Arial"/>
            </a:endParaRPr>
          </a:p>
          <a:p>
            <a:pPr marL="914400" lvl="1" indent="-342900" algn="l" rtl="0">
              <a:spcBef>
                <a:spcPts val="0"/>
              </a:spcBef>
              <a:spcAft>
                <a:spcPts val="0"/>
              </a:spcAft>
              <a:buClr>
                <a:srgbClr val="3A3A3A"/>
              </a:buClr>
              <a:buSzPts val="1800"/>
              <a:buFont typeface="Arial"/>
              <a:buChar char="○"/>
            </a:pPr>
            <a:r>
              <a:rPr lang="en-IN">
                <a:solidFill>
                  <a:srgbClr val="3A3A3A"/>
                </a:solidFill>
                <a:highlight>
                  <a:srgbClr val="FFFFFF"/>
                </a:highlight>
                <a:latin typeface="Arial"/>
                <a:ea typeface="Arial"/>
                <a:cs typeface="Arial"/>
                <a:sym typeface="Arial"/>
              </a:rPr>
              <a:t>Use the filter function to create a custom filter</a:t>
            </a:r>
            <a:endParaRPr>
              <a:solidFill>
                <a:srgbClr val="3A3A3A"/>
              </a:solidFill>
              <a:highlight>
                <a:srgbClr val="FFFFFF"/>
              </a:highlight>
              <a:latin typeface="Arial"/>
              <a:ea typeface="Arial"/>
              <a:cs typeface="Arial"/>
              <a:sym typeface="Arial"/>
            </a:endParaRPr>
          </a:p>
          <a:p>
            <a:pPr marL="914400" lvl="1" indent="-381000" algn="l" rtl="0">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The AngularJS filter function should be a pure function, meaning it should produce the same result as per the given input, and it should not have any effect on an external state.</a:t>
            </a:r>
            <a:endParaRPr sz="24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AngularJS Forms</a:t>
            </a:r>
            <a:endParaRPr/>
          </a:p>
        </p:txBody>
      </p:sp>
      <p:sp>
        <p:nvSpPr>
          <p:cNvPr id="434" name="Google Shape;434;p6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Clr>
                <a:srgbClr val="273239"/>
              </a:buClr>
              <a:buSzPts val="2400"/>
              <a:buChar char="●"/>
            </a:pPr>
            <a:r>
              <a:rPr lang="en-IN" sz="2400" b="1">
                <a:solidFill>
                  <a:srgbClr val="273239"/>
                </a:solidFill>
                <a:highlight>
                  <a:srgbClr val="FFFFFF"/>
                </a:highlight>
                <a:latin typeface="Arial"/>
                <a:ea typeface="Arial"/>
                <a:cs typeface="Arial"/>
                <a:sym typeface="Arial"/>
              </a:rPr>
              <a:t>AngularJS </a:t>
            </a:r>
            <a:r>
              <a:rPr lang="en-IN" sz="2400">
                <a:solidFill>
                  <a:srgbClr val="273239"/>
                </a:solidFill>
                <a:highlight>
                  <a:srgbClr val="FFFFFF"/>
                </a:highlight>
                <a:latin typeface="Arial"/>
                <a:ea typeface="Arial"/>
                <a:cs typeface="Arial"/>
                <a:sym typeface="Arial"/>
              </a:rPr>
              <a:t>performs </a:t>
            </a:r>
            <a:r>
              <a:rPr lang="en-IN" sz="2400" b="1">
                <a:solidFill>
                  <a:srgbClr val="273239"/>
                </a:solidFill>
                <a:highlight>
                  <a:srgbClr val="FFFFFF"/>
                </a:highlight>
                <a:latin typeface="Arial"/>
                <a:ea typeface="Arial"/>
                <a:cs typeface="Arial"/>
                <a:sym typeface="Arial"/>
              </a:rPr>
              <a:t>form validation</a:t>
            </a:r>
            <a:r>
              <a:rPr lang="en-IN" sz="2400">
                <a:solidFill>
                  <a:srgbClr val="273239"/>
                </a:solidFill>
                <a:highlight>
                  <a:srgbClr val="FFFFFF"/>
                </a:highlight>
                <a:latin typeface="Arial"/>
                <a:ea typeface="Arial"/>
                <a:cs typeface="Arial"/>
                <a:sym typeface="Arial"/>
              </a:rPr>
              <a:t> on the client side</a:t>
            </a:r>
            <a:endParaRPr sz="2400">
              <a:solidFill>
                <a:srgbClr val="273239"/>
              </a:solidFill>
              <a:highlight>
                <a:srgbClr val="FFFFFF"/>
              </a:highlight>
              <a:latin typeface="Arial"/>
              <a:ea typeface="Arial"/>
              <a:cs typeface="Arial"/>
              <a:sym typeface="Arial"/>
            </a:endParaRPr>
          </a:p>
          <a:p>
            <a:pPr marL="457200" lvl="0" indent="-381000" algn="l" rtl="0">
              <a:lnSpc>
                <a:spcPct val="100000"/>
              </a:lnSpc>
              <a:spcBef>
                <a:spcPts val="0"/>
              </a:spcBef>
              <a:spcAft>
                <a:spcPts val="0"/>
              </a:spcAft>
              <a:buClr>
                <a:srgbClr val="273239"/>
              </a:buClr>
              <a:buSzPts val="2400"/>
              <a:buChar char="●"/>
            </a:pPr>
            <a:r>
              <a:rPr lang="en-IN" sz="2400">
                <a:solidFill>
                  <a:srgbClr val="273239"/>
                </a:solidFill>
                <a:highlight>
                  <a:srgbClr val="FFFFFF"/>
                </a:highlight>
                <a:latin typeface="Arial"/>
                <a:ea typeface="Arial"/>
                <a:cs typeface="Arial"/>
                <a:sym typeface="Arial"/>
              </a:rPr>
              <a:t>2 ways </a:t>
            </a:r>
            <a:endParaRPr sz="2400">
              <a:solidFill>
                <a:srgbClr val="273239"/>
              </a:solidFill>
              <a:highlight>
                <a:srgbClr val="FFFFFF"/>
              </a:highlight>
              <a:latin typeface="Arial"/>
              <a:ea typeface="Arial"/>
              <a:cs typeface="Arial"/>
              <a:sym typeface="Arial"/>
            </a:endParaRPr>
          </a:p>
          <a:p>
            <a:pPr marL="1371600" lvl="2" indent="-381000" algn="l" rtl="0">
              <a:lnSpc>
                <a:spcPct val="115000"/>
              </a:lnSpc>
              <a:spcBef>
                <a:spcPts val="0"/>
              </a:spcBef>
              <a:spcAft>
                <a:spcPts val="0"/>
              </a:spcAft>
              <a:buClr>
                <a:srgbClr val="000000"/>
              </a:buClr>
              <a:buSzPts val="2400"/>
              <a:buChar char="■"/>
            </a:pPr>
            <a:r>
              <a:rPr lang="en-IN" sz="2400">
                <a:solidFill>
                  <a:srgbClr val="000000"/>
                </a:solidFill>
                <a:highlight>
                  <a:srgbClr val="FFFFFF"/>
                </a:highlight>
                <a:latin typeface="Arial"/>
                <a:ea typeface="Arial"/>
                <a:cs typeface="Arial"/>
                <a:sym typeface="Arial"/>
              </a:rPr>
              <a:t>AngularJS adds CSS classes to forms and input fields depending on their states.</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ng-untouched</a:t>
            </a:r>
            <a:r>
              <a:rPr lang="en-IN" sz="2400">
                <a:solidFill>
                  <a:srgbClr val="000000"/>
                </a:solidFill>
                <a:highlight>
                  <a:srgbClr val="FFFFFF"/>
                </a:highlight>
                <a:latin typeface="Arial"/>
                <a:ea typeface="Arial"/>
                <a:cs typeface="Arial"/>
                <a:sym typeface="Arial"/>
              </a:rPr>
              <a:t> The field has not been touched yet</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ng-touched</a:t>
            </a:r>
            <a:r>
              <a:rPr lang="en-IN" sz="2400">
                <a:solidFill>
                  <a:srgbClr val="000000"/>
                </a:solidFill>
                <a:highlight>
                  <a:srgbClr val="FFFFFF"/>
                </a:highlight>
                <a:latin typeface="Arial"/>
                <a:ea typeface="Arial"/>
                <a:cs typeface="Arial"/>
                <a:sym typeface="Arial"/>
              </a:rPr>
              <a:t> The field has been touched</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ng-pristine</a:t>
            </a:r>
            <a:r>
              <a:rPr lang="en-IN" sz="2400">
                <a:solidFill>
                  <a:srgbClr val="000000"/>
                </a:solidFill>
                <a:highlight>
                  <a:srgbClr val="FFFFFF"/>
                </a:highlight>
                <a:latin typeface="Arial"/>
                <a:ea typeface="Arial"/>
                <a:cs typeface="Arial"/>
                <a:sym typeface="Arial"/>
              </a:rPr>
              <a:t> The field has not been  modified yet</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ng-dirty</a:t>
            </a:r>
            <a:r>
              <a:rPr lang="en-IN" sz="2400">
                <a:solidFill>
                  <a:srgbClr val="000000"/>
                </a:solidFill>
                <a:highlight>
                  <a:srgbClr val="FFFFFF"/>
                </a:highlight>
                <a:latin typeface="Arial"/>
                <a:ea typeface="Arial"/>
                <a:cs typeface="Arial"/>
                <a:sym typeface="Arial"/>
              </a:rPr>
              <a:t> The field has been modified</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ng-valid</a:t>
            </a:r>
            <a:r>
              <a:rPr lang="en-IN" sz="2400">
                <a:solidFill>
                  <a:srgbClr val="000000"/>
                </a:solidFill>
                <a:highlight>
                  <a:srgbClr val="FFFFFF"/>
                </a:highlight>
                <a:latin typeface="Arial"/>
                <a:ea typeface="Arial"/>
                <a:cs typeface="Arial"/>
                <a:sym typeface="Arial"/>
              </a:rPr>
              <a:t> The field content is valid</a:t>
            </a:r>
            <a:endParaRPr sz="2400">
              <a:solidFill>
                <a:srgbClr val="000000"/>
              </a:solidFill>
              <a:highlight>
                <a:srgbClr val="FFFFFF"/>
              </a:highlight>
              <a:latin typeface="Arial"/>
              <a:ea typeface="Arial"/>
              <a:cs typeface="Arial"/>
              <a:sym typeface="Arial"/>
            </a:endParaRPr>
          </a:p>
          <a:p>
            <a:pPr marL="1828800" lvl="3" indent="-381000" algn="l" rtl="0">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ng-invalid</a:t>
            </a:r>
            <a:r>
              <a:rPr lang="en-IN" sz="2400">
                <a:solidFill>
                  <a:srgbClr val="000000"/>
                </a:solidFill>
                <a:highlight>
                  <a:srgbClr val="FFFFFF"/>
                </a:highlight>
                <a:latin typeface="Arial"/>
                <a:ea typeface="Arial"/>
                <a:cs typeface="Arial"/>
                <a:sym typeface="Arial"/>
              </a:rPr>
              <a:t> The field content is not valid</a:t>
            </a:r>
            <a:endParaRPr sz="2400">
              <a:solidFill>
                <a:srgbClr val="000000"/>
              </a:solidFill>
              <a:highlight>
                <a:srgbClr val="FFFFFF"/>
              </a:highlight>
              <a:latin typeface="Arial"/>
              <a:ea typeface="Arial"/>
              <a:cs typeface="Arial"/>
              <a:sym typeface="Arial"/>
            </a:endParaRPr>
          </a:p>
          <a:p>
            <a:pPr marL="457200" lvl="0" indent="0" algn="l" rtl="0">
              <a:lnSpc>
                <a:spcPct val="100000"/>
              </a:lnSpc>
              <a:spcBef>
                <a:spcPts val="1100"/>
              </a:spcBef>
              <a:spcAft>
                <a:spcPts val="0"/>
              </a:spcAft>
              <a:buNone/>
            </a:pPr>
            <a:endParaRPr sz="2400">
              <a:solidFill>
                <a:srgbClr val="273239"/>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8546BA-09B4-6730-B4C9-4504C72FF686}"/>
                  </a:ext>
                </a:extLst>
              </p14:cNvPr>
              <p14:cNvContentPartPr/>
              <p14:nvPr/>
            </p14:nvContentPartPr>
            <p14:xfrm>
              <a:off x="2730600" y="5149800"/>
              <a:ext cx="1162440" cy="362520"/>
            </p14:xfrm>
          </p:contentPart>
        </mc:Choice>
        <mc:Fallback xmlns="">
          <p:pic>
            <p:nvPicPr>
              <p:cNvPr id="2" name="Ink 1">
                <a:extLst>
                  <a:ext uri="{FF2B5EF4-FFF2-40B4-BE49-F238E27FC236}">
                    <a16:creationId xmlns:a16="http://schemas.microsoft.com/office/drawing/2014/main" id="{9F8546BA-09B4-6730-B4C9-4504C72FF686}"/>
                  </a:ext>
                </a:extLst>
              </p:cNvPr>
              <p:cNvPicPr/>
              <p:nvPr/>
            </p:nvPicPr>
            <p:blipFill>
              <a:blip r:embed="rId4"/>
              <a:stretch>
                <a:fillRect/>
              </a:stretch>
            </p:blipFill>
            <p:spPr>
              <a:xfrm>
                <a:off x="2714760" y="5086440"/>
                <a:ext cx="119376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2E6AEBF-9EFB-F8F9-9323-26EAC673C141}"/>
                  </a:ext>
                </a:extLst>
              </p14:cNvPr>
              <p14:cNvContentPartPr/>
              <p14:nvPr/>
            </p14:nvContentPartPr>
            <p14:xfrm>
              <a:off x="2806560" y="5747040"/>
              <a:ext cx="1423080" cy="76320"/>
            </p14:xfrm>
          </p:contentPart>
        </mc:Choice>
        <mc:Fallback xmlns="">
          <p:pic>
            <p:nvPicPr>
              <p:cNvPr id="3" name="Ink 2">
                <a:extLst>
                  <a:ext uri="{FF2B5EF4-FFF2-40B4-BE49-F238E27FC236}">
                    <a16:creationId xmlns:a16="http://schemas.microsoft.com/office/drawing/2014/main" id="{82E6AEBF-9EFB-F8F9-9323-26EAC673C141}"/>
                  </a:ext>
                </a:extLst>
              </p:cNvPr>
              <p:cNvPicPr/>
              <p:nvPr/>
            </p:nvPicPr>
            <p:blipFill>
              <a:blip r:embed="rId6"/>
              <a:stretch>
                <a:fillRect/>
              </a:stretch>
            </p:blipFill>
            <p:spPr>
              <a:xfrm>
                <a:off x="2790720" y="5683680"/>
                <a:ext cx="14544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BB4AE7F-2EF1-B246-334A-7D045E627AB0}"/>
                  </a:ext>
                </a:extLst>
              </p14:cNvPr>
              <p14:cNvContentPartPr/>
              <p14:nvPr/>
            </p14:nvContentPartPr>
            <p14:xfrm>
              <a:off x="2806560" y="4527720"/>
              <a:ext cx="1384920" cy="25560"/>
            </p14:xfrm>
          </p:contentPart>
        </mc:Choice>
        <mc:Fallback xmlns="">
          <p:pic>
            <p:nvPicPr>
              <p:cNvPr id="4" name="Ink 3">
                <a:extLst>
                  <a:ext uri="{FF2B5EF4-FFF2-40B4-BE49-F238E27FC236}">
                    <a16:creationId xmlns:a16="http://schemas.microsoft.com/office/drawing/2014/main" id="{9BB4AE7F-2EF1-B246-334A-7D045E627AB0}"/>
                  </a:ext>
                </a:extLst>
              </p:cNvPr>
              <p:cNvPicPr/>
              <p:nvPr/>
            </p:nvPicPr>
            <p:blipFill>
              <a:blip r:embed="rId8"/>
              <a:stretch>
                <a:fillRect/>
              </a:stretch>
            </p:blipFill>
            <p:spPr>
              <a:xfrm>
                <a:off x="2790720" y="4464360"/>
                <a:ext cx="1416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C8FEBB7-9651-B376-D540-1F9188022B0A}"/>
                  </a:ext>
                </a:extLst>
              </p14:cNvPr>
              <p14:cNvContentPartPr/>
              <p14:nvPr/>
            </p14:nvContentPartPr>
            <p14:xfrm>
              <a:off x="2800440" y="4102200"/>
              <a:ext cx="1435320" cy="6840"/>
            </p14:xfrm>
          </p:contentPart>
        </mc:Choice>
        <mc:Fallback xmlns="">
          <p:pic>
            <p:nvPicPr>
              <p:cNvPr id="5" name="Ink 4">
                <a:extLst>
                  <a:ext uri="{FF2B5EF4-FFF2-40B4-BE49-F238E27FC236}">
                    <a16:creationId xmlns:a16="http://schemas.microsoft.com/office/drawing/2014/main" id="{8C8FEBB7-9651-B376-D540-1F9188022B0A}"/>
                  </a:ext>
                </a:extLst>
              </p:cNvPr>
              <p:cNvPicPr/>
              <p:nvPr/>
            </p:nvPicPr>
            <p:blipFill>
              <a:blip r:embed="rId10"/>
              <a:stretch>
                <a:fillRect/>
              </a:stretch>
            </p:blipFill>
            <p:spPr>
              <a:xfrm>
                <a:off x="2784600" y="4038840"/>
                <a:ext cx="14666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A61D9DD2-6AE3-5255-0241-E39C4CF5A846}"/>
                  </a:ext>
                </a:extLst>
              </p14:cNvPr>
              <p14:cNvContentPartPr/>
              <p14:nvPr/>
            </p14:nvContentPartPr>
            <p14:xfrm>
              <a:off x="2793960" y="3517920"/>
              <a:ext cx="1797480" cy="298800"/>
            </p14:xfrm>
          </p:contentPart>
        </mc:Choice>
        <mc:Fallback xmlns="">
          <p:pic>
            <p:nvPicPr>
              <p:cNvPr id="6" name="Ink 5">
                <a:extLst>
                  <a:ext uri="{FF2B5EF4-FFF2-40B4-BE49-F238E27FC236}">
                    <a16:creationId xmlns:a16="http://schemas.microsoft.com/office/drawing/2014/main" id="{A61D9DD2-6AE3-5255-0241-E39C4CF5A846}"/>
                  </a:ext>
                </a:extLst>
              </p:cNvPr>
              <p:cNvPicPr/>
              <p:nvPr/>
            </p:nvPicPr>
            <p:blipFill>
              <a:blip r:embed="rId12"/>
              <a:stretch>
                <a:fillRect/>
              </a:stretch>
            </p:blipFill>
            <p:spPr>
              <a:xfrm>
                <a:off x="2778120" y="3454560"/>
                <a:ext cx="1828800" cy="4255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838200" y="1825625"/>
            <a:ext cx="10741500" cy="4967400"/>
          </a:xfrm>
          <a:prstGeom prst="rect">
            <a:avLst/>
          </a:prstGeom>
        </p:spPr>
        <p:txBody>
          <a:bodyPr spcFirstLastPara="1" wrap="square" lIns="91425" tIns="45700" rIns="91425" bIns="45700" anchor="t" anchorCtr="0">
            <a:normAutofit/>
          </a:bodyPr>
          <a:lstStyle/>
          <a:p>
            <a:pPr marL="914400" lvl="1" indent="-342900" algn="l" rtl="0">
              <a:lnSpc>
                <a:spcPct val="115000"/>
              </a:lnSpc>
              <a:spcBef>
                <a:spcPts val="2400"/>
              </a:spcBef>
              <a:spcAft>
                <a:spcPts val="0"/>
              </a:spcAft>
              <a:buSzPts val="1800"/>
              <a:buChar char="○"/>
            </a:pPr>
            <a:r>
              <a:rPr lang="en-IN"/>
              <a:t>Controllers. Controllers are the components that handle user interaction, work with the model, and ultimately select a view to render that displays UI.</a:t>
            </a:r>
            <a:endParaRPr/>
          </a:p>
          <a:p>
            <a:pPr marL="457200" lvl="0" indent="-342900" algn="l" rtl="0">
              <a:lnSpc>
                <a:spcPct val="115000"/>
              </a:lnSpc>
              <a:spcBef>
                <a:spcPts val="0"/>
              </a:spcBef>
              <a:spcAft>
                <a:spcPts val="0"/>
              </a:spcAft>
              <a:buSzPts val="1800"/>
              <a:buChar char="●"/>
            </a:pPr>
            <a:r>
              <a:rPr lang="en-IN" sz="2400"/>
              <a:t>In an MVC application, the view only displays information; the controller handles and responds to user input and interaction.</a:t>
            </a:r>
            <a:endParaRPr sz="2400"/>
          </a:p>
          <a:p>
            <a:pPr marL="457200" lvl="0" indent="-381000" algn="l" rtl="0">
              <a:lnSpc>
                <a:spcPct val="115000"/>
              </a:lnSpc>
              <a:spcBef>
                <a:spcPts val="0"/>
              </a:spcBef>
              <a:spcAft>
                <a:spcPts val="0"/>
              </a:spcAft>
              <a:buSzPts val="2400"/>
              <a:buChar char="●"/>
            </a:pPr>
            <a:r>
              <a:rPr lang="en-IN" sz="2400"/>
              <a:t>View is independent of Model</a:t>
            </a:r>
            <a:endParaRPr sz="2400"/>
          </a:p>
          <a:p>
            <a:pPr marL="457200" lvl="0" indent="-381000" algn="l" rtl="0">
              <a:lnSpc>
                <a:spcPct val="115000"/>
              </a:lnSpc>
              <a:spcBef>
                <a:spcPts val="0"/>
              </a:spcBef>
              <a:spcAft>
                <a:spcPts val="0"/>
              </a:spcAft>
              <a:buSzPts val="2400"/>
              <a:buChar char="●"/>
            </a:pPr>
            <a:r>
              <a:rPr lang="en-IN" sz="2400"/>
              <a:t>Reusable Pattern</a:t>
            </a:r>
            <a:endParaRPr sz="2400"/>
          </a:p>
          <a:p>
            <a:pPr marL="457200" lvl="0" indent="-381000" algn="l" rtl="0">
              <a:lnSpc>
                <a:spcPct val="115000"/>
              </a:lnSpc>
              <a:spcBef>
                <a:spcPts val="0"/>
              </a:spcBef>
              <a:spcAft>
                <a:spcPts val="0"/>
              </a:spcAft>
              <a:buSzPts val="2400"/>
              <a:buChar char="●"/>
            </a:pPr>
            <a:r>
              <a:rPr lang="en-IN" sz="2400"/>
              <a:t>Decouple the Modules</a:t>
            </a:r>
            <a:endParaRPr sz="2400"/>
          </a:p>
          <a:p>
            <a:pPr marL="457200" lvl="0" indent="-381000" algn="l" rtl="0">
              <a:lnSpc>
                <a:spcPct val="115000"/>
              </a:lnSpc>
              <a:spcBef>
                <a:spcPts val="0"/>
              </a:spcBef>
              <a:spcAft>
                <a:spcPts val="0"/>
              </a:spcAft>
              <a:buSzPts val="2400"/>
              <a:buChar char="●"/>
            </a:pPr>
            <a:r>
              <a:rPr lang="en-IN" sz="2400"/>
              <a:t>Parallel Development</a:t>
            </a:r>
            <a:endParaRPr sz="2400"/>
          </a:p>
          <a:p>
            <a:pPr marL="457200" lvl="0" indent="-381000" algn="l" rtl="0">
              <a:lnSpc>
                <a:spcPct val="115000"/>
              </a:lnSpc>
              <a:spcBef>
                <a:spcPts val="0"/>
              </a:spcBef>
              <a:spcAft>
                <a:spcPts val="0"/>
              </a:spcAft>
              <a:buSzPts val="2400"/>
              <a:buChar char="●"/>
            </a:pPr>
            <a:r>
              <a:rPr lang="en-IN" sz="2400"/>
              <a:t>Multiple view support</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41" name="Google Shape;441;p6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1828800" lvl="0" indent="0" algn="l" rtl="0">
              <a:lnSpc>
                <a:spcPct val="115000"/>
              </a:lnSpc>
              <a:spcBef>
                <a:spcPts val="800"/>
              </a:spcBef>
              <a:spcAft>
                <a:spcPts val="0"/>
              </a:spcAft>
              <a:buClr>
                <a:schemeClr val="dk1"/>
              </a:buClr>
              <a:buSzPct val="45833"/>
              <a:buFont typeface="Arial"/>
              <a:buNone/>
            </a:pPr>
            <a:endParaRPr sz="2400">
              <a:highlight>
                <a:srgbClr val="FFFFFF"/>
              </a:highlight>
              <a:latin typeface="Arial"/>
              <a:ea typeface="Arial"/>
              <a:cs typeface="Arial"/>
              <a:sym typeface="Arial"/>
            </a:endParaRPr>
          </a:p>
          <a:p>
            <a:pPr marL="914400" lvl="1" indent="-369569" algn="l" rtl="0">
              <a:lnSpc>
                <a:spcPct val="115000"/>
              </a:lnSpc>
              <a:spcBef>
                <a:spcPts val="800"/>
              </a:spcBef>
              <a:spcAft>
                <a:spcPts val="0"/>
              </a:spcAft>
              <a:buClr>
                <a:srgbClr val="273239"/>
              </a:buClr>
              <a:buSzPct val="100000"/>
              <a:buChar char="○"/>
            </a:pPr>
            <a:r>
              <a:rPr lang="en-IN">
                <a:highlight>
                  <a:srgbClr val="FFFFFF"/>
                </a:highlight>
                <a:latin typeface="Arial"/>
                <a:ea typeface="Arial"/>
                <a:cs typeface="Arial"/>
                <a:sym typeface="Arial"/>
              </a:rPr>
              <a:t>Form State and Input State</a:t>
            </a:r>
            <a:endParaRPr>
              <a:highlight>
                <a:srgbClr val="FFFFFF"/>
              </a:highlight>
              <a:latin typeface="Arial"/>
              <a:ea typeface="Arial"/>
              <a:cs typeface="Arial"/>
              <a:sym typeface="Arial"/>
            </a:endParaRPr>
          </a:p>
          <a:p>
            <a:pPr marL="1371600" lvl="2" indent="-369569" algn="l" rtl="0">
              <a:lnSpc>
                <a:spcPct val="115000"/>
              </a:lnSpc>
              <a:spcBef>
                <a:spcPts val="0"/>
              </a:spcBef>
              <a:spcAft>
                <a:spcPts val="0"/>
              </a:spcAft>
              <a:buSzPct val="100000"/>
              <a:buChar char="■"/>
            </a:pPr>
            <a:r>
              <a:rPr lang="en-IN" sz="2400">
                <a:highlight>
                  <a:srgbClr val="FFFFFF"/>
                </a:highlight>
                <a:latin typeface="Arial"/>
                <a:ea typeface="Arial"/>
                <a:cs typeface="Arial"/>
                <a:sym typeface="Arial"/>
              </a:rPr>
              <a:t>AngularJS is constantly updating the state of both the form and the input fields</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$untouched</a:t>
            </a:r>
            <a:r>
              <a:rPr lang="en-IN" sz="2400">
                <a:highlight>
                  <a:srgbClr val="FFFFFF"/>
                </a:highlight>
                <a:latin typeface="Arial"/>
                <a:ea typeface="Arial"/>
                <a:cs typeface="Arial"/>
                <a:sym typeface="Arial"/>
              </a:rPr>
              <a:t> The field has not been touched yet</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$touched</a:t>
            </a:r>
            <a:r>
              <a:rPr lang="en-IN" sz="2400">
                <a:highlight>
                  <a:srgbClr val="FFFFFF"/>
                </a:highlight>
                <a:latin typeface="Arial"/>
                <a:ea typeface="Arial"/>
                <a:cs typeface="Arial"/>
                <a:sym typeface="Arial"/>
              </a:rPr>
              <a:t> The field has been touched</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$pristine</a:t>
            </a:r>
            <a:r>
              <a:rPr lang="en-IN" sz="2400">
                <a:highlight>
                  <a:srgbClr val="FFFFFF"/>
                </a:highlight>
                <a:latin typeface="Arial"/>
                <a:ea typeface="Arial"/>
                <a:cs typeface="Arial"/>
                <a:sym typeface="Arial"/>
              </a:rPr>
              <a:t> The field has not been modified yet</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$dirty</a:t>
            </a:r>
            <a:r>
              <a:rPr lang="en-IN" sz="2400">
                <a:highlight>
                  <a:srgbClr val="FFFFFF"/>
                </a:highlight>
                <a:latin typeface="Arial"/>
                <a:ea typeface="Arial"/>
                <a:cs typeface="Arial"/>
                <a:sym typeface="Arial"/>
              </a:rPr>
              <a:t> The field has been modified</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$invalid</a:t>
            </a:r>
            <a:r>
              <a:rPr lang="en-IN" sz="2400">
                <a:highlight>
                  <a:srgbClr val="FFFFFF"/>
                </a:highlight>
                <a:latin typeface="Arial"/>
                <a:ea typeface="Arial"/>
                <a:cs typeface="Arial"/>
                <a:sym typeface="Arial"/>
              </a:rPr>
              <a:t> The field content is not valid</a:t>
            </a:r>
            <a:endParaRPr sz="2400">
              <a:highlight>
                <a:srgbClr val="FFFFFF"/>
              </a:highlight>
              <a:latin typeface="Arial"/>
              <a:ea typeface="Arial"/>
              <a:cs typeface="Arial"/>
              <a:sym typeface="Arial"/>
            </a:endParaRPr>
          </a:p>
          <a:p>
            <a:pPr marL="1828800" lvl="3" indent="-369569" algn="l" rtl="0">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$valid</a:t>
            </a:r>
            <a:r>
              <a:rPr lang="en-IN" sz="2400">
                <a:highlight>
                  <a:srgbClr val="FFFFFF"/>
                </a:highlight>
                <a:latin typeface="Arial"/>
                <a:ea typeface="Arial"/>
                <a:cs typeface="Arial"/>
                <a:sym typeface="Arial"/>
              </a:rPr>
              <a:t> The field content is valid</a:t>
            </a:r>
            <a:endParaRPr sz="2400">
              <a:highlight>
                <a:srgbClr val="FFFFFF"/>
              </a:highlight>
              <a:latin typeface="Arial"/>
              <a:ea typeface="Arial"/>
              <a:cs typeface="Arial"/>
              <a:sym typeface="Arial"/>
            </a:endParaRPr>
          </a:p>
          <a:p>
            <a:pPr marL="1371600" lvl="0" indent="0" algn="l" rtl="0">
              <a:lnSpc>
                <a:spcPct val="115000"/>
              </a:lnSpc>
              <a:spcBef>
                <a:spcPts val="1100"/>
              </a:spcBef>
              <a:spcAft>
                <a:spcPts val="0"/>
              </a:spcAft>
              <a:buClr>
                <a:schemeClr val="dk1"/>
              </a:buClr>
              <a:buSzPct val="45833"/>
              <a:buFont typeface="Arial"/>
              <a:buNone/>
            </a:pPr>
            <a:endParaRPr sz="2400">
              <a:highlight>
                <a:srgbClr val="FFFFFF"/>
              </a:highlight>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a:t>AngularJS Services</a:t>
            </a:r>
            <a:endParaRPr/>
          </a:p>
        </p:txBody>
      </p:sp>
      <p:sp>
        <p:nvSpPr>
          <p:cNvPr id="448" name="Google Shape;448;p6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marR="0" lvl="0" indent="-381000" algn="l" rtl="0">
              <a:lnSpc>
                <a:spcPct val="90000"/>
              </a:lnSpc>
              <a:spcBef>
                <a:spcPts val="1000"/>
              </a:spcBef>
              <a:spcAft>
                <a:spcPts val="0"/>
              </a:spcAft>
              <a:buSzPts val="2400"/>
              <a:buChar char="●"/>
            </a:pPr>
            <a:r>
              <a:rPr lang="en-IN" sz="2400">
                <a:latin typeface="Arial"/>
                <a:ea typeface="Arial"/>
                <a:cs typeface="Arial"/>
                <a:sym typeface="Arial"/>
              </a:rPr>
              <a:t>In AngularJS, Services are objects that provide some sort of service that can be reused with in an angular application. </a:t>
            </a:r>
            <a:endParaRPr sz="2400">
              <a:latin typeface="Arial"/>
              <a:ea typeface="Arial"/>
              <a:cs typeface="Arial"/>
              <a:sym typeface="Arial"/>
            </a:endParaRPr>
          </a:p>
          <a:p>
            <a:pPr marL="457200" lvl="0" indent="-381000" algn="l" rtl="0">
              <a:spcBef>
                <a:spcPts val="0"/>
              </a:spcBef>
              <a:spcAft>
                <a:spcPts val="0"/>
              </a:spcAft>
              <a:buSzPts val="2400"/>
              <a:buChar char="●"/>
            </a:pPr>
            <a:r>
              <a:rPr lang="en-IN" sz="2400">
                <a:latin typeface="Arial"/>
                <a:ea typeface="Arial"/>
                <a:cs typeface="Arial"/>
                <a:sym typeface="Arial"/>
              </a:rPr>
              <a:t>Instead of writing the code for every component separately to perform the same function, Angular service is used to write the code once and inject it into every component</a:t>
            </a:r>
            <a:endParaRPr sz="2400">
              <a:latin typeface="Arial"/>
              <a:ea typeface="Arial"/>
              <a:cs typeface="Arial"/>
              <a:sym typeface="Arial"/>
            </a:endParaRPr>
          </a:p>
          <a:p>
            <a:pPr marL="457200" marR="0" lvl="0" indent="-381000" algn="l" rtl="0">
              <a:lnSpc>
                <a:spcPct val="90000"/>
              </a:lnSpc>
              <a:spcBef>
                <a:spcPts val="0"/>
              </a:spcBef>
              <a:spcAft>
                <a:spcPts val="0"/>
              </a:spcAft>
              <a:buSzPts val="2400"/>
              <a:buChar char="●"/>
            </a:pPr>
            <a:r>
              <a:rPr lang="en-IN" sz="2400">
                <a:latin typeface="Arial"/>
                <a:ea typeface="Arial"/>
                <a:cs typeface="Arial"/>
                <a:sym typeface="Arial"/>
              </a:rPr>
              <a:t>Like other JS objects they too have has properties and methods</a:t>
            </a:r>
            <a:endParaRPr sz="2400">
              <a:latin typeface="Arial"/>
              <a:ea typeface="Arial"/>
              <a:cs typeface="Arial"/>
              <a:sym typeface="Arial"/>
            </a:endParaRPr>
          </a:p>
          <a:p>
            <a:pPr marL="457200" marR="0" lvl="0" indent="-381000" algn="l" rtl="0">
              <a:lnSpc>
                <a:spcPct val="90000"/>
              </a:lnSpc>
              <a:spcBef>
                <a:spcPts val="0"/>
              </a:spcBef>
              <a:spcAft>
                <a:spcPts val="0"/>
              </a:spcAft>
              <a:buSzPts val="2400"/>
              <a:buChar char="●"/>
            </a:pPr>
            <a:r>
              <a:rPr lang="en-IN" sz="2400">
                <a:latin typeface="Arial"/>
                <a:ea typeface="Arial"/>
                <a:cs typeface="Arial"/>
                <a:sym typeface="Arial"/>
              </a:rPr>
              <a:t>2 types </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a:latin typeface="Arial"/>
                <a:ea typeface="Arial"/>
                <a:cs typeface="Arial"/>
                <a:sym typeface="Arial"/>
              </a:rPr>
              <a:t>Built in Services</a:t>
            </a:r>
            <a:endParaRPr>
              <a:latin typeface="Arial"/>
              <a:ea typeface="Arial"/>
              <a:cs typeface="Arial"/>
              <a:sym typeface="Arial"/>
            </a:endParaRPr>
          </a:p>
          <a:p>
            <a:pPr marL="1371600" marR="0" lvl="2" indent="-381000" algn="l" rtl="0">
              <a:lnSpc>
                <a:spcPct val="90000"/>
              </a:lnSpc>
              <a:spcBef>
                <a:spcPts val="0"/>
              </a:spcBef>
              <a:spcAft>
                <a:spcPts val="0"/>
              </a:spcAft>
              <a:buSzPts val="2400"/>
              <a:buChar char="■"/>
            </a:pPr>
            <a:r>
              <a:rPr lang="en-IN" sz="2400">
                <a:latin typeface="Arial"/>
                <a:ea typeface="Arial"/>
                <a:cs typeface="Arial"/>
                <a:sym typeface="Arial"/>
              </a:rPr>
              <a:t>AngularJS has lot of built in services</a:t>
            </a:r>
            <a:endParaRPr sz="2400">
              <a:latin typeface="Arial"/>
              <a:ea typeface="Arial"/>
              <a:cs typeface="Arial"/>
              <a:sym typeface="Arial"/>
            </a:endParaRPr>
          </a:p>
          <a:p>
            <a:pPr marL="1371600" marR="0" lvl="2" indent="-381000" algn="l" rtl="0">
              <a:lnSpc>
                <a:spcPct val="90000"/>
              </a:lnSpc>
              <a:spcBef>
                <a:spcPts val="0"/>
              </a:spcBef>
              <a:spcAft>
                <a:spcPts val="0"/>
              </a:spcAft>
              <a:buSzPts val="2400"/>
              <a:buChar char="■"/>
            </a:pPr>
            <a:r>
              <a:rPr lang="en-IN" sz="2400">
                <a:latin typeface="Arial"/>
                <a:ea typeface="Arial"/>
                <a:cs typeface="Arial"/>
                <a:sym typeface="Arial"/>
              </a:rPr>
              <a:t>Eg: $http, $log</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a:latin typeface="Arial"/>
                <a:ea typeface="Arial"/>
                <a:cs typeface="Arial"/>
                <a:sym typeface="Arial"/>
              </a:rPr>
              <a:t>Custom Services</a:t>
            </a:r>
            <a:endParaRPr>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EA1C7DE-7D96-03BF-A72D-16775F1AEB79}"/>
                  </a:ext>
                </a:extLst>
              </p14:cNvPr>
              <p14:cNvContentPartPr/>
              <p14:nvPr/>
            </p14:nvContentPartPr>
            <p14:xfrm>
              <a:off x="946080" y="451080"/>
              <a:ext cx="4185000" cy="889200"/>
            </p14:xfrm>
          </p:contentPart>
        </mc:Choice>
        <mc:Fallback xmlns="">
          <p:pic>
            <p:nvPicPr>
              <p:cNvPr id="2" name="Ink 1">
                <a:extLst>
                  <a:ext uri="{FF2B5EF4-FFF2-40B4-BE49-F238E27FC236}">
                    <a16:creationId xmlns:a16="http://schemas.microsoft.com/office/drawing/2014/main" id="{EEA1C7DE-7D96-03BF-A72D-16775F1AEB79}"/>
                  </a:ext>
                </a:extLst>
              </p:cNvPr>
              <p:cNvPicPr/>
              <p:nvPr/>
            </p:nvPicPr>
            <p:blipFill>
              <a:blip r:embed="rId4"/>
              <a:stretch>
                <a:fillRect/>
              </a:stretch>
            </p:blipFill>
            <p:spPr>
              <a:xfrm>
                <a:off x="930240" y="387720"/>
                <a:ext cx="4216320" cy="1015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A76E0A4F-B8E0-F5F0-2BDE-AE449A6A39DA}"/>
                  </a:ext>
                </a:extLst>
              </p14:cNvPr>
              <p14:cNvContentPartPr/>
              <p14:nvPr/>
            </p14:nvContentPartPr>
            <p14:xfrm>
              <a:off x="2425680" y="2451240"/>
              <a:ext cx="1010160" cy="95760"/>
            </p14:xfrm>
          </p:contentPart>
        </mc:Choice>
        <mc:Fallback xmlns="">
          <p:pic>
            <p:nvPicPr>
              <p:cNvPr id="3" name="Ink 2">
                <a:extLst>
                  <a:ext uri="{FF2B5EF4-FFF2-40B4-BE49-F238E27FC236}">
                    <a16:creationId xmlns:a16="http://schemas.microsoft.com/office/drawing/2014/main" id="{A76E0A4F-B8E0-F5F0-2BDE-AE449A6A39DA}"/>
                  </a:ext>
                </a:extLst>
              </p:cNvPr>
              <p:cNvPicPr/>
              <p:nvPr/>
            </p:nvPicPr>
            <p:blipFill>
              <a:blip r:embed="rId6"/>
              <a:stretch>
                <a:fillRect/>
              </a:stretch>
            </p:blipFill>
            <p:spPr>
              <a:xfrm>
                <a:off x="2409840" y="2387880"/>
                <a:ext cx="1041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876E11E-715F-B5BA-32C8-45D530691D20}"/>
                  </a:ext>
                </a:extLst>
              </p14:cNvPr>
              <p14:cNvContentPartPr/>
              <p14:nvPr/>
            </p14:nvContentPartPr>
            <p14:xfrm>
              <a:off x="6705720" y="1752840"/>
              <a:ext cx="2553120" cy="635400"/>
            </p14:xfrm>
          </p:contentPart>
        </mc:Choice>
        <mc:Fallback xmlns="">
          <p:pic>
            <p:nvPicPr>
              <p:cNvPr id="4" name="Ink 3">
                <a:extLst>
                  <a:ext uri="{FF2B5EF4-FFF2-40B4-BE49-F238E27FC236}">
                    <a16:creationId xmlns:a16="http://schemas.microsoft.com/office/drawing/2014/main" id="{0876E11E-715F-B5BA-32C8-45D530691D20}"/>
                  </a:ext>
                </a:extLst>
              </p:cNvPr>
              <p:cNvPicPr/>
              <p:nvPr/>
            </p:nvPicPr>
            <p:blipFill>
              <a:blip r:embed="rId8"/>
              <a:stretch>
                <a:fillRect/>
              </a:stretch>
            </p:blipFill>
            <p:spPr>
              <a:xfrm>
                <a:off x="6689880" y="1689480"/>
                <a:ext cx="258444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25533BF-F316-E19A-9245-DABCE7D02FD1}"/>
                  </a:ext>
                </a:extLst>
              </p14:cNvPr>
              <p14:cNvContentPartPr/>
              <p14:nvPr/>
            </p14:nvContentPartPr>
            <p14:xfrm>
              <a:off x="7493040" y="1733760"/>
              <a:ext cx="3073680" cy="667080"/>
            </p14:xfrm>
          </p:contentPart>
        </mc:Choice>
        <mc:Fallback xmlns="">
          <p:pic>
            <p:nvPicPr>
              <p:cNvPr id="5" name="Ink 4">
                <a:extLst>
                  <a:ext uri="{FF2B5EF4-FFF2-40B4-BE49-F238E27FC236}">
                    <a16:creationId xmlns:a16="http://schemas.microsoft.com/office/drawing/2014/main" id="{A25533BF-F316-E19A-9245-DABCE7D02FD1}"/>
                  </a:ext>
                </a:extLst>
              </p:cNvPr>
              <p:cNvPicPr/>
              <p:nvPr/>
            </p:nvPicPr>
            <p:blipFill>
              <a:blip r:embed="rId10"/>
              <a:stretch>
                <a:fillRect/>
              </a:stretch>
            </p:blipFill>
            <p:spPr>
              <a:xfrm>
                <a:off x="7477200" y="1670400"/>
                <a:ext cx="310500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124BFCD8-A1CF-A37E-269E-4526C548DEA7}"/>
                  </a:ext>
                </a:extLst>
              </p14:cNvPr>
              <p14:cNvContentPartPr/>
              <p14:nvPr/>
            </p14:nvContentPartPr>
            <p14:xfrm>
              <a:off x="6737400" y="1879560"/>
              <a:ext cx="787680" cy="362520"/>
            </p14:xfrm>
          </p:contentPart>
        </mc:Choice>
        <mc:Fallback xmlns="">
          <p:pic>
            <p:nvPicPr>
              <p:cNvPr id="6" name="Ink 5">
                <a:extLst>
                  <a:ext uri="{FF2B5EF4-FFF2-40B4-BE49-F238E27FC236}">
                    <a16:creationId xmlns:a16="http://schemas.microsoft.com/office/drawing/2014/main" id="{124BFCD8-A1CF-A37E-269E-4526C548DEA7}"/>
                  </a:ext>
                </a:extLst>
              </p:cNvPr>
              <p:cNvPicPr/>
              <p:nvPr/>
            </p:nvPicPr>
            <p:blipFill>
              <a:blip r:embed="rId12"/>
              <a:stretch>
                <a:fillRect/>
              </a:stretch>
            </p:blipFill>
            <p:spPr>
              <a:xfrm>
                <a:off x="6721560" y="1816200"/>
                <a:ext cx="819000" cy="489240"/>
              </a:xfrm>
              <a:prstGeom prst="rect">
                <a:avLst/>
              </a:prstGeom>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55" name="Google Shape;455;p6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marR="0" lvl="0" indent="-381000" algn="l" rtl="0">
              <a:lnSpc>
                <a:spcPct val="90000"/>
              </a:lnSpc>
              <a:spcBef>
                <a:spcPts val="1000"/>
              </a:spcBef>
              <a:spcAft>
                <a:spcPts val="0"/>
              </a:spcAft>
              <a:buSzPts val="2400"/>
              <a:buChar char="●"/>
            </a:pPr>
            <a:r>
              <a:rPr lang="en-IN" sz="2400" dirty="0">
                <a:latin typeface="Arial"/>
                <a:ea typeface="Arial"/>
                <a:cs typeface="Arial"/>
                <a:sym typeface="Arial"/>
              </a:rPr>
              <a:t>Why do we need services in an angular application</a:t>
            </a:r>
            <a:endParaRPr sz="2400" dirty="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dirty="0">
                <a:solidFill>
                  <a:srgbClr val="0F0F0F"/>
                </a:solidFill>
                <a:latin typeface="Arial"/>
                <a:ea typeface="Arial"/>
                <a:cs typeface="Arial"/>
                <a:sym typeface="Arial"/>
              </a:rPr>
              <a:t>The primary responsibility of the controller is to build the model for the view.  </a:t>
            </a:r>
            <a:r>
              <a:rPr lang="en-IN" dirty="0">
                <a:solidFill>
                  <a:srgbClr val="0F0F0F"/>
                </a:solidFill>
                <a:highlight>
                  <a:srgbClr val="FFFF00"/>
                </a:highlight>
                <a:latin typeface="Arial"/>
                <a:ea typeface="Arial"/>
                <a:cs typeface="Arial"/>
                <a:sym typeface="Arial"/>
              </a:rPr>
              <a:t>The controller should not be doing too many things if the logic with in your controller, is becoming too large or too complex, then use service.</a:t>
            </a:r>
            <a:endParaRPr dirty="0">
              <a:solidFill>
                <a:srgbClr val="0F0F0F"/>
              </a:solidFill>
              <a:highlight>
                <a:srgbClr val="FFFF00"/>
              </a:highlight>
              <a:latin typeface="Arial"/>
              <a:ea typeface="Arial"/>
              <a:cs typeface="Arial"/>
              <a:sym typeface="Arial"/>
            </a:endParaRPr>
          </a:p>
          <a:p>
            <a:pPr marL="914400" marR="0" lvl="1" indent="-381000" algn="l" rtl="0">
              <a:lnSpc>
                <a:spcPct val="90000"/>
              </a:lnSpc>
              <a:spcBef>
                <a:spcPts val="0"/>
              </a:spcBef>
              <a:spcAft>
                <a:spcPts val="0"/>
              </a:spcAft>
              <a:buClr>
                <a:srgbClr val="0F0F0F"/>
              </a:buClr>
              <a:buSzPts val="2400"/>
              <a:buChar char="○"/>
            </a:pPr>
            <a:r>
              <a:rPr lang="en-IN" b="1" dirty="0">
                <a:solidFill>
                  <a:srgbClr val="0F0F0F"/>
                </a:solidFill>
                <a:latin typeface="Arial"/>
                <a:ea typeface="Arial"/>
                <a:cs typeface="Arial"/>
                <a:sym typeface="Arial"/>
              </a:rPr>
              <a:t>Reusability : </a:t>
            </a:r>
            <a:endParaRPr b="1" dirty="0">
              <a:solidFill>
                <a:srgbClr val="0F0F0F"/>
              </a:solidFill>
              <a:latin typeface="Arial"/>
              <a:ea typeface="Arial"/>
              <a:cs typeface="Arial"/>
              <a:sym typeface="Arial"/>
            </a:endParaRPr>
          </a:p>
          <a:p>
            <a:pPr marL="1371600" marR="0" lvl="2" indent="-381000" algn="l" rtl="0">
              <a:lnSpc>
                <a:spcPct val="90000"/>
              </a:lnSpc>
              <a:spcBef>
                <a:spcPts val="0"/>
              </a:spcBef>
              <a:spcAft>
                <a:spcPts val="0"/>
              </a:spcAft>
              <a:buClr>
                <a:srgbClr val="0F0F0F"/>
              </a:buClr>
              <a:buSzPts val="2400"/>
              <a:buChar char="■"/>
            </a:pPr>
            <a:r>
              <a:rPr lang="en-IN" sz="2400" dirty="0">
                <a:solidFill>
                  <a:srgbClr val="0F0F0F"/>
                </a:solidFill>
                <a:latin typeface="Arial"/>
                <a:ea typeface="Arial"/>
                <a:cs typeface="Arial"/>
                <a:sym typeface="Arial"/>
              </a:rPr>
              <a:t>In a service you usually have a logic that you want to reuse with in your entire application.</a:t>
            </a:r>
            <a:endParaRPr sz="2400" dirty="0">
              <a:solidFill>
                <a:srgbClr val="0F0F0F"/>
              </a:solidFill>
              <a:latin typeface="Arial"/>
              <a:ea typeface="Arial"/>
              <a:cs typeface="Arial"/>
              <a:sym typeface="Arial"/>
            </a:endParaRPr>
          </a:p>
          <a:p>
            <a:pPr marL="914400" marR="0" lvl="1" indent="-381000" algn="l" rtl="0">
              <a:lnSpc>
                <a:spcPct val="90000"/>
              </a:lnSpc>
              <a:spcBef>
                <a:spcPts val="0"/>
              </a:spcBef>
              <a:spcAft>
                <a:spcPts val="0"/>
              </a:spcAft>
              <a:buClr>
                <a:srgbClr val="0F0F0F"/>
              </a:buClr>
              <a:buSzPts val="2400"/>
              <a:buChar char="○"/>
            </a:pPr>
            <a:r>
              <a:rPr lang="en-IN" b="1" dirty="0">
                <a:solidFill>
                  <a:srgbClr val="0F0F0F"/>
                </a:solidFill>
                <a:latin typeface="Arial"/>
                <a:ea typeface="Arial"/>
                <a:cs typeface="Arial"/>
                <a:sym typeface="Arial"/>
              </a:rPr>
              <a:t>Dependency Injection : </a:t>
            </a:r>
            <a:r>
              <a:rPr lang="en-IN" dirty="0">
                <a:solidFill>
                  <a:srgbClr val="0F0F0F"/>
                </a:solidFill>
                <a:latin typeface="Arial"/>
                <a:ea typeface="Arial"/>
                <a:cs typeface="Arial"/>
                <a:sym typeface="Arial"/>
              </a:rPr>
              <a:t>Another benefit of services, is that, they can simply be injected into controllers or other services that need them.</a:t>
            </a:r>
            <a:endParaRPr dirty="0">
              <a:solidFill>
                <a:srgbClr val="0F0F0F"/>
              </a:solidFill>
              <a:latin typeface="Arial"/>
              <a:ea typeface="Arial"/>
              <a:cs typeface="Arial"/>
              <a:sym typeface="Arial"/>
            </a:endParaRPr>
          </a:p>
          <a:p>
            <a:pPr marL="914400" marR="0" lvl="1" indent="-381000" algn="l" rtl="0">
              <a:lnSpc>
                <a:spcPct val="90000"/>
              </a:lnSpc>
              <a:spcBef>
                <a:spcPts val="0"/>
              </a:spcBef>
              <a:spcAft>
                <a:spcPts val="0"/>
              </a:spcAft>
              <a:buClr>
                <a:srgbClr val="0F0F0F"/>
              </a:buClr>
              <a:buSzPts val="2400"/>
              <a:buChar char="○"/>
            </a:pPr>
            <a:r>
              <a:rPr lang="en-IN" b="1" dirty="0">
                <a:solidFill>
                  <a:srgbClr val="0F0F0F"/>
                </a:solidFill>
                <a:latin typeface="Arial"/>
                <a:ea typeface="Arial"/>
                <a:cs typeface="Arial"/>
                <a:sym typeface="Arial"/>
              </a:rPr>
              <a:t>Testability :</a:t>
            </a:r>
            <a:r>
              <a:rPr lang="en-IN" dirty="0">
                <a:solidFill>
                  <a:srgbClr val="0F0F0F"/>
                </a:solidFill>
                <a:latin typeface="Arial"/>
                <a:ea typeface="Arial"/>
                <a:cs typeface="Arial"/>
                <a:sym typeface="Arial"/>
              </a:rPr>
              <a:t> Since services are injected into controllers or other services that need them, it becomes very easy to test them. </a:t>
            </a:r>
            <a:endParaRPr dirty="0">
              <a:solidFill>
                <a:srgbClr val="0F0F0F"/>
              </a:solidFill>
              <a:latin typeface="Arial"/>
              <a:ea typeface="Arial"/>
              <a:cs typeface="Arial"/>
              <a:sym typeface="Arial"/>
            </a:endParaRPr>
          </a:p>
          <a:p>
            <a:pPr marL="457200" marR="0" lvl="0" indent="0" algn="l" rtl="0">
              <a:lnSpc>
                <a:spcPct val="90000"/>
              </a:lnSpc>
              <a:spcBef>
                <a:spcPts val="1000"/>
              </a:spcBef>
              <a:spcAft>
                <a:spcPts val="0"/>
              </a:spcAft>
              <a:buNone/>
            </a:pPr>
            <a:endParaRPr sz="2400" dirty="0">
              <a:solidFill>
                <a:srgbClr val="0F0F0F"/>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62" name="Google Shape;462;p6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marR="0" lvl="0" indent="-381000" algn="l" rtl="0">
              <a:lnSpc>
                <a:spcPct val="90000"/>
              </a:lnSpc>
              <a:spcBef>
                <a:spcPts val="1000"/>
              </a:spcBef>
              <a:spcAft>
                <a:spcPts val="0"/>
              </a:spcAft>
              <a:buClr>
                <a:srgbClr val="0F0F0F"/>
              </a:buClr>
              <a:buSzPts val="2400"/>
              <a:buChar char="●"/>
            </a:pPr>
            <a:r>
              <a:rPr lang="en-IN" sz="2400">
                <a:solidFill>
                  <a:srgbClr val="0F0F0F"/>
                </a:solidFill>
                <a:latin typeface="Arial"/>
                <a:ea typeface="Arial"/>
                <a:cs typeface="Arial"/>
                <a:sym typeface="Arial"/>
              </a:rPr>
              <a:t>Services can be used to organize and share code across your app.</a:t>
            </a:r>
            <a:endParaRPr sz="1200">
              <a:solidFill>
                <a:srgbClr val="202124"/>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AngularJS services are: Lazily instantiated – AngularJS only instantiates a service when an application component depends on it.</a:t>
            </a:r>
            <a:endParaRPr sz="2400">
              <a:solidFill>
                <a:srgbClr val="0F0F0F"/>
              </a:solidFill>
              <a:latin typeface="Arial"/>
              <a:ea typeface="Arial"/>
              <a:cs typeface="Arial"/>
              <a:sym typeface="Arial"/>
            </a:endParaRPr>
          </a:p>
          <a:p>
            <a:pPr marL="457200" marR="0" lvl="0" indent="-381000" algn="l" rtl="0">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AngularJS services interact with the controller, model or custom directives. </a:t>
            </a:r>
            <a:endParaRPr sz="2400">
              <a:solidFill>
                <a:srgbClr val="0F0F0F"/>
              </a:solidFill>
              <a:latin typeface="Arial"/>
              <a:ea typeface="Arial"/>
              <a:cs typeface="Arial"/>
              <a:sym typeface="Arial"/>
            </a:endParaRPr>
          </a:p>
          <a:p>
            <a:pPr marL="457200" marR="0" lvl="0" indent="-381000" algn="l" rtl="0">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However, some services interact with view (UI) also for UI specific tasks</a:t>
            </a:r>
            <a:endParaRPr sz="2400">
              <a:solidFill>
                <a:srgbClr val="0F0F0F"/>
              </a:solidFill>
              <a:latin typeface="Arial"/>
              <a:ea typeface="Arial"/>
              <a:cs typeface="Arial"/>
              <a:sym typeface="Arial"/>
            </a:endParaRPr>
          </a:p>
          <a:p>
            <a:pPr marL="457200" marR="0" lvl="0" indent="-381000" algn="l" rtl="0">
              <a:lnSpc>
                <a:spcPct val="90000"/>
              </a:lnSpc>
              <a:spcBef>
                <a:spcPts val="0"/>
              </a:spcBef>
              <a:spcAft>
                <a:spcPts val="0"/>
              </a:spcAft>
              <a:buClr>
                <a:srgbClr val="0F0F0F"/>
              </a:buClr>
              <a:buSzPts val="2400"/>
              <a:buFont typeface="Arial"/>
              <a:buChar char="●"/>
            </a:pPr>
            <a:r>
              <a:rPr lang="en-IN" sz="2400">
                <a:solidFill>
                  <a:srgbClr val="0F0F0F"/>
                </a:solidFill>
                <a:latin typeface="Arial"/>
                <a:ea typeface="Arial"/>
                <a:cs typeface="Arial"/>
                <a:sym typeface="Arial"/>
              </a:rPr>
              <a:t>They follow Singleton Patterns</a:t>
            </a:r>
            <a:endParaRPr sz="2400">
              <a:solidFill>
                <a:srgbClr val="0F0F0F"/>
              </a:solidFill>
              <a:latin typeface="Arial"/>
              <a:ea typeface="Arial"/>
              <a:cs typeface="Arial"/>
              <a:sym typeface="Arial"/>
            </a:endParaRPr>
          </a:p>
        </p:txBody>
      </p:sp>
      <p:pic>
        <p:nvPicPr>
          <p:cNvPr id="463" name="Google Shape;463;p66"/>
          <p:cNvPicPr preferRelativeResize="0"/>
          <p:nvPr/>
        </p:nvPicPr>
        <p:blipFill>
          <a:blip r:embed="rId3">
            <a:alphaModFix/>
          </a:blip>
          <a:stretch>
            <a:fillRect/>
          </a:stretch>
        </p:blipFill>
        <p:spPr>
          <a:xfrm>
            <a:off x="6201413" y="4162000"/>
            <a:ext cx="4676775" cy="2838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70" name="Google Shape;470;p6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latin typeface="Arial"/>
                <a:ea typeface="Arial"/>
                <a:cs typeface="Arial"/>
                <a:sym typeface="Arial"/>
              </a:rPr>
              <a:t>$http service</a:t>
            </a:r>
            <a:endParaRPr sz="2400">
              <a:latin typeface="Arial"/>
              <a:ea typeface="Arial"/>
              <a:cs typeface="Arial"/>
              <a:sym typeface="Arial"/>
            </a:endParaRPr>
          </a:p>
          <a:p>
            <a:pPr marL="457200" lvl="0" indent="-381000" algn="l" rtl="0">
              <a:spcBef>
                <a:spcPts val="1000"/>
              </a:spcBef>
              <a:spcAft>
                <a:spcPts val="0"/>
              </a:spcAft>
              <a:buSzPts val="2400"/>
              <a:buChar char="•"/>
            </a:pPr>
            <a:r>
              <a:rPr lang="en-IN" sz="2400">
                <a:latin typeface="Arial"/>
                <a:ea typeface="Arial"/>
                <a:cs typeface="Arial"/>
                <a:sym typeface="Arial"/>
              </a:rPr>
              <a:t>Used to </a:t>
            </a:r>
            <a:r>
              <a:rPr lang="en-IN" sz="2400">
                <a:solidFill>
                  <a:srgbClr val="333333"/>
                </a:solidFill>
                <a:highlight>
                  <a:srgbClr val="FFFFFF"/>
                </a:highlight>
                <a:latin typeface="Arial"/>
                <a:ea typeface="Arial"/>
                <a:cs typeface="Arial"/>
                <a:sym typeface="Arial"/>
              </a:rPr>
              <a:t> make HTTP requests to remote server</a:t>
            </a:r>
            <a:endParaRPr sz="2400">
              <a:solidFill>
                <a:srgbClr val="333333"/>
              </a:solidFill>
              <a:highlight>
                <a:srgbClr val="FFFFFF"/>
              </a:highlight>
              <a:latin typeface="Arial"/>
              <a:ea typeface="Arial"/>
              <a:cs typeface="Arial"/>
              <a:sym typeface="Arial"/>
            </a:endParaRPr>
          </a:p>
          <a:p>
            <a:pPr marL="457200" lvl="0" indent="-381000" algn="l" rtl="0">
              <a:spcBef>
                <a:spcPts val="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$http service is used to send or receive data from the remote server using browser's XMLHttpRequest</a:t>
            </a:r>
            <a:endParaRPr sz="2400">
              <a:solidFill>
                <a:srgbClr val="181717"/>
              </a:solidFill>
              <a:highlight>
                <a:srgbClr val="FFFFFF"/>
              </a:highlight>
              <a:latin typeface="Arial"/>
              <a:ea typeface="Arial"/>
              <a:cs typeface="Arial"/>
              <a:sym typeface="Arial"/>
            </a:endParaRPr>
          </a:p>
          <a:p>
            <a:pPr marL="457200" lvl="0" indent="-381000" algn="l" rtl="0">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it  has a single input parameter i.e a configuration object. </a:t>
            </a:r>
            <a:endParaRPr sz="2400">
              <a:solidFill>
                <a:srgbClr val="333333"/>
              </a:solidFill>
              <a:highlight>
                <a:srgbClr val="FFFFFF"/>
              </a:highlight>
              <a:latin typeface="Arial"/>
              <a:ea typeface="Arial"/>
              <a:cs typeface="Arial"/>
              <a:sym typeface="Arial"/>
            </a:endParaRPr>
          </a:p>
          <a:p>
            <a:pPr marL="914400" lvl="0" indent="0" algn="l" rtl="0">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$http({</a:t>
            </a:r>
            <a:endParaRPr sz="2400">
              <a:solidFill>
                <a:srgbClr val="333333"/>
              </a:solidFill>
              <a:highlight>
                <a:srgbClr val="FFFFFF"/>
              </a:highlight>
              <a:latin typeface="Arial"/>
              <a:ea typeface="Arial"/>
              <a:cs typeface="Arial"/>
              <a:sym typeface="Arial"/>
            </a:endParaRPr>
          </a:p>
          <a:p>
            <a:pPr marL="914400" lvl="0" indent="0" algn="l" rtl="0">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	method: </a:t>
            </a:r>
            <a:r>
              <a:rPr lang="en-IN" sz="2400">
                <a:solidFill>
                  <a:srgbClr val="A31515"/>
                </a:solidFill>
                <a:highlight>
                  <a:srgbClr val="FFFFFF"/>
                </a:highlight>
                <a:latin typeface="Arial"/>
                <a:ea typeface="Arial"/>
                <a:cs typeface="Arial"/>
                <a:sym typeface="Arial"/>
              </a:rPr>
              <a:t>'GET'</a:t>
            </a:r>
            <a:r>
              <a:rPr lang="en-IN" sz="2400">
                <a:solidFill>
                  <a:srgbClr val="333333"/>
                </a:solidFill>
                <a:highlight>
                  <a:srgbClr val="FFFFFF"/>
                </a:highlight>
                <a:latin typeface="Arial"/>
                <a:ea typeface="Arial"/>
                <a:cs typeface="Arial"/>
                <a:sym typeface="Arial"/>
              </a:rPr>
              <a:t>,</a:t>
            </a:r>
            <a:endParaRPr sz="2400">
              <a:solidFill>
                <a:srgbClr val="333333"/>
              </a:solidFill>
              <a:highlight>
                <a:srgbClr val="FFFFFF"/>
              </a:highlight>
              <a:latin typeface="Arial"/>
              <a:ea typeface="Arial"/>
              <a:cs typeface="Arial"/>
              <a:sym typeface="Arial"/>
            </a:endParaRPr>
          </a:p>
          <a:p>
            <a:pPr marL="914400" lvl="0" indent="0" algn="l" rtl="0">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	url: </a:t>
            </a:r>
            <a:r>
              <a:rPr lang="en-IN" sz="2400">
                <a:solidFill>
                  <a:srgbClr val="A31515"/>
                </a:solidFill>
                <a:highlight>
                  <a:srgbClr val="FFFFFF"/>
                </a:highlight>
                <a:latin typeface="Arial"/>
                <a:ea typeface="Arial"/>
                <a:cs typeface="Arial"/>
                <a:sym typeface="Arial"/>
              </a:rPr>
              <a:t>'EmployeeService.asmx/GetAllEmployees'</a:t>
            </a:r>
            <a:endParaRPr sz="2400">
              <a:solidFill>
                <a:srgbClr val="A31515"/>
              </a:solidFill>
              <a:highlight>
                <a:srgbClr val="FFFFFF"/>
              </a:highlight>
              <a:latin typeface="Arial"/>
              <a:ea typeface="Arial"/>
              <a:cs typeface="Arial"/>
              <a:sym typeface="Arial"/>
            </a:endParaRPr>
          </a:p>
          <a:p>
            <a:pPr marL="914400" lvl="0" indent="0" algn="l" rtl="0">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a:t>
            </a:r>
            <a:endParaRPr sz="2400">
              <a:solidFill>
                <a:srgbClr val="333333"/>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181717"/>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77" name="Google Shape;477;p6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includes following </a:t>
            </a:r>
            <a:endParaRPr sz="2400">
              <a:solidFill>
                <a:srgbClr val="181717"/>
              </a:solidFill>
              <a:highlight>
                <a:srgbClr val="FFFFFF"/>
              </a:highlight>
              <a:latin typeface="Arial"/>
              <a:ea typeface="Arial"/>
              <a:cs typeface="Arial"/>
              <a:sym typeface="Arial"/>
            </a:endParaRPr>
          </a:p>
          <a:p>
            <a:pPr marL="457200" lvl="0" indent="0" algn="l" rtl="0">
              <a:spcBef>
                <a:spcPts val="1000"/>
              </a:spcBef>
              <a:spcAft>
                <a:spcPts val="0"/>
              </a:spcAft>
              <a:buNone/>
            </a:pPr>
            <a:r>
              <a:rPr lang="en-IN" sz="2400">
                <a:solidFill>
                  <a:srgbClr val="181717"/>
                </a:solidFill>
                <a:highlight>
                  <a:srgbClr val="FFFFFF"/>
                </a:highlight>
                <a:latin typeface="Arial"/>
                <a:ea typeface="Arial"/>
                <a:cs typeface="Arial"/>
                <a:sym typeface="Arial"/>
              </a:rPr>
              <a:t>shortcut methods</a:t>
            </a:r>
            <a:endParaRPr sz="2400">
              <a:solidFill>
                <a:srgbClr val="181717"/>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181717"/>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181717"/>
              </a:solidFill>
              <a:highlight>
                <a:srgbClr val="FFFFFF"/>
              </a:highlight>
              <a:latin typeface="Arial"/>
              <a:ea typeface="Arial"/>
              <a:cs typeface="Arial"/>
              <a:sym typeface="Arial"/>
            </a:endParaRPr>
          </a:p>
          <a:p>
            <a:pPr marL="457200" lvl="0" indent="0" algn="l" rtl="0">
              <a:spcBef>
                <a:spcPts val="1000"/>
              </a:spcBef>
              <a:spcAft>
                <a:spcPts val="0"/>
              </a:spcAft>
              <a:buNone/>
            </a:pPr>
            <a:endParaRPr sz="2400">
              <a:solidFill>
                <a:srgbClr val="181717"/>
              </a:solidFill>
              <a:highlight>
                <a:srgbClr val="FFFFFF"/>
              </a:highlight>
              <a:latin typeface="Arial"/>
              <a:ea typeface="Arial"/>
              <a:cs typeface="Arial"/>
              <a:sym typeface="Arial"/>
            </a:endParaRPr>
          </a:p>
          <a:p>
            <a:pPr marL="457200" marR="0" lvl="0" indent="-381000" algn="l" rtl="0">
              <a:lnSpc>
                <a:spcPct val="90000"/>
              </a:lnSpc>
              <a:spcBef>
                <a:spcPts val="100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$http service returns a promise object.</a:t>
            </a:r>
            <a:endParaRPr sz="2400">
              <a:solidFill>
                <a:srgbClr val="181717"/>
              </a:solidFill>
              <a:highlight>
                <a:srgbClr val="FFFFFF"/>
              </a:highlight>
              <a:latin typeface="Arial"/>
              <a:ea typeface="Arial"/>
              <a:cs typeface="Arial"/>
              <a:sym typeface="Arial"/>
            </a:endParaRPr>
          </a:p>
          <a:p>
            <a:pPr marL="457200" marR="0" lvl="0" indent="-381000" algn="l" rtl="0">
              <a:lnSpc>
                <a:spcPct val="90000"/>
              </a:lnSpc>
              <a:spcBef>
                <a:spcPts val="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 This means the functions are executed asynchronously and the data that these functions return may not be available immediately. </a:t>
            </a:r>
            <a:endParaRPr sz="2400">
              <a:solidFill>
                <a:srgbClr val="181717"/>
              </a:solidFill>
              <a:highlight>
                <a:srgbClr val="FFFFFF"/>
              </a:highlight>
              <a:latin typeface="Arial"/>
              <a:ea typeface="Arial"/>
              <a:cs typeface="Arial"/>
              <a:sym typeface="Arial"/>
            </a:endParaRPr>
          </a:p>
          <a:p>
            <a:pPr marL="457200" marR="0" lvl="0" indent="0" algn="l" rtl="0">
              <a:lnSpc>
                <a:spcPct val="90000"/>
              </a:lnSpc>
              <a:spcBef>
                <a:spcPts val="1000"/>
              </a:spcBef>
              <a:spcAft>
                <a:spcPts val="0"/>
              </a:spcAft>
              <a:buNone/>
            </a:pPr>
            <a:endParaRPr sz="2400">
              <a:solidFill>
                <a:srgbClr val="181717"/>
              </a:solidFill>
              <a:highlight>
                <a:srgbClr val="FFFFFF"/>
              </a:highlight>
              <a:latin typeface="Arial"/>
              <a:ea typeface="Arial"/>
              <a:cs typeface="Arial"/>
              <a:sym typeface="Arial"/>
            </a:endParaRPr>
          </a:p>
        </p:txBody>
      </p:sp>
      <p:pic>
        <p:nvPicPr>
          <p:cNvPr id="478" name="Google Shape;478;p68"/>
          <p:cNvPicPr preferRelativeResize="0"/>
          <p:nvPr/>
        </p:nvPicPr>
        <p:blipFill>
          <a:blip r:embed="rId3">
            <a:alphaModFix/>
          </a:blip>
          <a:stretch>
            <a:fillRect/>
          </a:stretch>
        </p:blipFill>
        <p:spPr>
          <a:xfrm>
            <a:off x="4795875" y="0"/>
            <a:ext cx="5677414" cy="39117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457200" lvl="0" indent="0" algn="l" rtl="0">
              <a:spcBef>
                <a:spcPts val="1000"/>
              </a:spcBef>
              <a:spcAft>
                <a:spcPts val="0"/>
              </a:spcAft>
              <a:buNone/>
            </a:pPr>
            <a:r>
              <a:rPr lang="en-IN"/>
              <a:t>AngularJS dependency injection</a:t>
            </a:r>
            <a:endParaRPr/>
          </a:p>
        </p:txBody>
      </p:sp>
      <p:sp>
        <p:nvSpPr>
          <p:cNvPr id="485" name="Google Shape;485;p6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IN">
                <a:latin typeface="Arial"/>
                <a:ea typeface="Arial"/>
                <a:cs typeface="Arial"/>
                <a:sym typeface="Arial"/>
              </a:rPr>
              <a:t>Dependency Injections are </a:t>
            </a:r>
            <a:endParaRPr>
              <a:latin typeface="Arial"/>
              <a:ea typeface="Arial"/>
              <a:cs typeface="Arial"/>
              <a:sym typeface="Arial"/>
            </a:endParaRPr>
          </a:p>
          <a:p>
            <a:pPr marL="914400" lvl="1" indent="-342900" algn="l" rtl="0">
              <a:spcBef>
                <a:spcPts val="0"/>
              </a:spcBef>
              <a:spcAft>
                <a:spcPts val="0"/>
              </a:spcAft>
              <a:buSzPts val="1800"/>
              <a:buChar char="○"/>
            </a:pPr>
            <a:r>
              <a:rPr lang="en-IN">
                <a:latin typeface="Arial"/>
                <a:ea typeface="Arial"/>
                <a:cs typeface="Arial"/>
                <a:sym typeface="Arial"/>
              </a:rPr>
              <a:t>Software Design Pattern</a:t>
            </a:r>
            <a:endParaRPr>
              <a:latin typeface="Arial"/>
              <a:ea typeface="Arial"/>
              <a:cs typeface="Arial"/>
              <a:sym typeface="Arial"/>
            </a:endParaRPr>
          </a:p>
          <a:p>
            <a:pPr marL="914400" lvl="1" indent="-342900" algn="l" rtl="0">
              <a:spcBef>
                <a:spcPts val="0"/>
              </a:spcBef>
              <a:spcAft>
                <a:spcPts val="0"/>
              </a:spcAft>
              <a:buSzPts val="1800"/>
              <a:buChar char="○"/>
            </a:pPr>
            <a:r>
              <a:rPr lang="en-IN">
                <a:latin typeface="Arial"/>
                <a:ea typeface="Arial"/>
                <a:cs typeface="Arial"/>
                <a:sym typeface="Arial"/>
              </a:rPr>
              <a:t>Create components with Single Responsibility, </a:t>
            </a:r>
            <a:endParaRPr>
              <a:latin typeface="Arial"/>
              <a:ea typeface="Arial"/>
              <a:cs typeface="Arial"/>
              <a:sym typeface="Arial"/>
            </a:endParaRPr>
          </a:p>
          <a:p>
            <a:pPr marL="1371600" lvl="2" indent="-342900" algn="l" rtl="0">
              <a:spcBef>
                <a:spcPts val="0"/>
              </a:spcBef>
              <a:spcAft>
                <a:spcPts val="0"/>
              </a:spcAft>
              <a:buSzPts val="1800"/>
              <a:buChar char="■"/>
            </a:pPr>
            <a:r>
              <a:rPr lang="en-IN">
                <a:latin typeface="Arial"/>
                <a:ea typeface="Arial"/>
                <a:cs typeface="Arial"/>
                <a:sym typeface="Arial"/>
              </a:rPr>
              <a:t>Reusability</a:t>
            </a:r>
            <a:endParaRPr>
              <a:latin typeface="Arial"/>
              <a:ea typeface="Arial"/>
              <a:cs typeface="Arial"/>
              <a:sym typeface="Arial"/>
            </a:endParaRPr>
          </a:p>
          <a:p>
            <a:pPr marL="1371600" lvl="2" indent="-342900" algn="l" rtl="0">
              <a:spcBef>
                <a:spcPts val="0"/>
              </a:spcBef>
              <a:spcAft>
                <a:spcPts val="0"/>
              </a:spcAft>
              <a:buSzPts val="1800"/>
              <a:buChar char="■"/>
            </a:pPr>
            <a:r>
              <a:rPr lang="en-IN">
                <a:latin typeface="Arial"/>
                <a:ea typeface="Arial"/>
                <a:cs typeface="Arial"/>
                <a:sym typeface="Arial"/>
              </a:rPr>
              <a:t>Loosely coupled code</a:t>
            </a:r>
            <a:endParaRPr>
              <a:latin typeface="Arial"/>
              <a:ea typeface="Arial"/>
              <a:cs typeface="Arial"/>
              <a:sym typeface="Arial"/>
            </a:endParaRPr>
          </a:p>
          <a:p>
            <a:pPr marL="1371600" lvl="2" indent="-342900" algn="l" rtl="0">
              <a:spcBef>
                <a:spcPts val="0"/>
              </a:spcBef>
              <a:spcAft>
                <a:spcPts val="0"/>
              </a:spcAft>
              <a:buSzPts val="1800"/>
              <a:buChar char="■"/>
            </a:pPr>
            <a:r>
              <a:rPr lang="en-IN">
                <a:latin typeface="Arial"/>
                <a:ea typeface="Arial"/>
                <a:cs typeface="Arial"/>
                <a:sym typeface="Arial"/>
              </a:rPr>
              <a:t>Maintainability</a:t>
            </a:r>
            <a:endParaRPr>
              <a:latin typeface="Arial"/>
              <a:ea typeface="Arial"/>
              <a:cs typeface="Arial"/>
              <a:sym typeface="Arial"/>
            </a:endParaRPr>
          </a:p>
          <a:p>
            <a:pPr marL="1371600" lvl="2" indent="-342900" algn="l" rtl="0">
              <a:spcBef>
                <a:spcPts val="0"/>
              </a:spcBef>
              <a:spcAft>
                <a:spcPts val="0"/>
              </a:spcAft>
              <a:buSzPts val="1800"/>
              <a:buChar char="■"/>
            </a:pPr>
            <a:r>
              <a:rPr lang="en-IN">
                <a:latin typeface="Arial"/>
                <a:ea typeface="Arial"/>
                <a:cs typeface="Arial"/>
                <a:sym typeface="Arial"/>
              </a:rPr>
              <a:t>testing becomes easy</a:t>
            </a:r>
            <a:endParaRPr>
              <a:latin typeface="Arial"/>
              <a:ea typeface="Arial"/>
              <a:cs typeface="Arial"/>
              <a:sym typeface="Arial"/>
            </a:endParaRPr>
          </a:p>
          <a:p>
            <a:pPr marL="457200" lvl="0" indent="-342900" algn="l" rtl="0">
              <a:spcBef>
                <a:spcPts val="0"/>
              </a:spcBef>
              <a:spcAft>
                <a:spcPts val="0"/>
              </a:spcAft>
              <a:buSzPts val="1800"/>
              <a:buChar char="●"/>
            </a:pPr>
            <a:r>
              <a:rPr lang="en-IN">
                <a:latin typeface="Arial"/>
                <a:ea typeface="Arial"/>
                <a:cs typeface="Arial"/>
                <a:sym typeface="Arial"/>
              </a:rPr>
              <a:t> It allows the AngularJS application to divide into smaller modules</a:t>
            </a:r>
            <a:endParaRPr>
              <a:latin typeface="Arial"/>
              <a:ea typeface="Arial"/>
              <a:cs typeface="Arial"/>
              <a:sym typeface="Arial"/>
            </a:endParaRPr>
          </a:p>
          <a:p>
            <a:pPr marL="914400" lvl="1" indent="-342900" algn="l" rtl="0">
              <a:spcBef>
                <a:spcPts val="0"/>
              </a:spcBef>
              <a:spcAft>
                <a:spcPts val="0"/>
              </a:spcAft>
              <a:buSzPts val="1800"/>
              <a:buFont typeface="Arial"/>
              <a:buChar char="○"/>
            </a:pPr>
            <a:r>
              <a:rPr lang="en-IN">
                <a:latin typeface="Arial"/>
                <a:ea typeface="Arial"/>
                <a:cs typeface="Arial"/>
                <a:sym typeface="Arial"/>
              </a:rPr>
              <a:t>One injected to another</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IN">
                <a:latin typeface="Arial"/>
                <a:ea typeface="Arial"/>
                <a:cs typeface="Arial"/>
                <a:sym typeface="Arial"/>
              </a:rPr>
              <a:t>Modularization</a:t>
            </a:r>
            <a:endParaRPr>
              <a:latin typeface="Arial"/>
              <a:ea typeface="Arial"/>
              <a:cs typeface="Arial"/>
              <a:sym typeface="Arial"/>
            </a:endParaRPr>
          </a:p>
          <a:p>
            <a:pPr marL="457200" lvl="0" indent="0" algn="l"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92" name="Google Shape;492;p7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DI are implemented in AngularJS as</a:t>
            </a:r>
            <a:endParaRPr sz="2400">
              <a:solidFill>
                <a:srgbClr val="202124"/>
              </a:solidFill>
              <a:highlight>
                <a:srgbClr val="FFFFFF"/>
              </a:highlight>
              <a:latin typeface="Arial"/>
              <a:ea typeface="Arial"/>
              <a:cs typeface="Arial"/>
              <a:sym typeface="Arial"/>
            </a:endParaRPr>
          </a:p>
          <a:p>
            <a:pPr marL="914400" lvl="1" indent="-381000" algn="l" rtl="0">
              <a:lnSpc>
                <a:spcPct val="100000"/>
              </a:lnSpc>
              <a:spcBef>
                <a:spcPts val="0"/>
              </a:spcBef>
              <a:spcAft>
                <a:spcPts val="0"/>
              </a:spcAft>
              <a:buSzPts val="2400"/>
              <a:buChar char="○"/>
            </a:pPr>
            <a:r>
              <a:rPr lang="en-IN">
                <a:latin typeface="Arial"/>
                <a:ea typeface="Arial"/>
                <a:cs typeface="Arial"/>
                <a:sym typeface="Arial"/>
              </a:rPr>
              <a:t>Value </a:t>
            </a:r>
            <a:endParaRPr>
              <a:latin typeface="Arial"/>
              <a:ea typeface="Arial"/>
              <a:cs typeface="Arial"/>
              <a:sym typeface="Arial"/>
            </a:endParaRPr>
          </a:p>
          <a:p>
            <a:pPr marL="1371600" lvl="2" indent="-323850" algn="l" rtl="0">
              <a:lnSpc>
                <a:spcPct val="100000"/>
              </a:lnSpc>
              <a:spcBef>
                <a:spcPts val="0"/>
              </a:spcBef>
              <a:spcAft>
                <a:spcPts val="0"/>
              </a:spcAft>
              <a:buSzPts val="1500"/>
              <a:buChar char="■"/>
            </a:pPr>
            <a:r>
              <a:rPr lang="en-IN" sz="2400">
                <a:latin typeface="Arial"/>
                <a:ea typeface="Arial"/>
                <a:cs typeface="Arial"/>
                <a:sym typeface="Arial"/>
              </a:rPr>
              <a:t>Injecting a Value </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IN">
                <a:latin typeface="Arial"/>
                <a:ea typeface="Arial"/>
                <a:cs typeface="Arial"/>
                <a:sym typeface="Arial"/>
              </a:rPr>
              <a:t>Factory </a:t>
            </a:r>
            <a:endParaRPr>
              <a:latin typeface="Arial"/>
              <a:ea typeface="Arial"/>
              <a:cs typeface="Arial"/>
              <a:sym typeface="Arial"/>
            </a:endParaRPr>
          </a:p>
          <a:p>
            <a:pPr marL="1371600" lvl="2" indent="-323850" algn="l" rtl="0">
              <a:lnSpc>
                <a:spcPct val="100000"/>
              </a:lnSpc>
              <a:spcBef>
                <a:spcPts val="0"/>
              </a:spcBef>
              <a:spcAft>
                <a:spcPts val="0"/>
              </a:spcAft>
              <a:buSzPts val="1500"/>
              <a:buChar char="■"/>
            </a:pPr>
            <a:r>
              <a:rPr lang="en-IN" sz="2400">
                <a:latin typeface="Arial"/>
                <a:ea typeface="Arial"/>
                <a:cs typeface="Arial"/>
                <a:sym typeface="Arial"/>
              </a:rPr>
              <a:t>Injecting Values into a Factory </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IN">
                <a:latin typeface="Arial"/>
                <a:ea typeface="Arial"/>
                <a:cs typeface="Arial"/>
                <a:sym typeface="Arial"/>
              </a:rPr>
              <a:t>Service </a:t>
            </a:r>
            <a:endParaRPr>
              <a:latin typeface="Arial"/>
              <a:ea typeface="Arial"/>
              <a:cs typeface="Arial"/>
              <a:sym typeface="Arial"/>
            </a:endParaRPr>
          </a:p>
          <a:p>
            <a:pPr marL="1371600" lvl="2" indent="-323850" algn="l" rtl="0">
              <a:lnSpc>
                <a:spcPct val="100000"/>
              </a:lnSpc>
              <a:spcBef>
                <a:spcPts val="0"/>
              </a:spcBef>
              <a:spcAft>
                <a:spcPts val="0"/>
              </a:spcAft>
              <a:buSzPts val="1500"/>
              <a:buChar char="■"/>
            </a:pPr>
            <a:r>
              <a:rPr lang="en-IN" sz="2400">
                <a:latin typeface="Arial"/>
                <a:ea typeface="Arial"/>
                <a:cs typeface="Arial"/>
                <a:sym typeface="Arial"/>
              </a:rPr>
              <a:t>Injecting Values into a Service </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IN">
                <a:latin typeface="Arial"/>
                <a:ea typeface="Arial"/>
                <a:cs typeface="Arial"/>
                <a:sym typeface="Arial"/>
              </a:rPr>
              <a:t>Providers </a:t>
            </a:r>
            <a:endParaRPr>
              <a:latin typeface="Arial"/>
              <a:ea typeface="Arial"/>
              <a:cs typeface="Arial"/>
              <a:sym typeface="Arial"/>
            </a:endParaRPr>
          </a:p>
          <a:p>
            <a:pPr marL="1371600" lvl="2" indent="-323850" algn="l" rtl="0">
              <a:lnSpc>
                <a:spcPct val="100000"/>
              </a:lnSpc>
              <a:spcBef>
                <a:spcPts val="0"/>
              </a:spcBef>
              <a:spcAft>
                <a:spcPts val="0"/>
              </a:spcAft>
              <a:buSzPts val="1500"/>
              <a:buChar char="■"/>
            </a:pPr>
            <a:r>
              <a:rPr lang="en-IN" sz="2400">
                <a:latin typeface="Arial"/>
                <a:ea typeface="Arial"/>
                <a:cs typeface="Arial"/>
                <a:sym typeface="Arial"/>
              </a:rPr>
              <a:t>Configuring a Provider </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IN">
                <a:latin typeface="Arial"/>
                <a:ea typeface="Arial"/>
                <a:cs typeface="Arial"/>
                <a:sym typeface="Arial"/>
              </a:rPr>
              <a:t>Constants </a:t>
            </a:r>
            <a:endParaRPr>
              <a:latin typeface="Arial"/>
              <a:ea typeface="Arial"/>
              <a:cs typeface="Arial"/>
              <a:sym typeface="Arial"/>
            </a:endParaRPr>
          </a:p>
          <a:p>
            <a:pPr marL="1371600" lvl="2" indent="-323850" algn="l" rtl="0">
              <a:lnSpc>
                <a:spcPct val="100000"/>
              </a:lnSpc>
              <a:spcBef>
                <a:spcPts val="0"/>
              </a:spcBef>
              <a:spcAft>
                <a:spcPts val="0"/>
              </a:spcAft>
              <a:buSzPts val="1500"/>
              <a:buChar char="■"/>
            </a:pPr>
            <a:r>
              <a:rPr lang="en-IN" sz="2400">
                <a:latin typeface="Arial"/>
                <a:ea typeface="Arial"/>
                <a:cs typeface="Arial"/>
                <a:sym typeface="Arial"/>
              </a:rPr>
              <a:t>Dependencies Between Modules </a:t>
            </a:r>
            <a:endParaRPr sz="2400">
              <a:latin typeface="Arial"/>
              <a:ea typeface="Arial"/>
              <a:cs typeface="Arial"/>
              <a:sym typeface="Arial"/>
            </a:endParaRPr>
          </a:p>
          <a:p>
            <a:pPr marL="914400" lvl="0" indent="0" algn="l" rtl="0">
              <a:lnSpc>
                <a:spcPct val="100000"/>
              </a:lnSpc>
              <a:spcBef>
                <a:spcPts val="2400"/>
              </a:spcBef>
              <a:spcAft>
                <a:spcPts val="1200"/>
              </a:spcAft>
              <a:buNone/>
            </a:pPr>
            <a:endParaRPr>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99" name="Google Shape;499;p7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Char char="•"/>
            </a:pPr>
            <a:r>
              <a:rPr lang="en-IN" sz="2400">
                <a:latin typeface="Arial"/>
                <a:ea typeface="Arial"/>
                <a:cs typeface="Arial"/>
                <a:sym typeface="Arial"/>
              </a:rPr>
              <a:t>Value</a:t>
            </a:r>
            <a:endParaRPr sz="2400">
              <a:latin typeface="Arial"/>
              <a:ea typeface="Arial"/>
              <a:cs typeface="Arial"/>
              <a:sym typeface="Arial"/>
            </a:endParaRPr>
          </a:p>
          <a:p>
            <a:pPr marL="914400" lvl="0" indent="0" algn="l" rtl="0">
              <a:spcBef>
                <a:spcPts val="1000"/>
              </a:spcBef>
              <a:spcAft>
                <a:spcPts val="0"/>
              </a:spcAft>
              <a:buNone/>
            </a:pPr>
            <a:r>
              <a:rPr lang="en-IN" sz="2400">
                <a:latin typeface="Arial"/>
                <a:ea typeface="Arial"/>
                <a:cs typeface="Arial"/>
                <a:sym typeface="Arial"/>
              </a:rPr>
              <a:t>myMod.value("numberValue", 10);   </a:t>
            </a:r>
            <a:endParaRPr sz="2400">
              <a:latin typeface="Arial"/>
              <a:ea typeface="Arial"/>
              <a:cs typeface="Arial"/>
              <a:sym typeface="Arial"/>
            </a:endParaRPr>
          </a:p>
          <a:p>
            <a:pPr marL="914400" lvl="0" indent="0" algn="l" rtl="0">
              <a:spcBef>
                <a:spcPts val="1000"/>
              </a:spcBef>
              <a:spcAft>
                <a:spcPts val="0"/>
              </a:spcAft>
              <a:buNone/>
            </a:pPr>
            <a:r>
              <a:rPr lang="en-IN" sz="2400">
                <a:latin typeface="Arial"/>
                <a:ea typeface="Arial"/>
                <a:cs typeface="Arial"/>
                <a:sym typeface="Arial"/>
              </a:rPr>
              <a:t>myMod.value("stringValue", "aaa");   </a:t>
            </a:r>
            <a:endParaRPr sz="2400">
              <a:latin typeface="Arial"/>
              <a:ea typeface="Arial"/>
              <a:cs typeface="Arial"/>
              <a:sym typeface="Arial"/>
            </a:endParaRPr>
          </a:p>
          <a:p>
            <a:pPr marL="914400" lvl="0" indent="0" algn="l" rtl="0">
              <a:spcBef>
                <a:spcPts val="1000"/>
              </a:spcBef>
              <a:spcAft>
                <a:spcPts val="0"/>
              </a:spcAft>
              <a:buNone/>
            </a:pPr>
            <a:r>
              <a:rPr lang="en-IN" sz="2400">
                <a:latin typeface="Arial"/>
                <a:ea typeface="Arial"/>
                <a:cs typeface="Arial"/>
                <a:sym typeface="Arial"/>
              </a:rPr>
              <a:t>myMod.value("objectValue", { field1 : 123, field2 : "abc"} );  </a:t>
            </a:r>
            <a:endParaRPr sz="2400">
              <a:latin typeface="Arial"/>
              <a:ea typeface="Arial"/>
              <a:cs typeface="Arial"/>
              <a:sym typeface="Arial"/>
            </a:endParaRPr>
          </a:p>
          <a:p>
            <a:pPr marL="540000" lvl="0" indent="-512400" algn="l" rtl="0">
              <a:spcBef>
                <a:spcPts val="1000"/>
              </a:spcBef>
              <a:spcAft>
                <a:spcPts val="0"/>
              </a:spcAft>
              <a:buClr>
                <a:srgbClr val="231F20"/>
              </a:buClr>
              <a:buSzPts val="2400"/>
              <a:buChar char="•"/>
            </a:pPr>
            <a:r>
              <a:rPr lang="en-IN" sz="2400">
                <a:solidFill>
                  <a:srgbClr val="231F20"/>
                </a:solidFill>
                <a:latin typeface="Arial"/>
                <a:ea typeface="Arial"/>
                <a:cs typeface="Arial"/>
                <a:sym typeface="Arial"/>
              </a:rPr>
              <a:t>Constant</a:t>
            </a:r>
            <a:endParaRPr sz="2400">
              <a:solidFill>
                <a:srgbClr val="231F20"/>
              </a:solidFill>
              <a:latin typeface="Arial"/>
              <a:ea typeface="Arial"/>
              <a:cs typeface="Arial"/>
              <a:sym typeface="Arial"/>
            </a:endParaRPr>
          </a:p>
          <a:p>
            <a:pPr marL="990000" lvl="1" indent="-242401" algn="l" rtl="0">
              <a:spcBef>
                <a:spcPts val="0"/>
              </a:spcBef>
              <a:spcAft>
                <a:spcPts val="0"/>
              </a:spcAft>
              <a:buClr>
                <a:srgbClr val="231F20"/>
              </a:buClr>
              <a:buSzPts val="2400"/>
              <a:buChar char="•"/>
            </a:pPr>
            <a:r>
              <a:rPr lang="en-IN">
                <a:solidFill>
                  <a:srgbClr val="231F20"/>
                </a:solidFill>
                <a:latin typeface="Arial"/>
                <a:ea typeface="Arial"/>
                <a:cs typeface="Arial"/>
                <a:sym typeface="Arial"/>
              </a:rPr>
              <a:t>Config Phase of AngularJS has some restrictions for injected values, as you cannot inject values into the module.config() function. </a:t>
            </a:r>
            <a:endParaRPr>
              <a:solidFill>
                <a:srgbClr val="231F20"/>
              </a:solidFill>
              <a:latin typeface="Arial"/>
              <a:ea typeface="Arial"/>
              <a:cs typeface="Arial"/>
              <a:sym typeface="Arial"/>
            </a:endParaRPr>
          </a:p>
          <a:p>
            <a:pPr marL="990000" lvl="1" indent="-242401" algn="l" rtl="0">
              <a:spcBef>
                <a:spcPts val="0"/>
              </a:spcBef>
              <a:spcAft>
                <a:spcPts val="0"/>
              </a:spcAft>
              <a:buClr>
                <a:srgbClr val="231F20"/>
              </a:buClr>
              <a:buSzPts val="2400"/>
              <a:buChar char="•"/>
            </a:pPr>
            <a:r>
              <a:rPr lang="en-IN">
                <a:solidFill>
                  <a:srgbClr val="231F20"/>
                </a:solidFill>
                <a:latin typeface="Arial"/>
                <a:ea typeface="Arial"/>
                <a:cs typeface="Arial"/>
                <a:sym typeface="Arial"/>
              </a:rPr>
              <a:t>Instead constants are used to pass values at config phase. </a:t>
            </a:r>
            <a:endParaRPr>
              <a:solidFill>
                <a:srgbClr val="231F20"/>
              </a:solidFill>
              <a:latin typeface="Arial"/>
              <a:ea typeface="Arial"/>
              <a:cs typeface="Arial"/>
              <a:sym typeface="Arial"/>
            </a:endParaRPr>
          </a:p>
          <a:p>
            <a:pPr marL="990000" lvl="1" indent="-242401" algn="l" rtl="0">
              <a:spcBef>
                <a:spcPts val="0"/>
              </a:spcBef>
              <a:spcAft>
                <a:spcPts val="0"/>
              </a:spcAft>
              <a:buClr>
                <a:srgbClr val="231F20"/>
              </a:buClr>
              <a:buSzPts val="2400"/>
              <a:buChar char="•"/>
            </a:pPr>
            <a:r>
              <a:rPr lang="en-IN">
                <a:solidFill>
                  <a:srgbClr val="231F20"/>
                </a:solidFill>
                <a:latin typeface="Arial"/>
                <a:ea typeface="Arial"/>
                <a:cs typeface="Arial"/>
                <a:sym typeface="Arial"/>
              </a:rPr>
              <a:t>To define a constant value we use the constant() function of the defined module. </a:t>
            </a:r>
            <a:endParaRPr>
              <a:solidFill>
                <a:srgbClr val="231F20"/>
              </a:solidFill>
              <a:latin typeface="Arial"/>
              <a:ea typeface="Arial"/>
              <a:cs typeface="Arial"/>
              <a:sym typeface="Arial"/>
            </a:endParaRPr>
          </a:p>
          <a:p>
            <a:pPr marL="990000" lvl="1" indent="-242401" algn="l" rtl="0">
              <a:spcBef>
                <a:spcPts val="0"/>
              </a:spcBef>
              <a:spcAft>
                <a:spcPts val="0"/>
              </a:spcAft>
              <a:buClr>
                <a:srgbClr val="231F20"/>
              </a:buClr>
              <a:buSzPts val="2400"/>
              <a:buChar char="•"/>
            </a:pPr>
            <a:r>
              <a:rPr lang="en-IN">
                <a:solidFill>
                  <a:srgbClr val="231F20"/>
                </a:solidFill>
                <a:latin typeface="Arial"/>
                <a:ea typeface="Arial"/>
                <a:cs typeface="Arial"/>
                <a:sym typeface="Arial"/>
              </a:rPr>
              <a:t>Then for the constant parameter we provide a constant value.</a:t>
            </a:r>
            <a:endParaRPr sz="2400">
              <a:latin typeface="Arial"/>
              <a:ea typeface="Arial"/>
              <a:cs typeface="Arial"/>
              <a:sym typeface="Arial"/>
            </a:endParaRPr>
          </a:p>
          <a:p>
            <a:pPr marL="914400" marR="0" lvl="0" indent="0" algn="l" rtl="0">
              <a:lnSpc>
                <a:spcPct val="90000"/>
              </a:lnSpc>
              <a:spcBef>
                <a:spcPts val="1000"/>
              </a:spcBef>
              <a:spcAft>
                <a:spcPts val="0"/>
              </a:spcAft>
              <a:buNone/>
            </a:pPr>
            <a:endParaRPr sz="2400">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06" name="Google Shape;506;p7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914400" lvl="1" indent="-381000" algn="l" rtl="0">
              <a:spcBef>
                <a:spcPts val="1000"/>
              </a:spcBef>
              <a:spcAft>
                <a:spcPts val="0"/>
              </a:spcAft>
              <a:buSzPts val="2400"/>
              <a:buChar char="•"/>
            </a:pPr>
            <a:r>
              <a:rPr lang="en-IN">
                <a:latin typeface="Arial"/>
                <a:ea typeface="Arial"/>
                <a:cs typeface="Arial"/>
                <a:sym typeface="Arial"/>
              </a:rPr>
              <a:t>Factory</a:t>
            </a:r>
            <a:endParaRPr>
              <a:latin typeface="Arial"/>
              <a:ea typeface="Arial"/>
              <a:cs typeface="Arial"/>
              <a:sym typeface="Arial"/>
            </a:endParaRPr>
          </a:p>
          <a:p>
            <a:pPr marL="1371600" lvl="2" indent="-381000" algn="l" rtl="0">
              <a:spcBef>
                <a:spcPts val="0"/>
              </a:spcBef>
              <a:spcAft>
                <a:spcPts val="0"/>
              </a:spcAft>
              <a:buSzPts val="2400"/>
              <a:buChar char="•"/>
            </a:pPr>
            <a:r>
              <a:rPr lang="en-IN" sz="2400">
                <a:latin typeface="Arial"/>
                <a:ea typeface="Arial"/>
                <a:cs typeface="Arial"/>
                <a:sym typeface="Arial"/>
              </a:rPr>
              <a:t>factory is a function that is used to return a value.</a:t>
            </a:r>
            <a:endParaRPr sz="2400">
              <a:latin typeface="Arial"/>
              <a:ea typeface="Arial"/>
              <a:cs typeface="Arial"/>
              <a:sym typeface="Arial"/>
            </a:endParaRPr>
          </a:p>
          <a:p>
            <a:pPr marL="1371600" lvl="2" indent="-381000" algn="l" rtl="0">
              <a:spcBef>
                <a:spcPts val="0"/>
              </a:spcBef>
              <a:spcAft>
                <a:spcPts val="0"/>
              </a:spcAft>
              <a:buSzPts val="2400"/>
              <a:buChar char="•"/>
            </a:pPr>
            <a:r>
              <a:rPr lang="en-IN" sz="2400">
                <a:latin typeface="Arial"/>
                <a:ea typeface="Arial"/>
                <a:cs typeface="Arial"/>
                <a:sym typeface="Arial"/>
              </a:rPr>
              <a:t>This function creates the value on demand whenever a service or controller needs any value injected from the factory. </a:t>
            </a:r>
            <a:endParaRPr sz="2400">
              <a:latin typeface="Arial"/>
              <a:ea typeface="Arial"/>
              <a:cs typeface="Arial"/>
              <a:sym typeface="Arial"/>
            </a:endParaRPr>
          </a:p>
          <a:p>
            <a:pPr marL="1371600" lvl="2" indent="-381000" algn="l" rtl="0">
              <a:spcBef>
                <a:spcPts val="0"/>
              </a:spcBef>
              <a:spcAft>
                <a:spcPts val="0"/>
              </a:spcAft>
              <a:buSzPts val="2400"/>
              <a:buChar char="•"/>
            </a:pPr>
            <a:r>
              <a:rPr lang="en-IN" sz="2400">
                <a:latin typeface="Arial"/>
                <a:ea typeface="Arial"/>
                <a:cs typeface="Arial"/>
                <a:sym typeface="Arial"/>
              </a:rPr>
              <a:t>AngularJS applications normally use a factory function to calculate and return a value.</a:t>
            </a:r>
            <a:endParaRPr sz="2400">
              <a:latin typeface="Arial"/>
              <a:ea typeface="Arial"/>
              <a:cs typeface="Arial"/>
              <a:sym typeface="Arial"/>
            </a:endParaRPr>
          </a:p>
          <a:p>
            <a:pPr marL="1371600" lvl="2" indent="-381000" algn="l" rtl="0">
              <a:spcBef>
                <a:spcPts val="0"/>
              </a:spcBef>
              <a:spcAft>
                <a:spcPts val="0"/>
              </a:spcAft>
              <a:buSzPts val="2400"/>
              <a:buChar char="•"/>
            </a:pPr>
            <a:r>
              <a:rPr lang="en-IN" sz="2400">
                <a:latin typeface="Arial"/>
                <a:ea typeface="Arial"/>
                <a:cs typeface="Arial"/>
                <a:sym typeface="Arial"/>
              </a:rPr>
              <a:t> difference between an AngularJS service and factory is that a service is a constructor function and a factory is not. That is why, in the case of a factory, we return an object literal instead of using this.</a:t>
            </a:r>
            <a:endParaRPr>
              <a:solidFill>
                <a:srgbClr val="231F2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66A78A6-55D8-8FB2-EC76-81BE42E7487C}"/>
                  </a:ext>
                </a:extLst>
              </p14:cNvPr>
              <p14:cNvContentPartPr/>
              <p14:nvPr/>
            </p14:nvContentPartPr>
            <p14:xfrm>
              <a:off x="1809720" y="1803600"/>
              <a:ext cx="1073520" cy="362160"/>
            </p14:xfrm>
          </p:contentPart>
        </mc:Choice>
        <mc:Fallback xmlns="">
          <p:pic>
            <p:nvPicPr>
              <p:cNvPr id="2" name="Ink 1">
                <a:extLst>
                  <a:ext uri="{FF2B5EF4-FFF2-40B4-BE49-F238E27FC236}">
                    <a16:creationId xmlns:a16="http://schemas.microsoft.com/office/drawing/2014/main" id="{766A78A6-55D8-8FB2-EC76-81BE42E7487C}"/>
                  </a:ext>
                </a:extLst>
              </p:cNvPr>
              <p:cNvPicPr/>
              <p:nvPr/>
            </p:nvPicPr>
            <p:blipFill>
              <a:blip r:embed="rId4"/>
              <a:stretch>
                <a:fillRect/>
              </a:stretch>
            </p:blipFill>
            <p:spPr>
              <a:xfrm>
                <a:off x="1793880" y="1740240"/>
                <a:ext cx="110484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BB43DA5-2537-960B-7967-FEEEF2AF5385}"/>
                  </a:ext>
                </a:extLst>
              </p14:cNvPr>
              <p14:cNvContentPartPr/>
              <p14:nvPr/>
            </p14:nvContentPartPr>
            <p14:xfrm>
              <a:off x="3860640" y="2076480"/>
              <a:ext cx="4991760" cy="495720"/>
            </p14:xfrm>
          </p:contentPart>
        </mc:Choice>
        <mc:Fallback xmlns="">
          <p:pic>
            <p:nvPicPr>
              <p:cNvPr id="3" name="Ink 2">
                <a:extLst>
                  <a:ext uri="{FF2B5EF4-FFF2-40B4-BE49-F238E27FC236}">
                    <a16:creationId xmlns:a16="http://schemas.microsoft.com/office/drawing/2014/main" id="{5BB43DA5-2537-960B-7967-FEEEF2AF5385}"/>
                  </a:ext>
                </a:extLst>
              </p:cNvPr>
              <p:cNvPicPr/>
              <p:nvPr/>
            </p:nvPicPr>
            <p:blipFill>
              <a:blip r:embed="rId6"/>
              <a:stretch>
                <a:fillRect/>
              </a:stretch>
            </p:blipFill>
            <p:spPr>
              <a:xfrm>
                <a:off x="3844800" y="2013120"/>
                <a:ext cx="502308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DFB6C1F-9E96-2CAB-9657-0FD3B5D3660E}"/>
                  </a:ext>
                </a:extLst>
              </p14:cNvPr>
              <p14:cNvContentPartPr/>
              <p14:nvPr/>
            </p14:nvContentPartPr>
            <p14:xfrm>
              <a:off x="2178000" y="4407120"/>
              <a:ext cx="4445280" cy="165240"/>
            </p14:xfrm>
          </p:contentPart>
        </mc:Choice>
        <mc:Fallback xmlns="">
          <p:pic>
            <p:nvPicPr>
              <p:cNvPr id="4" name="Ink 3">
                <a:extLst>
                  <a:ext uri="{FF2B5EF4-FFF2-40B4-BE49-F238E27FC236}">
                    <a16:creationId xmlns:a16="http://schemas.microsoft.com/office/drawing/2014/main" id="{3DFB6C1F-9E96-2CAB-9657-0FD3B5D3660E}"/>
                  </a:ext>
                </a:extLst>
              </p:cNvPr>
              <p:cNvPicPr/>
              <p:nvPr/>
            </p:nvPicPr>
            <p:blipFill>
              <a:blip r:embed="rId8"/>
              <a:stretch>
                <a:fillRect/>
              </a:stretch>
            </p:blipFill>
            <p:spPr>
              <a:xfrm>
                <a:off x="2162160" y="4343760"/>
                <a:ext cx="44766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8B16F44-627F-3587-3086-8DFAA995EF57}"/>
                  </a:ext>
                </a:extLst>
              </p14:cNvPr>
              <p14:cNvContentPartPr/>
              <p14:nvPr/>
            </p14:nvContentPartPr>
            <p14:xfrm>
              <a:off x="7194600" y="4121280"/>
              <a:ext cx="2026080" cy="432000"/>
            </p14:xfrm>
          </p:contentPart>
        </mc:Choice>
        <mc:Fallback xmlns="">
          <p:pic>
            <p:nvPicPr>
              <p:cNvPr id="5" name="Ink 4">
                <a:extLst>
                  <a:ext uri="{FF2B5EF4-FFF2-40B4-BE49-F238E27FC236}">
                    <a16:creationId xmlns:a16="http://schemas.microsoft.com/office/drawing/2014/main" id="{18B16F44-627F-3587-3086-8DFAA995EF57}"/>
                  </a:ext>
                </a:extLst>
              </p:cNvPr>
              <p:cNvPicPr/>
              <p:nvPr/>
            </p:nvPicPr>
            <p:blipFill>
              <a:blip r:embed="rId10"/>
              <a:stretch>
                <a:fillRect/>
              </a:stretch>
            </p:blipFill>
            <p:spPr>
              <a:xfrm>
                <a:off x="7178760" y="4057920"/>
                <a:ext cx="205740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62D58AA9-E936-9C55-47E1-536B96CE22BF}"/>
                  </a:ext>
                </a:extLst>
              </p14:cNvPr>
              <p14:cNvContentPartPr/>
              <p14:nvPr/>
            </p14:nvContentPartPr>
            <p14:xfrm>
              <a:off x="7257960" y="4178520"/>
              <a:ext cx="1842120" cy="362160"/>
            </p14:xfrm>
          </p:contentPart>
        </mc:Choice>
        <mc:Fallback xmlns="">
          <p:pic>
            <p:nvPicPr>
              <p:cNvPr id="6" name="Ink 5">
                <a:extLst>
                  <a:ext uri="{FF2B5EF4-FFF2-40B4-BE49-F238E27FC236}">
                    <a16:creationId xmlns:a16="http://schemas.microsoft.com/office/drawing/2014/main" id="{62D58AA9-E936-9C55-47E1-536B96CE22BF}"/>
                  </a:ext>
                </a:extLst>
              </p:cNvPr>
              <p:cNvPicPr/>
              <p:nvPr/>
            </p:nvPicPr>
            <p:blipFill>
              <a:blip r:embed="rId12"/>
              <a:stretch>
                <a:fillRect/>
              </a:stretch>
            </p:blipFill>
            <p:spPr>
              <a:xfrm>
                <a:off x="7242120" y="4115160"/>
                <a:ext cx="1873440" cy="4888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a:t>Need of AngularJS in real web</a:t>
            </a:r>
            <a:endParaRPr/>
          </a:p>
        </p:txBody>
      </p:sp>
      <p:sp>
        <p:nvSpPr>
          <p:cNvPr id="128" name="Google Shape;128;p19"/>
          <p:cNvSpPr txBox="1">
            <a:spLocks noGrp="1"/>
          </p:cNvSpPr>
          <p:nvPr>
            <p:ph type="body" idx="1"/>
          </p:nvPr>
        </p:nvSpPr>
        <p:spPr>
          <a:xfrm>
            <a:off x="838200" y="1825625"/>
            <a:ext cx="10515600" cy="5032500"/>
          </a:xfrm>
          <a:prstGeom prst="rect">
            <a:avLst/>
          </a:prstGeom>
        </p:spPr>
        <p:txBody>
          <a:bodyPr spcFirstLastPara="1" wrap="square" lIns="91425" tIns="45700" rIns="91425" bIns="45700" anchor="t" anchorCtr="0">
            <a:normAutofit fontScale="92500"/>
          </a:bodyPr>
          <a:lstStyle/>
          <a:p>
            <a:pPr marL="45720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Easy to </a:t>
            </a:r>
            <a:r>
              <a:rPr lang="en-IN" sz="2400" b="1">
                <a:solidFill>
                  <a:srgbClr val="202124"/>
                </a:solidFill>
                <a:highlight>
                  <a:srgbClr val="FFFFFF"/>
                </a:highlight>
                <a:latin typeface="Arial"/>
                <a:ea typeface="Arial"/>
                <a:cs typeface="Arial"/>
                <a:sym typeface="Arial"/>
              </a:rPr>
              <a:t>Learn</a:t>
            </a:r>
            <a:endParaRPr sz="2400" b="1">
              <a:solidFill>
                <a:srgbClr val="202124"/>
              </a:solidFill>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HTML, JavaScript and CSS</a:t>
            </a:r>
            <a:endParaRPr>
              <a:solidFill>
                <a:srgbClr val="202124"/>
              </a:solidFill>
              <a:highlight>
                <a:srgbClr val="FFFFFF"/>
              </a:highlight>
              <a:latin typeface="Arial"/>
              <a:ea typeface="Arial"/>
              <a:cs typeface="Arial"/>
              <a:sym typeface="Arial"/>
            </a:endParaRPr>
          </a:p>
          <a:p>
            <a:pPr marL="457200" marR="0" lvl="0" indent="-406400" algn="l" rtl="0">
              <a:lnSpc>
                <a:spcPct val="90000"/>
              </a:lnSpc>
              <a:spcBef>
                <a:spcPts val="0"/>
              </a:spcBef>
              <a:spcAft>
                <a:spcPts val="0"/>
              </a:spcAft>
              <a:buSzPts val="2800"/>
              <a:buChar char="●"/>
            </a:pPr>
            <a:r>
              <a:rPr lang="en-IN" sz="2400">
                <a:solidFill>
                  <a:srgbClr val="202124"/>
                </a:solidFill>
                <a:highlight>
                  <a:srgbClr val="FFFFFF"/>
                </a:highlight>
                <a:latin typeface="Arial"/>
                <a:ea typeface="Arial"/>
                <a:cs typeface="Arial"/>
                <a:sym typeface="Arial"/>
              </a:rPr>
              <a:t>It has a </a:t>
            </a:r>
            <a:r>
              <a:rPr lang="en-IN" sz="2400" b="1">
                <a:solidFill>
                  <a:srgbClr val="202124"/>
                </a:solidFill>
                <a:highlight>
                  <a:srgbClr val="FFFFFF"/>
                </a:highlight>
                <a:latin typeface="Arial"/>
                <a:ea typeface="Arial"/>
                <a:cs typeface="Arial"/>
                <a:sym typeface="Arial"/>
              </a:rPr>
              <a:t>Two</a:t>
            </a:r>
            <a:r>
              <a:rPr lang="en-IN"/>
              <a:t>-</a:t>
            </a:r>
            <a:r>
              <a:rPr lang="en-IN" sz="2400" b="1">
                <a:solidFill>
                  <a:srgbClr val="202124"/>
                </a:solidFill>
                <a:highlight>
                  <a:srgbClr val="FFFFFF"/>
                </a:highlight>
                <a:latin typeface="Arial"/>
                <a:ea typeface="Arial"/>
                <a:cs typeface="Arial"/>
                <a:sym typeface="Arial"/>
              </a:rPr>
              <a:t>Way Binding</a:t>
            </a:r>
            <a:r>
              <a:rPr lang="en-IN" sz="2400">
                <a:solidFill>
                  <a:srgbClr val="202124"/>
                </a:solidFill>
                <a:highlight>
                  <a:srgbClr val="FFFFFF"/>
                </a:highlight>
                <a:latin typeface="Arial"/>
                <a:ea typeface="Arial"/>
                <a:cs typeface="Arial"/>
                <a:sym typeface="Arial"/>
              </a:rPr>
              <a:t> Feature ( bidirectional data flow)</a:t>
            </a:r>
            <a:endParaRPr sz="2400">
              <a:solidFill>
                <a:srgbClr val="202124"/>
              </a:solidFill>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AngularJS allows for an immediate synchronization between the view and the model. If any data is altered in the model, it reflects in the view. When changes are made in the view data, the model is revised accordingly. </a:t>
            </a:r>
            <a:endParaRPr>
              <a:solidFill>
                <a:srgbClr val="202124"/>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Supports </a:t>
            </a:r>
            <a:r>
              <a:rPr lang="en-IN" sz="2400" b="1">
                <a:solidFill>
                  <a:srgbClr val="202124"/>
                </a:solidFill>
                <a:highlight>
                  <a:srgbClr val="FFFFFF"/>
                </a:highlight>
                <a:latin typeface="Arial"/>
                <a:ea typeface="Arial"/>
                <a:cs typeface="Arial"/>
                <a:sym typeface="Arial"/>
              </a:rPr>
              <a:t>SPA </a:t>
            </a:r>
            <a:r>
              <a:rPr lang="en-IN" sz="2400">
                <a:solidFill>
                  <a:srgbClr val="202124"/>
                </a:solidFill>
                <a:highlight>
                  <a:srgbClr val="FFFFFF"/>
                </a:highlight>
                <a:latin typeface="Arial"/>
                <a:ea typeface="Arial"/>
                <a:cs typeface="Arial"/>
                <a:sym typeface="Arial"/>
              </a:rPr>
              <a:t>features</a:t>
            </a:r>
            <a:endParaRPr sz="2400">
              <a:solidFill>
                <a:srgbClr val="202124"/>
              </a:solidFill>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faster website transition</a:t>
            </a:r>
            <a:endParaRPr sz="2400">
              <a:solidFill>
                <a:srgbClr val="202124"/>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Has a </a:t>
            </a:r>
            <a:r>
              <a:rPr lang="en-IN" sz="2400" b="1">
                <a:solidFill>
                  <a:srgbClr val="202124"/>
                </a:solidFill>
                <a:highlight>
                  <a:srgbClr val="FFFFFF"/>
                </a:highlight>
                <a:latin typeface="Arial"/>
                <a:ea typeface="Arial"/>
                <a:cs typeface="Arial"/>
                <a:sym typeface="Arial"/>
              </a:rPr>
              <a:t>Declarative UI</a:t>
            </a:r>
            <a:endParaRPr sz="2400" b="1">
              <a:solidFill>
                <a:srgbClr val="202124"/>
              </a:solidFill>
              <a:highlight>
                <a:srgbClr val="FFFFFF"/>
              </a:highlight>
              <a:latin typeface="Arial"/>
              <a:ea typeface="Arial"/>
              <a:cs typeface="Arial"/>
              <a:sym typeface="Arial"/>
            </a:endParaRPr>
          </a:p>
          <a:p>
            <a:pPr marL="457200" marR="0" lvl="0" indent="-406400" algn="l" rtl="0">
              <a:lnSpc>
                <a:spcPct val="90000"/>
              </a:lnSpc>
              <a:spcBef>
                <a:spcPts val="0"/>
              </a:spcBef>
              <a:spcAft>
                <a:spcPts val="0"/>
              </a:spcAft>
              <a:buSzPts val="2800"/>
              <a:buChar char="●"/>
            </a:pPr>
            <a:r>
              <a:rPr lang="en-IN" sz="2400" b="1">
                <a:solidFill>
                  <a:srgbClr val="202124"/>
                </a:solidFill>
                <a:highlight>
                  <a:srgbClr val="FFFFFF"/>
                </a:highlight>
                <a:latin typeface="Arial"/>
                <a:ea typeface="Arial"/>
                <a:cs typeface="Arial"/>
                <a:sym typeface="Arial"/>
              </a:rPr>
              <a:t>Supported </a:t>
            </a:r>
            <a:r>
              <a:rPr lang="en-IN" sz="2400">
                <a:solidFill>
                  <a:srgbClr val="202124"/>
                </a:solidFill>
                <a:highlight>
                  <a:srgbClr val="FFFFFF"/>
                </a:highlight>
                <a:latin typeface="Arial"/>
                <a:ea typeface="Arial"/>
                <a:cs typeface="Arial"/>
                <a:sym typeface="Arial"/>
              </a:rPr>
              <a:t>by large Community and Google</a:t>
            </a:r>
            <a:endParaRPr sz="2400">
              <a:solidFill>
                <a:srgbClr val="202124"/>
              </a:solidFill>
              <a:highlight>
                <a:srgbClr val="FFFFFF"/>
              </a:highlight>
              <a:latin typeface="Arial"/>
              <a:ea typeface="Arial"/>
              <a:cs typeface="Arial"/>
              <a:sym typeface="Arial"/>
            </a:endParaRPr>
          </a:p>
          <a:p>
            <a:pPr marL="457200" marR="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supported by different </a:t>
            </a:r>
            <a:r>
              <a:rPr lang="en-IN" sz="2400" b="1">
                <a:solidFill>
                  <a:srgbClr val="202124"/>
                </a:solidFill>
                <a:highlight>
                  <a:srgbClr val="FFFFFF"/>
                </a:highlight>
                <a:latin typeface="Arial"/>
                <a:ea typeface="Arial"/>
                <a:cs typeface="Arial"/>
                <a:sym typeface="Arial"/>
              </a:rPr>
              <a:t>browsers</a:t>
            </a:r>
            <a:endParaRPr sz="2400" b="1">
              <a:solidFill>
                <a:srgbClr val="202124"/>
              </a:solidFill>
              <a:highlight>
                <a:srgbClr val="FFFFFF"/>
              </a:highlight>
              <a:latin typeface="Arial"/>
              <a:ea typeface="Arial"/>
              <a:cs typeface="Arial"/>
              <a:sym typeface="Arial"/>
            </a:endParaRPr>
          </a:p>
          <a:p>
            <a:pPr marL="457200" marR="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Incorporates the concepts of various languages including JavaScript and server-side languages.</a:t>
            </a:r>
            <a:endParaRPr sz="24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8C817A1-BBC0-D9C1-DA00-F049914048CB}"/>
                  </a:ext>
                </a:extLst>
              </p14:cNvPr>
              <p14:cNvContentPartPr/>
              <p14:nvPr/>
            </p14:nvContentPartPr>
            <p14:xfrm>
              <a:off x="2622600" y="4394160"/>
              <a:ext cx="749520" cy="292680"/>
            </p14:xfrm>
          </p:contentPart>
        </mc:Choice>
        <mc:Fallback xmlns="">
          <p:pic>
            <p:nvPicPr>
              <p:cNvPr id="2" name="Ink 1">
                <a:extLst>
                  <a:ext uri="{FF2B5EF4-FFF2-40B4-BE49-F238E27FC236}">
                    <a16:creationId xmlns:a16="http://schemas.microsoft.com/office/drawing/2014/main" id="{78C817A1-BBC0-D9C1-DA00-F049914048CB}"/>
                  </a:ext>
                </a:extLst>
              </p:cNvPr>
              <p:cNvPicPr/>
              <p:nvPr/>
            </p:nvPicPr>
            <p:blipFill>
              <a:blip r:embed="rId4"/>
              <a:stretch>
                <a:fillRect/>
              </a:stretch>
            </p:blipFill>
            <p:spPr>
              <a:xfrm>
                <a:off x="2606760" y="4330800"/>
                <a:ext cx="78084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7615F6B-34A1-A1CA-C0ED-540A1B40006C}"/>
                  </a:ext>
                </a:extLst>
              </p14:cNvPr>
              <p14:cNvContentPartPr/>
              <p14:nvPr/>
            </p14:nvContentPartPr>
            <p14:xfrm>
              <a:off x="2521080" y="2654280"/>
              <a:ext cx="3283200" cy="64080"/>
            </p14:xfrm>
          </p:contentPart>
        </mc:Choice>
        <mc:Fallback xmlns="">
          <p:pic>
            <p:nvPicPr>
              <p:cNvPr id="3" name="Ink 2">
                <a:extLst>
                  <a:ext uri="{FF2B5EF4-FFF2-40B4-BE49-F238E27FC236}">
                    <a16:creationId xmlns:a16="http://schemas.microsoft.com/office/drawing/2014/main" id="{37615F6B-34A1-A1CA-C0ED-540A1B40006C}"/>
                  </a:ext>
                </a:extLst>
              </p:cNvPr>
              <p:cNvPicPr/>
              <p:nvPr/>
            </p:nvPicPr>
            <p:blipFill>
              <a:blip r:embed="rId6"/>
              <a:stretch>
                <a:fillRect/>
              </a:stretch>
            </p:blipFill>
            <p:spPr>
              <a:xfrm>
                <a:off x="2505240" y="2590920"/>
                <a:ext cx="33145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5CBA623-F354-38F8-3027-A9E13FFC4B94}"/>
                  </a:ext>
                </a:extLst>
              </p14:cNvPr>
              <p14:cNvContentPartPr/>
              <p14:nvPr/>
            </p14:nvContentPartPr>
            <p14:xfrm>
              <a:off x="1308240" y="1790640"/>
              <a:ext cx="1968840" cy="387720"/>
            </p14:xfrm>
          </p:contentPart>
        </mc:Choice>
        <mc:Fallback xmlns="">
          <p:pic>
            <p:nvPicPr>
              <p:cNvPr id="4" name="Ink 3">
                <a:extLst>
                  <a:ext uri="{FF2B5EF4-FFF2-40B4-BE49-F238E27FC236}">
                    <a16:creationId xmlns:a16="http://schemas.microsoft.com/office/drawing/2014/main" id="{05CBA623-F354-38F8-3027-A9E13FFC4B94}"/>
                  </a:ext>
                </a:extLst>
              </p:cNvPr>
              <p:cNvPicPr/>
              <p:nvPr/>
            </p:nvPicPr>
            <p:blipFill>
              <a:blip r:embed="rId8"/>
              <a:stretch>
                <a:fillRect/>
              </a:stretch>
            </p:blipFill>
            <p:spPr>
              <a:xfrm>
                <a:off x="1292400" y="1727280"/>
                <a:ext cx="200016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D527E6C4-4B01-B7BA-F7B9-4C61F6214E20}"/>
                  </a:ext>
                </a:extLst>
              </p14:cNvPr>
              <p14:cNvContentPartPr/>
              <p14:nvPr/>
            </p14:nvContentPartPr>
            <p14:xfrm>
              <a:off x="1549440" y="4476960"/>
              <a:ext cx="972000" cy="457560"/>
            </p14:xfrm>
          </p:contentPart>
        </mc:Choice>
        <mc:Fallback xmlns="">
          <p:pic>
            <p:nvPicPr>
              <p:cNvPr id="5" name="Ink 4">
                <a:extLst>
                  <a:ext uri="{FF2B5EF4-FFF2-40B4-BE49-F238E27FC236}">
                    <a16:creationId xmlns:a16="http://schemas.microsoft.com/office/drawing/2014/main" id="{D527E6C4-4B01-B7BA-F7B9-4C61F6214E20}"/>
                  </a:ext>
                </a:extLst>
              </p:cNvPr>
              <p:cNvPicPr/>
              <p:nvPr/>
            </p:nvPicPr>
            <p:blipFill>
              <a:blip r:embed="rId10"/>
              <a:stretch>
                <a:fillRect/>
              </a:stretch>
            </p:blipFill>
            <p:spPr>
              <a:xfrm>
                <a:off x="1533600" y="4413600"/>
                <a:ext cx="10033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23111CC8-3EAE-683A-5FB2-393FA32A277B}"/>
                  </a:ext>
                </a:extLst>
              </p14:cNvPr>
              <p14:cNvContentPartPr/>
              <p14:nvPr/>
            </p14:nvContentPartPr>
            <p14:xfrm>
              <a:off x="2279520" y="4959360"/>
              <a:ext cx="4001040" cy="273600"/>
            </p14:xfrm>
          </p:contentPart>
        </mc:Choice>
        <mc:Fallback xmlns="">
          <p:pic>
            <p:nvPicPr>
              <p:cNvPr id="6" name="Ink 5">
                <a:extLst>
                  <a:ext uri="{FF2B5EF4-FFF2-40B4-BE49-F238E27FC236}">
                    <a16:creationId xmlns:a16="http://schemas.microsoft.com/office/drawing/2014/main" id="{23111CC8-3EAE-683A-5FB2-393FA32A277B}"/>
                  </a:ext>
                </a:extLst>
              </p:cNvPr>
              <p:cNvPicPr/>
              <p:nvPr/>
            </p:nvPicPr>
            <p:blipFill>
              <a:blip r:embed="rId12"/>
              <a:stretch>
                <a:fillRect/>
              </a:stretch>
            </p:blipFill>
            <p:spPr>
              <a:xfrm>
                <a:off x="2263680" y="4896000"/>
                <a:ext cx="403236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277ECA4F-F9A6-2EBD-4366-5E62EB531F3B}"/>
                  </a:ext>
                </a:extLst>
              </p14:cNvPr>
              <p14:cNvContentPartPr/>
              <p14:nvPr/>
            </p14:nvContentPartPr>
            <p14:xfrm>
              <a:off x="1384200" y="5264280"/>
              <a:ext cx="1448280" cy="133560"/>
            </p14:xfrm>
          </p:contentPart>
        </mc:Choice>
        <mc:Fallback xmlns="">
          <p:pic>
            <p:nvPicPr>
              <p:cNvPr id="7" name="Ink 6">
                <a:extLst>
                  <a:ext uri="{FF2B5EF4-FFF2-40B4-BE49-F238E27FC236}">
                    <a16:creationId xmlns:a16="http://schemas.microsoft.com/office/drawing/2014/main" id="{277ECA4F-F9A6-2EBD-4366-5E62EB531F3B}"/>
                  </a:ext>
                </a:extLst>
              </p:cNvPr>
              <p:cNvPicPr/>
              <p:nvPr/>
            </p:nvPicPr>
            <p:blipFill>
              <a:blip r:embed="rId14"/>
              <a:stretch>
                <a:fillRect/>
              </a:stretch>
            </p:blipFill>
            <p:spPr>
              <a:xfrm>
                <a:off x="1368360" y="5200920"/>
                <a:ext cx="14796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0D6EEC86-4BD7-CC8A-8ED6-542E5B783851}"/>
                  </a:ext>
                </a:extLst>
              </p14:cNvPr>
              <p14:cNvContentPartPr/>
              <p14:nvPr/>
            </p14:nvContentPartPr>
            <p14:xfrm>
              <a:off x="3257640" y="5480280"/>
              <a:ext cx="2781720" cy="368640"/>
            </p14:xfrm>
          </p:contentPart>
        </mc:Choice>
        <mc:Fallback xmlns="">
          <p:pic>
            <p:nvPicPr>
              <p:cNvPr id="8" name="Ink 7">
                <a:extLst>
                  <a:ext uri="{FF2B5EF4-FFF2-40B4-BE49-F238E27FC236}">
                    <a16:creationId xmlns:a16="http://schemas.microsoft.com/office/drawing/2014/main" id="{0D6EEC86-4BD7-CC8A-8ED6-542E5B783851}"/>
                  </a:ext>
                </a:extLst>
              </p:cNvPr>
              <p:cNvPicPr/>
              <p:nvPr/>
            </p:nvPicPr>
            <p:blipFill>
              <a:blip r:embed="rId16"/>
              <a:stretch>
                <a:fillRect/>
              </a:stretch>
            </p:blipFill>
            <p:spPr>
              <a:xfrm>
                <a:off x="3241800" y="5416920"/>
                <a:ext cx="2813040" cy="49536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13" name="Google Shape;513;p7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914400" lvl="1" indent="-381000" algn="l" rtl="0">
              <a:spcBef>
                <a:spcPts val="1000"/>
              </a:spcBef>
              <a:spcAft>
                <a:spcPts val="0"/>
              </a:spcAft>
              <a:buSzPts val="2400"/>
              <a:buChar char="•"/>
            </a:pPr>
            <a:r>
              <a:rPr lang="en-IN">
                <a:latin typeface="Arial"/>
                <a:ea typeface="Arial"/>
                <a:cs typeface="Arial"/>
                <a:sym typeface="Arial"/>
              </a:rPr>
              <a:t>Service</a:t>
            </a:r>
            <a:endParaRPr>
              <a:latin typeface="Arial"/>
              <a:ea typeface="Arial"/>
              <a:cs typeface="Arial"/>
              <a:sym typeface="Arial"/>
            </a:endParaRPr>
          </a:p>
          <a:p>
            <a:pPr marL="1371600" lvl="2" indent="-381000" algn="l" rtl="0">
              <a:spcBef>
                <a:spcPts val="0"/>
              </a:spcBef>
              <a:spcAft>
                <a:spcPts val="0"/>
              </a:spcAft>
              <a:buSzPts val="2400"/>
              <a:buChar char="•"/>
            </a:pPr>
            <a:r>
              <a:rPr lang="en-IN" sz="2400">
                <a:solidFill>
                  <a:srgbClr val="231F20"/>
                </a:solidFill>
                <a:latin typeface="Arial"/>
                <a:ea typeface="Arial"/>
                <a:cs typeface="Arial"/>
                <a:sym typeface="Arial"/>
              </a:rPr>
              <a:t>Services are created by using service() function on a module and then injecting it into controllers. </a:t>
            </a:r>
            <a:endParaRPr sz="2400">
              <a:solidFill>
                <a:srgbClr val="231F20"/>
              </a:solidFill>
              <a:latin typeface="Arial"/>
              <a:ea typeface="Arial"/>
              <a:cs typeface="Arial"/>
              <a:sym typeface="Arial"/>
            </a:endParaRPr>
          </a:p>
          <a:p>
            <a:pPr marL="914400" lvl="1" indent="-381000" algn="l" rtl="0">
              <a:spcBef>
                <a:spcPts val="0"/>
              </a:spcBef>
              <a:spcAft>
                <a:spcPts val="0"/>
              </a:spcAft>
              <a:buClr>
                <a:srgbClr val="231F20"/>
              </a:buClr>
              <a:buSzPts val="2400"/>
              <a:buFont typeface="Arial"/>
              <a:buChar char="•"/>
            </a:pPr>
            <a:r>
              <a:rPr lang="en-IN">
                <a:solidFill>
                  <a:srgbClr val="231F20"/>
                </a:solidFill>
                <a:latin typeface="Arial"/>
                <a:ea typeface="Arial"/>
                <a:cs typeface="Arial"/>
                <a:sym typeface="Arial"/>
              </a:rPr>
              <a:t>Providers</a:t>
            </a:r>
            <a:endParaRPr>
              <a:solidFill>
                <a:srgbClr val="231F20"/>
              </a:solidFill>
              <a:latin typeface="Arial"/>
              <a:ea typeface="Arial"/>
              <a:cs typeface="Arial"/>
              <a:sym typeface="Arial"/>
            </a:endParaRPr>
          </a:p>
          <a:p>
            <a:pPr marL="1371600" lvl="2" indent="-342900" algn="l" rtl="0">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In AngularJS, a provider is used to internally create other values or services or factory during config phase (the phase during which AngularJS bootstraps itself). </a:t>
            </a:r>
            <a:endParaRPr sz="2400">
              <a:solidFill>
                <a:srgbClr val="231F20"/>
              </a:solidFill>
              <a:latin typeface="Arial"/>
              <a:ea typeface="Arial"/>
              <a:cs typeface="Arial"/>
              <a:sym typeface="Arial"/>
            </a:endParaRPr>
          </a:p>
          <a:p>
            <a:pPr marL="1371600" lvl="2" indent="-342900" algn="l" rtl="0">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Provider can be considered to be the most flexible form of factory you can create. </a:t>
            </a:r>
            <a:endParaRPr sz="2400">
              <a:solidFill>
                <a:srgbClr val="231F20"/>
              </a:solidFill>
              <a:latin typeface="Arial"/>
              <a:ea typeface="Arial"/>
              <a:cs typeface="Arial"/>
              <a:sym typeface="Arial"/>
            </a:endParaRPr>
          </a:p>
          <a:p>
            <a:pPr marL="1371600" lvl="2" indent="-342900" algn="l" rtl="0">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Provider is a special factory method with a get() function which is used to return the value or service or factory</a:t>
            </a:r>
            <a:endParaRPr sz="2400">
              <a:solidFill>
                <a:srgbClr val="231F20"/>
              </a:solidFill>
              <a:latin typeface="Arial"/>
              <a:ea typeface="Arial"/>
              <a:cs typeface="Arial"/>
              <a:sym typeface="Arial"/>
            </a:endParaRPr>
          </a:p>
          <a:p>
            <a:pPr marL="914400" lvl="0" indent="0" algn="l" rtl="0">
              <a:spcBef>
                <a:spcPts val="1000"/>
              </a:spcBef>
              <a:spcAft>
                <a:spcPts val="0"/>
              </a:spcAft>
              <a:buNone/>
            </a:pPr>
            <a:endParaRPr sz="2400">
              <a:solidFill>
                <a:srgbClr val="231F2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2F0B16E-3288-72EB-6A71-CF283C6C6A9A}"/>
                  </a:ext>
                </a:extLst>
              </p14:cNvPr>
              <p14:cNvContentPartPr/>
              <p14:nvPr/>
            </p14:nvContentPartPr>
            <p14:xfrm>
              <a:off x="1841400" y="2057400"/>
              <a:ext cx="1130760" cy="120960"/>
            </p14:xfrm>
          </p:contentPart>
        </mc:Choice>
        <mc:Fallback xmlns="">
          <p:pic>
            <p:nvPicPr>
              <p:cNvPr id="2" name="Ink 1">
                <a:extLst>
                  <a:ext uri="{FF2B5EF4-FFF2-40B4-BE49-F238E27FC236}">
                    <a16:creationId xmlns:a16="http://schemas.microsoft.com/office/drawing/2014/main" id="{32F0B16E-3288-72EB-6A71-CF283C6C6A9A}"/>
                  </a:ext>
                </a:extLst>
              </p:cNvPr>
              <p:cNvPicPr/>
              <p:nvPr/>
            </p:nvPicPr>
            <p:blipFill>
              <a:blip r:embed="rId4"/>
              <a:stretch>
                <a:fillRect/>
              </a:stretch>
            </p:blipFill>
            <p:spPr>
              <a:xfrm>
                <a:off x="1825560" y="1994040"/>
                <a:ext cx="1162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5561C73-CF20-79DF-DB9D-CE90B084D7B8}"/>
                  </a:ext>
                </a:extLst>
              </p14:cNvPr>
              <p14:cNvContentPartPr/>
              <p14:nvPr/>
            </p14:nvContentPartPr>
            <p14:xfrm>
              <a:off x="6458040" y="2444760"/>
              <a:ext cx="2273400" cy="127440"/>
            </p14:xfrm>
          </p:contentPart>
        </mc:Choice>
        <mc:Fallback xmlns="">
          <p:pic>
            <p:nvPicPr>
              <p:cNvPr id="3" name="Ink 2">
                <a:extLst>
                  <a:ext uri="{FF2B5EF4-FFF2-40B4-BE49-F238E27FC236}">
                    <a16:creationId xmlns:a16="http://schemas.microsoft.com/office/drawing/2014/main" id="{35561C73-CF20-79DF-DB9D-CE90B084D7B8}"/>
                  </a:ext>
                </a:extLst>
              </p:cNvPr>
              <p:cNvPicPr/>
              <p:nvPr/>
            </p:nvPicPr>
            <p:blipFill>
              <a:blip r:embed="rId6"/>
              <a:stretch>
                <a:fillRect/>
              </a:stretch>
            </p:blipFill>
            <p:spPr>
              <a:xfrm>
                <a:off x="6442200" y="2381400"/>
                <a:ext cx="2304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8CB9865-7DA9-411D-19EA-396EA2650031}"/>
                  </a:ext>
                </a:extLst>
              </p14:cNvPr>
              <p14:cNvContentPartPr/>
              <p14:nvPr/>
            </p14:nvContentPartPr>
            <p14:xfrm>
              <a:off x="2978280" y="2400480"/>
              <a:ext cx="3638880" cy="628920"/>
            </p14:xfrm>
          </p:contentPart>
        </mc:Choice>
        <mc:Fallback xmlns="">
          <p:pic>
            <p:nvPicPr>
              <p:cNvPr id="4" name="Ink 3">
                <a:extLst>
                  <a:ext uri="{FF2B5EF4-FFF2-40B4-BE49-F238E27FC236}">
                    <a16:creationId xmlns:a16="http://schemas.microsoft.com/office/drawing/2014/main" id="{A8CB9865-7DA9-411D-19EA-396EA2650031}"/>
                  </a:ext>
                </a:extLst>
              </p:cNvPr>
              <p:cNvPicPr/>
              <p:nvPr/>
            </p:nvPicPr>
            <p:blipFill>
              <a:blip r:embed="rId8"/>
              <a:stretch>
                <a:fillRect/>
              </a:stretch>
            </p:blipFill>
            <p:spPr>
              <a:xfrm>
                <a:off x="2962440" y="2337120"/>
                <a:ext cx="367020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E7AD458-858B-1AEB-A2AB-15FE0BEF34BB}"/>
                  </a:ext>
                </a:extLst>
              </p14:cNvPr>
              <p14:cNvContentPartPr/>
              <p14:nvPr/>
            </p14:nvContentPartPr>
            <p14:xfrm>
              <a:off x="1778040" y="3060720"/>
              <a:ext cx="1479960" cy="254520"/>
            </p14:xfrm>
          </p:contentPart>
        </mc:Choice>
        <mc:Fallback xmlns="">
          <p:pic>
            <p:nvPicPr>
              <p:cNvPr id="5" name="Ink 4">
                <a:extLst>
                  <a:ext uri="{FF2B5EF4-FFF2-40B4-BE49-F238E27FC236}">
                    <a16:creationId xmlns:a16="http://schemas.microsoft.com/office/drawing/2014/main" id="{5E7AD458-858B-1AEB-A2AB-15FE0BEF34BB}"/>
                  </a:ext>
                </a:extLst>
              </p:cNvPr>
              <p:cNvPicPr/>
              <p:nvPr/>
            </p:nvPicPr>
            <p:blipFill>
              <a:blip r:embed="rId10"/>
              <a:stretch>
                <a:fillRect/>
              </a:stretch>
            </p:blipFill>
            <p:spPr>
              <a:xfrm>
                <a:off x="1762200" y="2997360"/>
                <a:ext cx="15112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902B41AB-A474-05B6-DF8C-44724E745255}"/>
                  </a:ext>
                </a:extLst>
              </p14:cNvPr>
              <p14:cNvContentPartPr/>
              <p14:nvPr/>
            </p14:nvContentPartPr>
            <p14:xfrm>
              <a:off x="8039160" y="5054760"/>
              <a:ext cx="749520" cy="184320"/>
            </p14:xfrm>
          </p:contentPart>
        </mc:Choice>
        <mc:Fallback xmlns="">
          <p:pic>
            <p:nvPicPr>
              <p:cNvPr id="6" name="Ink 5">
                <a:extLst>
                  <a:ext uri="{FF2B5EF4-FFF2-40B4-BE49-F238E27FC236}">
                    <a16:creationId xmlns:a16="http://schemas.microsoft.com/office/drawing/2014/main" id="{902B41AB-A474-05B6-DF8C-44724E745255}"/>
                  </a:ext>
                </a:extLst>
              </p:cNvPr>
              <p:cNvPicPr/>
              <p:nvPr/>
            </p:nvPicPr>
            <p:blipFill>
              <a:blip r:embed="rId12"/>
              <a:stretch>
                <a:fillRect/>
              </a:stretch>
            </p:blipFill>
            <p:spPr>
              <a:xfrm>
                <a:off x="8023320" y="4991400"/>
                <a:ext cx="7808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62DCF452-A5E0-DCF7-E15C-2E6684FF15C8}"/>
                  </a:ext>
                </a:extLst>
              </p14:cNvPr>
              <p14:cNvContentPartPr/>
              <p14:nvPr/>
            </p14:nvContentPartPr>
            <p14:xfrm>
              <a:off x="3397320" y="5416560"/>
              <a:ext cx="5708880" cy="159120"/>
            </p14:xfrm>
          </p:contentPart>
        </mc:Choice>
        <mc:Fallback xmlns="">
          <p:pic>
            <p:nvPicPr>
              <p:cNvPr id="7" name="Ink 6">
                <a:extLst>
                  <a:ext uri="{FF2B5EF4-FFF2-40B4-BE49-F238E27FC236}">
                    <a16:creationId xmlns:a16="http://schemas.microsoft.com/office/drawing/2014/main" id="{62DCF452-A5E0-DCF7-E15C-2E6684FF15C8}"/>
                  </a:ext>
                </a:extLst>
              </p:cNvPr>
              <p:cNvPicPr/>
              <p:nvPr/>
            </p:nvPicPr>
            <p:blipFill>
              <a:blip r:embed="rId14"/>
              <a:stretch>
                <a:fillRect/>
              </a:stretch>
            </p:blipFill>
            <p:spPr>
              <a:xfrm>
                <a:off x="3381480" y="5353200"/>
                <a:ext cx="5740200" cy="285840"/>
              </a:xfrm>
              <a:prstGeom prst="rect">
                <a:avLst/>
              </a:prstGeom>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20" name="Google Shape;520;p7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marR="0" lvl="0" indent="-381000" algn="l" rtl="0">
              <a:lnSpc>
                <a:spcPct val="90000"/>
              </a:lnSpc>
              <a:spcBef>
                <a:spcPts val="1000"/>
              </a:spcBef>
              <a:spcAft>
                <a:spcPts val="0"/>
              </a:spcAft>
              <a:buSzPts val="2400"/>
              <a:buChar char="•"/>
            </a:pPr>
            <a:r>
              <a:rPr lang="en-IN" sz="2400" b="1">
                <a:latin typeface="Arial"/>
                <a:ea typeface="Arial"/>
                <a:cs typeface="Arial"/>
                <a:sym typeface="Arial"/>
              </a:rPr>
              <a:t>Controllers </a:t>
            </a:r>
            <a:r>
              <a:rPr lang="en-IN" sz="2400">
                <a:latin typeface="Arial"/>
                <a:ea typeface="Arial"/>
                <a:cs typeface="Arial"/>
                <a:sym typeface="Arial"/>
              </a:rPr>
              <a:t>are to do with view related business logic. </a:t>
            </a:r>
            <a:r>
              <a:rPr lang="en-IN" sz="2400" b="1">
                <a:latin typeface="Arial"/>
                <a:ea typeface="Arial"/>
                <a:cs typeface="Arial"/>
                <a:sym typeface="Arial"/>
              </a:rPr>
              <a:t>Services</a:t>
            </a:r>
            <a:r>
              <a:rPr lang="en-IN" sz="2400">
                <a:latin typeface="Arial"/>
                <a:ea typeface="Arial"/>
                <a:cs typeface="Arial"/>
                <a:sym typeface="Arial"/>
              </a:rPr>
              <a:t>, on the other hand, are to do with reusable business logic independent of the views.</a:t>
            </a:r>
            <a:endParaRPr sz="2400">
              <a:latin typeface="Arial"/>
              <a:ea typeface="Arial"/>
              <a:cs typeface="Arial"/>
              <a:sym typeface="Arial"/>
            </a:endParaRPr>
          </a:p>
          <a:p>
            <a:pPr marL="457200" marR="0" lvl="0" indent="-381000" algn="l" rtl="0">
              <a:lnSpc>
                <a:spcPct val="90000"/>
              </a:lnSpc>
              <a:spcBef>
                <a:spcPts val="0"/>
              </a:spcBef>
              <a:spcAft>
                <a:spcPts val="0"/>
              </a:spcAft>
              <a:buSzPts val="2400"/>
              <a:buChar char="•"/>
            </a:pPr>
            <a:r>
              <a:rPr lang="en-IN" sz="2400" b="1">
                <a:latin typeface="Arial"/>
                <a:ea typeface="Arial"/>
                <a:cs typeface="Arial"/>
                <a:sym typeface="Arial"/>
              </a:rPr>
              <a:t>Factory </a:t>
            </a:r>
            <a:r>
              <a:rPr lang="en-IN" sz="2400">
                <a:latin typeface="Arial"/>
                <a:ea typeface="Arial"/>
                <a:cs typeface="Arial"/>
                <a:sym typeface="Arial"/>
              </a:rPr>
              <a:t>is that a service is a constructor function and a factory is not. That is why, in the case of a factory, we return an object literal instead of using this</a:t>
            </a:r>
            <a:endParaRPr sz="24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457200" lvl="0" indent="0" algn="l" rtl="0">
              <a:spcBef>
                <a:spcPts val="1000"/>
              </a:spcBef>
              <a:spcAft>
                <a:spcPts val="0"/>
              </a:spcAft>
              <a:buNone/>
            </a:pPr>
            <a:r>
              <a:rPr lang="en-IN"/>
              <a:t>Routing </a:t>
            </a:r>
            <a:endParaRPr/>
          </a:p>
        </p:txBody>
      </p:sp>
      <p:sp>
        <p:nvSpPr>
          <p:cNvPr id="527" name="Google Shape;527;p7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914400" marR="0" lvl="1" indent="-381000" algn="l" rtl="0">
              <a:lnSpc>
                <a:spcPct val="90000"/>
              </a:lnSpc>
              <a:spcBef>
                <a:spcPts val="1000"/>
              </a:spcBef>
              <a:spcAft>
                <a:spcPts val="0"/>
              </a:spcAft>
              <a:buSzPts val="2400"/>
              <a:buChar char="•"/>
            </a:pPr>
            <a:r>
              <a:rPr lang="en-IN" sz="2400">
                <a:latin typeface="Arial"/>
                <a:ea typeface="Arial"/>
                <a:cs typeface="Arial"/>
                <a:sym typeface="Arial"/>
              </a:rPr>
              <a:t>In AngularJS we build </a:t>
            </a:r>
            <a:r>
              <a:rPr lang="en-IN" sz="2400">
                <a:uFill>
                  <a:noFill/>
                </a:uFill>
                <a:latin typeface="Arial"/>
                <a:ea typeface="Arial"/>
                <a:cs typeface="Arial"/>
                <a:sym typeface="Arial"/>
                <a:hlinkClick r:id="rId3"/>
              </a:rPr>
              <a:t>Single Page Application</a:t>
            </a:r>
            <a:r>
              <a:rPr lang="en-IN" sz="2400">
                <a:latin typeface="Arial"/>
                <a:ea typeface="Arial"/>
                <a:cs typeface="Arial"/>
                <a:sym typeface="Arial"/>
              </a:rPr>
              <a:t> (SPA) with AngularJS. </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sz="2400">
                <a:latin typeface="Arial"/>
                <a:ea typeface="Arial"/>
                <a:cs typeface="Arial"/>
                <a:sym typeface="Arial"/>
              </a:rPr>
              <a:t>It is a web app that loads a single HTML page and dynamically updates that page as the user interacts with the web app.</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sz="2400">
                <a:latin typeface="Arial"/>
                <a:ea typeface="Arial"/>
                <a:cs typeface="Arial"/>
                <a:sym typeface="Arial"/>
              </a:rPr>
              <a:t>AngularJS </a:t>
            </a:r>
            <a:r>
              <a:rPr lang="en-IN" sz="2400" b="1">
                <a:latin typeface="Arial"/>
                <a:ea typeface="Arial"/>
                <a:cs typeface="Arial"/>
                <a:sym typeface="Arial"/>
              </a:rPr>
              <a:t>ngRoute </a:t>
            </a:r>
            <a:r>
              <a:rPr lang="en-IN" sz="2400">
                <a:latin typeface="Arial"/>
                <a:ea typeface="Arial"/>
                <a:cs typeface="Arial"/>
                <a:sym typeface="Arial"/>
              </a:rPr>
              <a:t>module provides routing</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sz="2400">
                <a:latin typeface="Arial"/>
                <a:ea typeface="Arial"/>
                <a:cs typeface="Arial"/>
                <a:sym typeface="Arial"/>
              </a:rPr>
              <a:t>download angular-route.js script or use CDN</a:t>
            </a:r>
            <a:endParaRPr sz="2400">
              <a:latin typeface="Arial"/>
              <a:ea typeface="Arial"/>
              <a:cs typeface="Arial"/>
              <a:sym typeface="Arial"/>
            </a:endParaRPr>
          </a:p>
          <a:p>
            <a:pPr marL="914400" marR="0" lvl="1" indent="-381000" algn="l" rtl="0">
              <a:lnSpc>
                <a:spcPct val="90000"/>
              </a:lnSpc>
              <a:spcBef>
                <a:spcPts val="0"/>
              </a:spcBef>
              <a:spcAft>
                <a:spcPts val="0"/>
              </a:spcAft>
              <a:buSzPts val="2400"/>
              <a:buChar char="•"/>
            </a:pPr>
            <a:r>
              <a:rPr lang="en-IN" sz="2400">
                <a:latin typeface="Arial"/>
                <a:ea typeface="Arial"/>
                <a:cs typeface="Arial"/>
                <a:sym typeface="Arial"/>
              </a:rPr>
              <a:t>ngRoute module routes your application to different pages without reloading the entire application.</a:t>
            </a:r>
            <a:endParaRPr sz="2400">
              <a:latin typeface="Arial"/>
              <a:ea typeface="Arial"/>
              <a:cs typeface="Arial"/>
              <a:sym typeface="Arial"/>
            </a:endParaRPr>
          </a:p>
          <a:p>
            <a:pPr marL="457200" marR="0" lvl="0" indent="0" algn="l" rtl="0">
              <a:lnSpc>
                <a:spcPct val="90000"/>
              </a:lnSpc>
              <a:spcBef>
                <a:spcPts val="1000"/>
              </a:spcBef>
              <a:spcAft>
                <a:spcPts val="0"/>
              </a:spcAft>
              <a:buNone/>
            </a:pPr>
            <a:endParaRPr sz="2400">
              <a:solidFill>
                <a:srgbClr val="4D5B7C"/>
              </a:solidFill>
              <a:latin typeface="Arial"/>
              <a:ea typeface="Arial"/>
              <a:cs typeface="Arial"/>
              <a:sym typeface="Arial"/>
            </a:endParaRPr>
          </a:p>
          <a:p>
            <a:pPr marL="457200" lvl="0" indent="0" algn="l" rtl="0">
              <a:spcBef>
                <a:spcPts val="1000"/>
              </a:spcBef>
              <a:spcAft>
                <a:spcPts val="0"/>
              </a:spcAft>
              <a:buNone/>
            </a:pPr>
            <a:r>
              <a:rPr lang="en-IN" sz="2400">
                <a:solidFill>
                  <a:srgbClr val="4D5B7C"/>
                </a:solidFill>
                <a:latin typeface="Arial"/>
                <a:ea typeface="Arial"/>
                <a:cs typeface="Arial"/>
                <a:sym typeface="Arial"/>
              </a:rPr>
              <a:t>[ Install AngularJS http server if required</a:t>
            </a:r>
            <a:endParaRPr sz="2400">
              <a:solidFill>
                <a:srgbClr val="4D5B7C"/>
              </a:solidFill>
              <a:latin typeface="Arial"/>
              <a:ea typeface="Arial"/>
              <a:cs typeface="Arial"/>
              <a:sym typeface="Arial"/>
            </a:endParaRPr>
          </a:p>
          <a:p>
            <a:pPr marL="1371600" lvl="0" indent="0" algn="l" rtl="0">
              <a:lnSpc>
                <a:spcPct val="115000"/>
              </a:lnSpc>
              <a:spcBef>
                <a:spcPts val="0"/>
              </a:spcBef>
              <a:spcAft>
                <a:spcPts val="0"/>
              </a:spcAft>
              <a:buNone/>
            </a:pPr>
            <a:r>
              <a:rPr lang="en-IN" sz="1100">
                <a:latin typeface="Arial"/>
                <a:ea typeface="Arial"/>
                <a:cs typeface="Arial"/>
                <a:sym typeface="Arial"/>
              </a:rPr>
              <a:t>Install server</a:t>
            </a:r>
            <a:endParaRPr sz="1100">
              <a:latin typeface="Arial"/>
              <a:ea typeface="Arial"/>
              <a:cs typeface="Arial"/>
              <a:sym typeface="Arial"/>
            </a:endParaRPr>
          </a:p>
          <a:p>
            <a:pPr marL="1371600" lvl="0" indent="0" algn="l" rtl="0">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npm install -g http-server</a:t>
            </a:r>
            <a:endParaRPr sz="1100">
              <a:latin typeface="Arial"/>
              <a:ea typeface="Arial"/>
              <a:cs typeface="Arial"/>
              <a:sym typeface="Arial"/>
            </a:endParaRPr>
          </a:p>
          <a:p>
            <a:pPr marL="137160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1371600" lvl="0" indent="0" algn="l" rtl="0">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Move to the project folder</a:t>
            </a:r>
            <a:endParaRPr sz="1100">
              <a:latin typeface="Arial"/>
              <a:ea typeface="Arial"/>
              <a:cs typeface="Arial"/>
              <a:sym typeface="Arial"/>
            </a:endParaRPr>
          </a:p>
          <a:p>
            <a:pPr marL="1371600" lvl="0" indent="0" algn="l" rtl="0">
              <a:lnSpc>
                <a:spcPct val="115000"/>
              </a:lnSpc>
              <a:spcBef>
                <a:spcPts val="0"/>
              </a:spcBef>
              <a:spcAft>
                <a:spcPts val="0"/>
              </a:spcAft>
              <a:buNone/>
            </a:pPr>
            <a:endParaRPr sz="1100">
              <a:latin typeface="Arial"/>
              <a:ea typeface="Arial"/>
              <a:cs typeface="Arial"/>
              <a:sym typeface="Arial"/>
            </a:endParaRPr>
          </a:p>
          <a:p>
            <a:pPr marL="1371600" lvl="0" indent="0" algn="l" rtl="0">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To run server</a:t>
            </a:r>
            <a:endParaRPr sz="1100">
              <a:latin typeface="Arial"/>
              <a:ea typeface="Arial"/>
              <a:cs typeface="Arial"/>
              <a:sym typeface="Arial"/>
            </a:endParaRPr>
          </a:p>
          <a:p>
            <a:pPr marL="1371600" lvl="0" indent="0" algn="l" rtl="0">
              <a:lnSpc>
                <a:spcPct val="115000"/>
              </a:lnSpc>
              <a:spcBef>
                <a:spcPts val="0"/>
              </a:spcBef>
              <a:spcAft>
                <a:spcPts val="0"/>
              </a:spcAft>
              <a:buNone/>
            </a:pPr>
            <a:r>
              <a:rPr lang="en-IN" sz="1100">
                <a:latin typeface="Arial"/>
                <a:ea typeface="Arial"/>
                <a:cs typeface="Arial"/>
                <a:sym typeface="Arial"/>
              </a:rPr>
              <a:t>http-server</a:t>
            </a:r>
            <a:endParaRPr sz="1100">
              <a:latin typeface="Arial"/>
              <a:ea typeface="Arial"/>
              <a:cs typeface="Arial"/>
              <a:sym typeface="Arial"/>
            </a:endParaRPr>
          </a:p>
          <a:p>
            <a:pPr marL="1371600" lvl="0" indent="0" algn="l" rtl="0">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457200" lvl="0" indent="0" algn="l" rtl="0">
              <a:spcBef>
                <a:spcPts val="1000"/>
              </a:spcBef>
              <a:spcAft>
                <a:spcPts val="0"/>
              </a:spcAft>
              <a:buNone/>
            </a:pPr>
            <a:endParaRPr sz="2400">
              <a:solidFill>
                <a:srgbClr val="4D5B7C"/>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EE019E8-936A-F8B1-4B26-07148540B40C}"/>
                  </a:ext>
                </a:extLst>
              </p14:cNvPr>
              <p14:cNvContentPartPr/>
              <p14:nvPr/>
            </p14:nvContentPartPr>
            <p14:xfrm>
              <a:off x="1181160" y="800280"/>
              <a:ext cx="2019600" cy="667080"/>
            </p14:xfrm>
          </p:contentPart>
        </mc:Choice>
        <mc:Fallback xmlns="">
          <p:pic>
            <p:nvPicPr>
              <p:cNvPr id="2" name="Ink 1">
                <a:extLst>
                  <a:ext uri="{FF2B5EF4-FFF2-40B4-BE49-F238E27FC236}">
                    <a16:creationId xmlns:a16="http://schemas.microsoft.com/office/drawing/2014/main" id="{8EE019E8-936A-F8B1-4B26-07148540B40C}"/>
                  </a:ext>
                </a:extLst>
              </p:cNvPr>
              <p:cNvPicPr/>
              <p:nvPr/>
            </p:nvPicPr>
            <p:blipFill>
              <a:blip r:embed="rId5"/>
              <a:stretch>
                <a:fillRect/>
              </a:stretch>
            </p:blipFill>
            <p:spPr>
              <a:xfrm>
                <a:off x="1165320" y="736920"/>
                <a:ext cx="205092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25C6E56-506D-380C-E4FC-55EC6D6EF4A4}"/>
                  </a:ext>
                </a:extLst>
              </p14:cNvPr>
              <p14:cNvContentPartPr/>
              <p14:nvPr/>
            </p14:nvContentPartPr>
            <p14:xfrm>
              <a:off x="3295800" y="2901960"/>
              <a:ext cx="1302120" cy="387720"/>
            </p14:xfrm>
          </p:contentPart>
        </mc:Choice>
        <mc:Fallback xmlns="">
          <p:pic>
            <p:nvPicPr>
              <p:cNvPr id="3" name="Ink 2">
                <a:extLst>
                  <a:ext uri="{FF2B5EF4-FFF2-40B4-BE49-F238E27FC236}">
                    <a16:creationId xmlns:a16="http://schemas.microsoft.com/office/drawing/2014/main" id="{B25C6E56-506D-380C-E4FC-55EC6D6EF4A4}"/>
                  </a:ext>
                </a:extLst>
              </p:cNvPr>
              <p:cNvPicPr/>
              <p:nvPr/>
            </p:nvPicPr>
            <p:blipFill>
              <a:blip r:embed="rId7"/>
              <a:stretch>
                <a:fillRect/>
              </a:stretch>
            </p:blipFill>
            <p:spPr>
              <a:xfrm>
                <a:off x="3279960" y="2838600"/>
                <a:ext cx="1333440" cy="514440"/>
              </a:xfrm>
              <a:prstGeom prst="rect">
                <a:avLst/>
              </a:prstGeom>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34" name="Google Shape;534;p7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Clr>
                <a:srgbClr val="4D5B7C"/>
              </a:buClr>
              <a:buSzPts val="2400"/>
              <a:buAutoNum type="arabicPeriod"/>
            </a:pPr>
            <a:r>
              <a:rPr lang="en-IN" sz="2400">
                <a:solidFill>
                  <a:srgbClr val="4D5B7C"/>
                </a:solidFill>
                <a:latin typeface="Arial"/>
                <a:ea typeface="Arial"/>
                <a:cs typeface="Arial"/>
                <a:sym typeface="Arial"/>
              </a:rPr>
              <a:t> load the ngRoute module in your AngularJS application by adding it as a dependent module</a:t>
            </a:r>
            <a:endParaRPr sz="2400">
              <a:solidFill>
                <a:srgbClr val="4D5B7C"/>
              </a:solidFill>
              <a:latin typeface="Arial"/>
              <a:ea typeface="Arial"/>
              <a:cs typeface="Arial"/>
              <a:sym typeface="Arial"/>
            </a:endParaRPr>
          </a:p>
          <a:p>
            <a:pPr marL="457200" lvl="0" indent="-381000" algn="l" rtl="0">
              <a:lnSpc>
                <a:spcPct val="100000"/>
              </a:lnSpc>
              <a:spcBef>
                <a:spcPts val="0"/>
              </a:spcBef>
              <a:spcAft>
                <a:spcPts val="0"/>
              </a:spcAft>
              <a:buClr>
                <a:srgbClr val="4D5B7C"/>
              </a:buClr>
              <a:buSzPts val="2400"/>
              <a:buAutoNum type="arabicPeriod"/>
            </a:pPr>
            <a:r>
              <a:rPr lang="en-IN" sz="2400">
                <a:solidFill>
                  <a:srgbClr val="4D5B7C"/>
                </a:solidFill>
                <a:latin typeface="Arial"/>
                <a:ea typeface="Arial"/>
                <a:cs typeface="Arial"/>
                <a:sym typeface="Arial"/>
              </a:rPr>
              <a:t>$routeProvider is used to configure the routes. 	</a:t>
            </a:r>
            <a:endParaRPr sz="2400">
              <a:solidFill>
                <a:srgbClr val="4D5B7C"/>
              </a:solidFill>
              <a:latin typeface="Arial"/>
              <a:ea typeface="Arial"/>
              <a:cs typeface="Arial"/>
              <a:sym typeface="Arial"/>
            </a:endParaRPr>
          </a:p>
          <a:p>
            <a:pPr marL="914400" lvl="1" indent="-381000" algn="l" rtl="0">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use the ngRoute config() to configure the $routeProvider. 	</a:t>
            </a:r>
            <a:endParaRPr>
              <a:solidFill>
                <a:srgbClr val="4D5B7C"/>
              </a:solidFill>
              <a:latin typeface="Arial"/>
              <a:ea typeface="Arial"/>
              <a:cs typeface="Arial"/>
              <a:sym typeface="Arial"/>
            </a:endParaRPr>
          </a:p>
          <a:p>
            <a:pPr marL="914400" lvl="1" indent="-381000" algn="l" rtl="0">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The config() takes a function which takes the $routeProvider as parameter and the routing configuration goes inside the function. </a:t>
            </a:r>
            <a:endParaRPr>
              <a:solidFill>
                <a:srgbClr val="4D5B7C"/>
              </a:solidFill>
              <a:latin typeface="Arial"/>
              <a:ea typeface="Arial"/>
              <a:cs typeface="Arial"/>
              <a:sym typeface="Arial"/>
            </a:endParaRPr>
          </a:p>
          <a:p>
            <a:pPr marL="914400" lvl="1" indent="-381000" algn="l" rtl="0">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$routeProvider has a simple API, accepting either the when() or otherwise() method.</a:t>
            </a:r>
            <a:endParaRPr>
              <a:solidFill>
                <a:srgbClr val="4D5B7C"/>
              </a:solidFill>
              <a:latin typeface="Arial"/>
              <a:ea typeface="Arial"/>
              <a:cs typeface="Arial"/>
              <a:sym typeface="Arial"/>
            </a:endParaRPr>
          </a:p>
          <a:p>
            <a:pPr marL="457200" lvl="0" indent="-381000" algn="l" rtl="0">
              <a:lnSpc>
                <a:spcPct val="100000"/>
              </a:lnSpc>
              <a:spcBef>
                <a:spcPts val="0"/>
              </a:spcBef>
              <a:spcAft>
                <a:spcPts val="0"/>
              </a:spcAft>
              <a:buClr>
                <a:srgbClr val="4D5B7C"/>
              </a:buClr>
              <a:buSzPts val="2400"/>
              <a:buAutoNum type="arabicPeriod"/>
            </a:pPr>
            <a:r>
              <a:rPr lang="en-IN" sz="2400">
                <a:solidFill>
                  <a:srgbClr val="4D5B7C"/>
                </a:solidFill>
                <a:latin typeface="Arial"/>
                <a:ea typeface="Arial"/>
                <a:cs typeface="Arial"/>
                <a:sym typeface="Arial"/>
              </a:rPr>
              <a:t>application needs a container to put the content provided by the routing</a:t>
            </a:r>
            <a:endParaRPr sz="2400">
              <a:highlight>
                <a:srgbClr val="FFFFFF"/>
              </a:highlight>
              <a:latin typeface="Verdana"/>
              <a:ea typeface="Verdana"/>
              <a:cs typeface="Verdana"/>
              <a:sym typeface="Verdana"/>
            </a:endParaRPr>
          </a:p>
          <a:p>
            <a:pPr marL="914400" lvl="1" indent="-381000" algn="l" rtl="0">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ngView directive is used to display the HTML templates or views in the specified routes.</a:t>
            </a:r>
            <a:endParaRPr>
              <a:solidFill>
                <a:srgbClr val="4D5B7C"/>
              </a:solidFill>
              <a:latin typeface="Arial"/>
              <a:ea typeface="Arial"/>
              <a:cs typeface="Arial"/>
              <a:sym typeface="Arial"/>
            </a:endParaRPr>
          </a:p>
          <a:p>
            <a:pPr marL="914400" lvl="1" indent="-381000" algn="l" rtl="0">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 Every time the current route changes, the included view changes with it according to the configuration of the $route service.</a:t>
            </a:r>
            <a:endParaRPr>
              <a:solidFill>
                <a:srgbClr val="4D5B7C"/>
              </a:solidFill>
              <a:latin typeface="Arial"/>
              <a:ea typeface="Arial"/>
              <a:cs typeface="Arial"/>
              <a:sym typeface="Arial"/>
            </a:endParaRPr>
          </a:p>
          <a:p>
            <a:pPr marL="457200" lvl="0" indent="0" algn="l" rtl="0">
              <a:lnSpc>
                <a:spcPct val="100000"/>
              </a:lnSpc>
              <a:spcBef>
                <a:spcPts val="1000"/>
              </a:spcBef>
              <a:spcAft>
                <a:spcPts val="0"/>
              </a:spcAft>
              <a:buNone/>
            </a:pP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a:t>Built-in Helper Functions</a:t>
            </a:r>
            <a:endParaRPr/>
          </a:p>
        </p:txBody>
      </p:sp>
      <p:sp>
        <p:nvSpPr>
          <p:cNvPr id="541" name="Google Shape;541;p77"/>
          <p:cNvSpPr txBox="1">
            <a:spLocks noGrp="1"/>
          </p:cNvSpPr>
          <p:nvPr>
            <p:ph type="body" idx="1"/>
          </p:nvPr>
        </p:nvSpPr>
        <p:spPr>
          <a:xfrm>
            <a:off x="838200" y="1825625"/>
            <a:ext cx="63225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angular.copy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angular.equals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angular.forEach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angular.fromJson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angular.identity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angular.isArray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angular.isDate </a:t>
            </a:r>
            <a:endParaRPr sz="2400">
              <a:latin typeface="Arial"/>
              <a:ea typeface="Arial"/>
              <a:cs typeface="Arial"/>
              <a:sym typeface="Arial"/>
            </a:endParaRPr>
          </a:p>
          <a:p>
            <a:pPr marL="0" lvl="0" indent="0" algn="l" rtl="0">
              <a:spcBef>
                <a:spcPts val="1000"/>
              </a:spcBef>
              <a:spcAft>
                <a:spcPts val="0"/>
              </a:spcAft>
              <a:buNone/>
            </a:pPr>
            <a:r>
              <a:rPr lang="en-IN" sz="2400">
                <a:latin typeface="Arial"/>
                <a:ea typeface="Arial"/>
                <a:cs typeface="Arial"/>
                <a:sym typeface="Arial"/>
              </a:rPr>
              <a:t>angular.isDefined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angular.isUndefined </a:t>
            </a:r>
            <a:endParaRPr sz="2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2400">
                <a:latin typeface="Arial"/>
                <a:ea typeface="Arial"/>
                <a:cs typeface="Arial"/>
                <a:sym typeface="Arial"/>
              </a:rPr>
              <a:t>angular.isElement </a:t>
            </a:r>
            <a:endParaRPr sz="2400">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p:txBody>
      </p:sp>
      <p:sp>
        <p:nvSpPr>
          <p:cNvPr id="542" name="Google Shape;542;p77"/>
          <p:cNvSpPr txBox="1"/>
          <p:nvPr/>
        </p:nvSpPr>
        <p:spPr>
          <a:xfrm>
            <a:off x="6486525" y="1825625"/>
            <a:ext cx="3000000" cy="328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2400">
                <a:solidFill>
                  <a:schemeClr val="dk1"/>
                </a:solidFill>
              </a:rPr>
              <a:t>angular.isFunction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angular.isNumber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angular.isObject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angular.isString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angular.merge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angular.noop </a:t>
            </a:r>
            <a:endParaRPr sz="2400">
              <a:solidFill>
                <a:schemeClr val="dk1"/>
              </a:solidFill>
            </a:endParaRPr>
          </a:p>
          <a:p>
            <a:pPr marL="0" lvl="0" indent="0" algn="l" rtl="0">
              <a:lnSpc>
                <a:spcPct val="90000"/>
              </a:lnSpc>
              <a:spcBef>
                <a:spcPts val="1000"/>
              </a:spcBef>
              <a:spcAft>
                <a:spcPts val="0"/>
              </a:spcAft>
              <a:buNone/>
            </a:pPr>
            <a:r>
              <a:rPr lang="en-IN" sz="2400">
                <a:solidFill>
                  <a:schemeClr val="dk1"/>
                </a:solidFill>
              </a:rPr>
              <a:t>angular.toJson </a:t>
            </a:r>
            <a:endParaRPr sz="24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marR="0" lvl="0" indent="0" algn="l" rtl="0">
              <a:lnSpc>
                <a:spcPct val="90000"/>
              </a:lnSpc>
              <a:spcBef>
                <a:spcPts val="1000"/>
              </a:spcBef>
              <a:spcAft>
                <a:spcPts val="0"/>
              </a:spcAft>
              <a:buNone/>
            </a:pPr>
            <a:r>
              <a:rPr lang="en-IN"/>
              <a:t>Using Angular JS with Typescript</a:t>
            </a:r>
            <a:endParaRPr/>
          </a:p>
        </p:txBody>
      </p:sp>
      <p:sp>
        <p:nvSpPr>
          <p:cNvPr id="549" name="Google Shape;549;p7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a:t>NOT DONE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56" name="Google Shape;556;p7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557" name="Google Shape;557;p79"/>
          <p:cNvPicPr preferRelativeResize="0"/>
          <p:nvPr/>
        </p:nvPicPr>
        <p:blipFill>
          <a:blip r:embed="rId3">
            <a:alphaModFix/>
          </a:blip>
          <a:stretch>
            <a:fillRect/>
          </a:stretch>
        </p:blipFill>
        <p:spPr>
          <a:xfrm>
            <a:off x="1452400" y="1825626"/>
            <a:ext cx="9456050" cy="416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5" name="Google Shape;135;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It is a Powerful Framework</a:t>
            </a:r>
            <a:endParaRPr sz="2400">
              <a:solidFill>
                <a:srgbClr val="202124"/>
              </a:solidFill>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robust solution for faster front-end development</a:t>
            </a:r>
            <a:endParaRPr>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It has multiple features such as </a:t>
            </a:r>
            <a:r>
              <a:rPr lang="en-IN" sz="2400" b="1">
                <a:highlight>
                  <a:srgbClr val="FFFFFF"/>
                </a:highlight>
                <a:latin typeface="Arial"/>
                <a:ea typeface="Arial"/>
                <a:cs typeface="Arial"/>
                <a:sym typeface="Arial"/>
              </a:rPr>
              <a:t>MVC pattern, directives, and dependency injection</a:t>
            </a:r>
            <a:r>
              <a:rPr lang="en-IN" sz="2400">
                <a:highlight>
                  <a:srgbClr val="FFFFFF"/>
                </a:highlight>
                <a:latin typeface="Arial"/>
                <a:ea typeface="Arial"/>
                <a:cs typeface="Arial"/>
                <a:sym typeface="Arial"/>
              </a:rPr>
              <a:t>. </a:t>
            </a:r>
            <a:endParaRPr sz="2400">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It is a common platform among developers because it is </a:t>
            </a:r>
            <a:r>
              <a:rPr lang="en-IN" sz="2400" b="1">
                <a:highlight>
                  <a:srgbClr val="FFFFFF"/>
                </a:highlight>
                <a:latin typeface="Arial"/>
                <a:ea typeface="Arial"/>
                <a:cs typeface="Arial"/>
                <a:sym typeface="Arial"/>
              </a:rPr>
              <a:t>free</a:t>
            </a:r>
            <a:r>
              <a:rPr lang="en-IN" sz="2400">
                <a:highlight>
                  <a:srgbClr val="FFFFFF"/>
                </a:highlight>
                <a:latin typeface="Arial"/>
                <a:ea typeface="Arial"/>
                <a:cs typeface="Arial"/>
                <a:sym typeface="Arial"/>
              </a:rPr>
              <a:t>ly available. </a:t>
            </a:r>
            <a:endParaRPr sz="2400">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This allows developers to expand the HTML syntax and build client-side applications</a:t>
            </a:r>
            <a:r>
              <a:rPr lang="en-IN" sz="1600">
                <a:highlight>
                  <a:srgbClr val="FFFFFF"/>
                </a:highlight>
                <a:latin typeface="Arial"/>
                <a:ea typeface="Arial"/>
                <a:cs typeface="Arial"/>
                <a:sym typeface="Arial"/>
              </a:rPr>
              <a:t>.</a:t>
            </a:r>
            <a:endParaRPr sz="2400">
              <a:solidFill>
                <a:srgbClr val="202124"/>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Real-Time</a:t>
            </a:r>
            <a:r>
              <a:rPr lang="en-IN" sz="2400" b="1">
                <a:solidFill>
                  <a:srgbClr val="202124"/>
                </a:solidFill>
                <a:highlight>
                  <a:srgbClr val="FFFFFF"/>
                </a:highlight>
                <a:latin typeface="Arial"/>
                <a:ea typeface="Arial"/>
                <a:cs typeface="Arial"/>
                <a:sym typeface="Arial"/>
              </a:rPr>
              <a:t> Testing</a:t>
            </a:r>
            <a:endParaRPr sz="2400" b="1">
              <a:solidFill>
                <a:srgbClr val="202124"/>
              </a:solidFill>
              <a:highlight>
                <a:srgbClr val="FFFFFF"/>
              </a:highlight>
              <a:latin typeface="Arial"/>
              <a:ea typeface="Arial"/>
              <a:cs typeface="Arial"/>
              <a:sym typeface="Arial"/>
            </a:endParaRPr>
          </a:p>
          <a:p>
            <a:pPr marL="914400" lvl="1" indent="-381000" algn="l" rtl="0">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 end-to-end and unit testing</a:t>
            </a:r>
            <a:endParaRPr sz="2400">
              <a:solidFill>
                <a:srgbClr val="202124"/>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98DBF0B-EF6E-9704-83DD-73507257A6E6}"/>
                  </a:ext>
                </a:extLst>
              </p14:cNvPr>
              <p14:cNvContentPartPr/>
              <p14:nvPr/>
            </p14:nvContentPartPr>
            <p14:xfrm>
              <a:off x="2152800" y="1663920"/>
              <a:ext cx="3029040" cy="686160"/>
            </p14:xfrm>
          </p:contentPart>
        </mc:Choice>
        <mc:Fallback xmlns="">
          <p:pic>
            <p:nvPicPr>
              <p:cNvPr id="2" name="Ink 1">
                <a:extLst>
                  <a:ext uri="{FF2B5EF4-FFF2-40B4-BE49-F238E27FC236}">
                    <a16:creationId xmlns:a16="http://schemas.microsoft.com/office/drawing/2014/main" id="{A98DBF0B-EF6E-9704-83DD-73507257A6E6}"/>
                  </a:ext>
                </a:extLst>
              </p:cNvPr>
              <p:cNvPicPr/>
              <p:nvPr/>
            </p:nvPicPr>
            <p:blipFill>
              <a:blip r:embed="rId4"/>
              <a:stretch>
                <a:fillRect/>
              </a:stretch>
            </p:blipFill>
            <p:spPr>
              <a:xfrm>
                <a:off x="2136960" y="1600560"/>
                <a:ext cx="306036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1137D39-CAE1-1368-688C-38B916CE6097}"/>
                  </a:ext>
                </a:extLst>
              </p14:cNvPr>
              <p14:cNvContentPartPr/>
              <p14:nvPr/>
            </p14:nvContentPartPr>
            <p14:xfrm>
              <a:off x="1378080" y="5067360"/>
              <a:ext cx="2724480" cy="572040"/>
            </p14:xfrm>
          </p:contentPart>
        </mc:Choice>
        <mc:Fallback xmlns="">
          <p:pic>
            <p:nvPicPr>
              <p:cNvPr id="3" name="Ink 2">
                <a:extLst>
                  <a:ext uri="{FF2B5EF4-FFF2-40B4-BE49-F238E27FC236}">
                    <a16:creationId xmlns:a16="http://schemas.microsoft.com/office/drawing/2014/main" id="{81137D39-CAE1-1368-688C-38B916CE6097}"/>
                  </a:ext>
                </a:extLst>
              </p:cNvPr>
              <p:cNvPicPr/>
              <p:nvPr/>
            </p:nvPicPr>
            <p:blipFill>
              <a:blip r:embed="rId6"/>
              <a:stretch>
                <a:fillRect/>
              </a:stretch>
            </p:blipFill>
            <p:spPr>
              <a:xfrm>
                <a:off x="1362240" y="5004000"/>
                <a:ext cx="2755800" cy="6987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2" name="Google Shape;142;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749300" lvl="0" indent="-381000" algn="l" rtl="0">
              <a:lnSpc>
                <a:spcPct val="100000"/>
              </a:lnSpc>
              <a:spcBef>
                <a:spcPts val="2400"/>
              </a:spcBef>
              <a:spcAft>
                <a:spcPts val="0"/>
              </a:spcAft>
              <a:buClr>
                <a:srgbClr val="3A3A3A"/>
              </a:buClr>
              <a:buSzPts val="2400"/>
              <a:buFont typeface="Arial"/>
              <a:buChar char="●"/>
            </a:pPr>
            <a:r>
              <a:rPr lang="en-IN" sz="2400">
                <a:solidFill>
                  <a:srgbClr val="202124"/>
                </a:solidFill>
                <a:highlight>
                  <a:srgbClr val="FFFFFF"/>
                </a:highlight>
                <a:latin typeface="Arial"/>
                <a:ea typeface="Arial"/>
                <a:cs typeface="Arial"/>
                <a:sym typeface="Arial"/>
              </a:rPr>
              <a:t>AngularJS extension that is the Angular apps are built using the </a:t>
            </a:r>
            <a:r>
              <a:rPr lang="en-IN" sz="2400" b="1">
                <a:solidFill>
                  <a:srgbClr val="202124"/>
                </a:solidFill>
                <a:highlight>
                  <a:srgbClr val="FFFFFF"/>
                </a:highlight>
                <a:latin typeface="Arial"/>
                <a:ea typeface="Arial"/>
                <a:cs typeface="Arial"/>
                <a:sym typeface="Arial"/>
              </a:rPr>
              <a:t>TypeScript </a:t>
            </a:r>
            <a:r>
              <a:rPr lang="en-IN" sz="2400">
                <a:solidFill>
                  <a:srgbClr val="202124"/>
                </a:solidFill>
                <a:highlight>
                  <a:srgbClr val="FFFFFF"/>
                </a:highlight>
                <a:latin typeface="Arial"/>
                <a:ea typeface="Arial"/>
                <a:cs typeface="Arial"/>
                <a:sym typeface="Arial"/>
              </a:rPr>
              <a:t>language, which eliminates the errors while writing the codes and ensures high performance and security.</a:t>
            </a:r>
            <a:endParaRPr sz="2400">
              <a:solidFill>
                <a:srgbClr val="202124"/>
              </a:solidFill>
              <a:highlight>
                <a:srgbClr val="FFFFFF"/>
              </a:highlight>
              <a:latin typeface="Arial"/>
              <a:ea typeface="Arial"/>
              <a:cs typeface="Arial"/>
              <a:sym typeface="Arial"/>
            </a:endParaRPr>
          </a:p>
          <a:p>
            <a:pPr marL="749300" lvl="0" indent="-381000" algn="l" rtl="0">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The </a:t>
            </a:r>
            <a:r>
              <a:rPr lang="en-IN" sz="2400" b="1">
                <a:solidFill>
                  <a:srgbClr val="202124"/>
                </a:solidFill>
                <a:highlight>
                  <a:srgbClr val="FFFFFF"/>
                </a:highlight>
                <a:latin typeface="Arial"/>
                <a:ea typeface="Arial"/>
                <a:cs typeface="Arial"/>
                <a:sym typeface="Arial"/>
              </a:rPr>
              <a:t>time investment</a:t>
            </a:r>
            <a:r>
              <a:rPr lang="en-IN" sz="2400">
                <a:solidFill>
                  <a:srgbClr val="202124"/>
                </a:solidFill>
                <a:highlight>
                  <a:srgbClr val="FFFFFF"/>
                </a:highlight>
                <a:latin typeface="Arial"/>
                <a:ea typeface="Arial"/>
                <a:cs typeface="Arial"/>
                <a:sym typeface="Arial"/>
              </a:rPr>
              <a:t> in Angular for the projects is less as compared to other web development frameworks. The Angular CLI tool allows the developers to create initial projects, perform testing, and integrate features in the same.</a:t>
            </a:r>
            <a:endParaRPr sz="2400">
              <a:solidFill>
                <a:srgbClr val="202124"/>
              </a:solidFill>
              <a:highlight>
                <a:srgbClr val="FFFFFF"/>
              </a:highlight>
              <a:latin typeface="Arial"/>
              <a:ea typeface="Arial"/>
              <a:cs typeface="Arial"/>
              <a:sym typeface="Arial"/>
            </a:endParaRPr>
          </a:p>
          <a:p>
            <a:pPr marL="749300" lvl="0" indent="-381000" algn="l" rtl="0">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Reduce development time as Angular uses HTML to define the User-interface of an application, which is less complex as compared to JavaScript.</a:t>
            </a:r>
            <a:endParaRPr sz="2400">
              <a:solidFill>
                <a:srgbClr val="3A3A3A"/>
              </a:solidFill>
              <a:highlight>
                <a:srgbClr val="FFFFFF"/>
              </a:highlight>
              <a:latin typeface="Arial"/>
              <a:ea typeface="Arial"/>
              <a:cs typeface="Arial"/>
              <a:sym typeface="Arial"/>
            </a:endParaRPr>
          </a:p>
          <a:p>
            <a:pPr marL="457200" lvl="0" indent="0" algn="l" rtl="0">
              <a:lnSpc>
                <a:spcPct val="100000"/>
              </a:lnSpc>
              <a:spcBef>
                <a:spcPts val="2400"/>
              </a:spcBef>
              <a:spcAft>
                <a:spcPts val="0"/>
              </a:spcAft>
              <a:buNone/>
            </a:pPr>
            <a:endParaRPr sz="2400">
              <a:solidFill>
                <a:srgbClr val="202124"/>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2400">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B68242F-A781-235D-4F39-00972E35BF89}"/>
                  </a:ext>
                </a:extLst>
              </p14:cNvPr>
              <p14:cNvContentPartPr/>
              <p14:nvPr/>
            </p14:nvContentPartPr>
            <p14:xfrm>
              <a:off x="6813720" y="4419720"/>
              <a:ext cx="4260960" cy="622800"/>
            </p14:xfrm>
          </p:contentPart>
        </mc:Choice>
        <mc:Fallback xmlns="">
          <p:pic>
            <p:nvPicPr>
              <p:cNvPr id="2" name="Ink 1">
                <a:extLst>
                  <a:ext uri="{FF2B5EF4-FFF2-40B4-BE49-F238E27FC236}">
                    <a16:creationId xmlns:a16="http://schemas.microsoft.com/office/drawing/2014/main" id="{6B68242F-A781-235D-4F39-00972E35BF89}"/>
                  </a:ext>
                </a:extLst>
              </p:cNvPr>
              <p:cNvPicPr/>
              <p:nvPr/>
            </p:nvPicPr>
            <p:blipFill>
              <a:blip r:embed="rId4"/>
              <a:stretch>
                <a:fillRect/>
              </a:stretch>
            </p:blipFill>
            <p:spPr>
              <a:xfrm>
                <a:off x="6797880" y="4356360"/>
                <a:ext cx="429228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89ED393-836B-8BD4-7869-15AB854EC239}"/>
                  </a:ext>
                </a:extLst>
              </p14:cNvPr>
              <p14:cNvContentPartPr/>
              <p14:nvPr/>
            </p14:nvContentPartPr>
            <p14:xfrm>
              <a:off x="1663560" y="2273400"/>
              <a:ext cx="2864520" cy="552960"/>
            </p14:xfrm>
          </p:contentPart>
        </mc:Choice>
        <mc:Fallback xmlns="">
          <p:pic>
            <p:nvPicPr>
              <p:cNvPr id="3" name="Ink 2">
                <a:extLst>
                  <a:ext uri="{FF2B5EF4-FFF2-40B4-BE49-F238E27FC236}">
                    <a16:creationId xmlns:a16="http://schemas.microsoft.com/office/drawing/2014/main" id="{689ED393-836B-8BD4-7869-15AB854EC239}"/>
                  </a:ext>
                </a:extLst>
              </p:cNvPr>
              <p:cNvPicPr/>
              <p:nvPr/>
            </p:nvPicPr>
            <p:blipFill>
              <a:blip r:embed="rId6"/>
              <a:stretch>
                <a:fillRect/>
              </a:stretch>
            </p:blipFill>
            <p:spPr>
              <a:xfrm>
                <a:off x="1647720" y="2210040"/>
                <a:ext cx="2895840" cy="679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C6204B3-7076-16F5-1326-3245E274F9F3}"/>
                  </a:ext>
                </a:extLst>
              </p14:cNvPr>
              <p14:cNvContentPartPr/>
              <p14:nvPr/>
            </p14:nvContentPartPr>
            <p14:xfrm>
              <a:off x="5689440" y="2749680"/>
              <a:ext cx="2692800" cy="44640"/>
            </p14:xfrm>
          </p:contentPart>
        </mc:Choice>
        <mc:Fallback xmlns="">
          <p:pic>
            <p:nvPicPr>
              <p:cNvPr id="4" name="Ink 3">
                <a:extLst>
                  <a:ext uri="{FF2B5EF4-FFF2-40B4-BE49-F238E27FC236}">
                    <a16:creationId xmlns:a16="http://schemas.microsoft.com/office/drawing/2014/main" id="{BC6204B3-7076-16F5-1326-3245E274F9F3}"/>
                  </a:ext>
                </a:extLst>
              </p:cNvPr>
              <p:cNvPicPr/>
              <p:nvPr/>
            </p:nvPicPr>
            <p:blipFill>
              <a:blip r:embed="rId8"/>
              <a:stretch>
                <a:fillRect/>
              </a:stretch>
            </p:blipFill>
            <p:spPr>
              <a:xfrm>
                <a:off x="5673600" y="2686320"/>
                <a:ext cx="2724120" cy="1713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Environment Setup for AngularJS</a:t>
            </a:r>
            <a:endParaRPr/>
          </a:p>
        </p:txBody>
      </p:sp>
      <p:sp>
        <p:nvSpPr>
          <p:cNvPr id="149" name="Google Shape;149;p22"/>
          <p:cNvSpPr txBox="1">
            <a:spLocks noGrp="1"/>
          </p:cNvSpPr>
          <p:nvPr>
            <p:ph type="body" idx="1"/>
          </p:nvPr>
        </p:nvSpPr>
        <p:spPr>
          <a:xfrm>
            <a:off x="591325" y="1825625"/>
            <a:ext cx="11600700" cy="4351200"/>
          </a:xfrm>
          <a:prstGeom prst="rect">
            <a:avLst/>
          </a:prstGeom>
        </p:spPr>
        <p:txBody>
          <a:bodyPr spcFirstLastPara="1" wrap="square" lIns="91425" tIns="45700" rIns="91425" bIns="45700" anchor="t" anchorCtr="0">
            <a:noAutofit/>
          </a:bodyPr>
          <a:lstStyle/>
          <a:p>
            <a:pPr marL="749300" marR="0" lvl="0" indent="-381000" algn="l" rtl="0">
              <a:lnSpc>
                <a:spcPct val="100000"/>
              </a:lnSpc>
              <a:spcBef>
                <a:spcPts val="2400"/>
              </a:spcBef>
              <a:spcAft>
                <a:spcPts val="0"/>
              </a:spcAft>
              <a:buClr>
                <a:srgbClr val="3A3A3A"/>
              </a:buClr>
              <a:buSzPts val="2400"/>
              <a:buFont typeface="Arial"/>
              <a:buChar char="●"/>
            </a:pPr>
            <a:r>
              <a:rPr lang="en-IN" sz="2400">
                <a:solidFill>
                  <a:srgbClr val="202124"/>
                </a:solidFill>
                <a:highlight>
                  <a:srgbClr val="FFFFFF"/>
                </a:highlight>
                <a:latin typeface="Arial"/>
                <a:ea typeface="Arial"/>
                <a:cs typeface="Arial"/>
                <a:sym typeface="Arial"/>
              </a:rPr>
              <a:t>Download the desired version of AngularJS ( </a:t>
            </a:r>
            <a:r>
              <a:rPr lang="en-IN" sz="2400">
                <a:solidFill>
                  <a:srgbClr val="202124"/>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https://angularjs.org/</a:t>
            </a:r>
            <a:r>
              <a:rPr lang="en-IN" sz="2400">
                <a:solidFill>
                  <a:srgbClr val="202124"/>
                </a:solidFill>
                <a:highlight>
                  <a:srgbClr val="FFFFFF"/>
                </a:highlight>
                <a:latin typeface="Arial"/>
                <a:ea typeface="Arial"/>
                <a:cs typeface="Arial"/>
                <a:sym typeface="Arial"/>
              </a:rPr>
              <a:t>. OR use CDN </a:t>
            </a:r>
            <a:endParaRPr sz="2400">
              <a:solidFill>
                <a:srgbClr val="202124"/>
              </a:solidFill>
              <a:highlight>
                <a:srgbClr val="FFFFFF"/>
              </a:highlight>
              <a:latin typeface="Arial"/>
              <a:ea typeface="Arial"/>
              <a:cs typeface="Arial"/>
              <a:sym typeface="Arial"/>
            </a:endParaRPr>
          </a:p>
          <a:p>
            <a:pPr marL="914400" marR="0" lvl="1" indent="-381000" algn="l" rtl="0">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https://angularjs.org/</a:t>
            </a:r>
            <a:endParaRPr sz="2400">
              <a:solidFill>
                <a:srgbClr val="202124"/>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IN" sz="2400" b="1">
                <a:solidFill>
                  <a:srgbClr val="FF6600"/>
                </a:solidFill>
                <a:highlight>
                  <a:srgbClr val="FFFFFF"/>
                </a:highlight>
                <a:latin typeface="Arial"/>
                <a:ea typeface="Arial"/>
                <a:cs typeface="Arial"/>
                <a:sym typeface="Arial"/>
              </a:rPr>
              <a:t>Including script from CDN:</a:t>
            </a:r>
            <a:endParaRPr sz="2400" b="1">
              <a:solidFill>
                <a:srgbClr val="FF6600"/>
              </a:solidFill>
              <a:highlight>
                <a:srgbClr val="FFFFFF"/>
              </a:highlight>
              <a:latin typeface="Arial"/>
              <a:ea typeface="Arial"/>
              <a:cs typeface="Arial"/>
              <a:sym typeface="Arial"/>
            </a:endParaRPr>
          </a:p>
          <a:p>
            <a:pPr marL="457200" marR="0" lvl="0" indent="0" algn="l" rtl="0">
              <a:lnSpc>
                <a:spcPct val="100000"/>
              </a:lnSpc>
              <a:spcBef>
                <a:spcPts val="2400"/>
              </a:spcBef>
              <a:spcAft>
                <a:spcPts val="0"/>
              </a:spcAft>
              <a:buNone/>
            </a:pPr>
            <a:r>
              <a:rPr lang="en-IN" sz="2400">
                <a:solidFill>
                  <a:srgbClr val="3A3A3A"/>
                </a:solidFill>
                <a:latin typeface="Arial"/>
                <a:ea typeface="Arial"/>
                <a:cs typeface="Arial"/>
                <a:sym typeface="Arial"/>
              </a:rPr>
              <a:t>&lt;script src=”</a:t>
            </a:r>
            <a:r>
              <a:rPr lang="en-IN" sz="2400" u="sng">
                <a:solidFill>
                  <a:schemeClr val="hlink"/>
                </a:solidFill>
                <a:latin typeface="Arial"/>
                <a:ea typeface="Arial"/>
                <a:cs typeface="Arial"/>
                <a:sym typeface="Arial"/>
                <a:hlinkClick r:id="rId4"/>
              </a:rPr>
              <a:t>https://ajax.googleapis.com/ajax/libs/angularJS/1.7.2/angular.min.js</a:t>
            </a:r>
            <a:r>
              <a:rPr lang="en-IN" sz="2400">
                <a:solidFill>
                  <a:srgbClr val="3A3A3A"/>
                </a:solidFill>
                <a:latin typeface="Arial"/>
                <a:ea typeface="Arial"/>
                <a:cs typeface="Arial"/>
                <a:sym typeface="Arial"/>
              </a:rPr>
              <a:t>”</a:t>
            </a:r>
            <a:endParaRPr sz="2400">
              <a:solidFill>
                <a:srgbClr val="3A3A3A"/>
              </a:solidFill>
              <a:latin typeface="Arial"/>
              <a:ea typeface="Arial"/>
              <a:cs typeface="Arial"/>
              <a:sym typeface="Arial"/>
            </a:endParaRPr>
          </a:p>
          <a:p>
            <a:pPr marL="457200" marR="0" lvl="0" indent="0" algn="l" rtl="0">
              <a:lnSpc>
                <a:spcPct val="100000"/>
              </a:lnSpc>
              <a:spcBef>
                <a:spcPts val="0"/>
              </a:spcBef>
              <a:spcAft>
                <a:spcPts val="0"/>
              </a:spcAft>
              <a:buNone/>
            </a:pPr>
            <a:r>
              <a:rPr lang="en-IN" sz="2400">
                <a:solidFill>
                  <a:srgbClr val="3A3A3A"/>
                </a:solidFill>
                <a:latin typeface="Arial"/>
                <a:ea typeface="Arial"/>
                <a:cs typeface="Arial"/>
                <a:sym typeface="Arial"/>
              </a:rPr>
              <a:t>type=”text/javascript”&gt;</a:t>
            </a:r>
            <a:endParaRPr sz="2400">
              <a:solidFill>
                <a:srgbClr val="3A3A3A"/>
              </a:solidFill>
              <a:latin typeface="Arial"/>
              <a:ea typeface="Arial"/>
              <a:cs typeface="Arial"/>
              <a:sym typeface="Arial"/>
            </a:endParaRPr>
          </a:p>
          <a:p>
            <a:pPr marL="190500" marR="190500" lvl="0" indent="0" algn="l" rtl="0">
              <a:lnSpc>
                <a:spcPct val="100000"/>
              </a:lnSpc>
              <a:spcBef>
                <a:spcPts val="0"/>
              </a:spcBef>
              <a:spcAft>
                <a:spcPts val="0"/>
              </a:spcAft>
              <a:buNone/>
            </a:pPr>
            <a:r>
              <a:rPr lang="en-IN" sz="2400">
                <a:solidFill>
                  <a:srgbClr val="3A3A3A"/>
                </a:solidFill>
                <a:latin typeface="Arial"/>
                <a:ea typeface="Arial"/>
                <a:cs typeface="Arial"/>
                <a:sym typeface="Arial"/>
              </a:rPr>
              <a:t>&lt;/script&gt;</a:t>
            </a:r>
            <a:endParaRPr sz="2400">
              <a:solidFill>
                <a:srgbClr val="3A3A3A"/>
              </a:solidFill>
              <a:latin typeface="Arial"/>
              <a:ea typeface="Arial"/>
              <a:cs typeface="Arial"/>
              <a:sym typeface="Arial"/>
            </a:endParaRPr>
          </a:p>
          <a:p>
            <a:pPr marL="0" lvl="0" indent="0" algn="l" rtl="0">
              <a:lnSpc>
                <a:spcPct val="115000"/>
              </a:lnSpc>
              <a:spcBef>
                <a:spcPts val="1700"/>
              </a:spcBef>
              <a:spcAft>
                <a:spcPts val="0"/>
              </a:spcAft>
              <a:buNone/>
            </a:pPr>
            <a:r>
              <a:rPr lang="en-IN" sz="2400" b="1">
                <a:solidFill>
                  <a:srgbClr val="FF6600"/>
                </a:solidFill>
                <a:highlight>
                  <a:srgbClr val="FFFFFF"/>
                </a:highlight>
                <a:latin typeface="Arial"/>
                <a:ea typeface="Arial"/>
                <a:cs typeface="Arial"/>
                <a:sym typeface="Arial"/>
              </a:rPr>
              <a:t>Including script from local machine:</a:t>
            </a:r>
            <a:endParaRPr sz="2400" b="1">
              <a:solidFill>
                <a:srgbClr val="FF66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None/>
            </a:pPr>
            <a:r>
              <a:rPr lang="en-IN" sz="2400">
                <a:solidFill>
                  <a:srgbClr val="3A3A3A"/>
                </a:solidFill>
                <a:latin typeface="Arial"/>
                <a:ea typeface="Arial"/>
                <a:cs typeface="Arial"/>
                <a:sym typeface="Arial"/>
              </a:rPr>
              <a:t>&lt;script    src=” scripts/angular.js”   type=”text/javascript”&gt;</a:t>
            </a:r>
            <a:endParaRPr sz="2400">
              <a:solidFill>
                <a:srgbClr val="3A3A3A"/>
              </a:solidFill>
              <a:latin typeface="Arial"/>
              <a:ea typeface="Arial"/>
              <a:cs typeface="Arial"/>
              <a:sym typeface="Arial"/>
            </a:endParaRPr>
          </a:p>
          <a:p>
            <a:pPr marL="190500" marR="190500" lvl="0" indent="0" algn="l" rtl="0">
              <a:lnSpc>
                <a:spcPct val="115000"/>
              </a:lnSpc>
              <a:spcBef>
                <a:spcPts val="1600"/>
              </a:spcBef>
              <a:spcAft>
                <a:spcPts val="0"/>
              </a:spcAft>
              <a:buNone/>
            </a:pPr>
            <a:r>
              <a:rPr lang="en-IN" sz="2400">
                <a:solidFill>
                  <a:srgbClr val="3A3A3A"/>
                </a:solidFill>
                <a:latin typeface="Arial"/>
                <a:ea typeface="Arial"/>
                <a:cs typeface="Arial"/>
                <a:sym typeface="Arial"/>
              </a:rPr>
              <a:t>&lt;/script&gt;</a:t>
            </a:r>
            <a:endParaRPr sz="2400">
              <a:solidFill>
                <a:srgbClr val="3A3A3A"/>
              </a:solidFill>
              <a:latin typeface="Arial"/>
              <a:ea typeface="Arial"/>
              <a:cs typeface="Arial"/>
              <a:sym typeface="Arial"/>
            </a:endParaRPr>
          </a:p>
          <a:p>
            <a:pPr marL="190500" marR="190500" lvl="0" indent="0" algn="l" rtl="0">
              <a:lnSpc>
                <a:spcPct val="115000"/>
              </a:lnSpc>
              <a:spcBef>
                <a:spcPts val="1700"/>
              </a:spcBef>
              <a:spcAft>
                <a:spcPts val="0"/>
              </a:spcAft>
              <a:buNone/>
            </a:pPr>
            <a:endParaRPr sz="2400">
              <a:solidFill>
                <a:srgbClr val="3A3A3A"/>
              </a:solidFill>
              <a:latin typeface="Arial"/>
              <a:ea typeface="Arial"/>
              <a:cs typeface="Arial"/>
              <a:sym typeface="Arial"/>
            </a:endParaRPr>
          </a:p>
          <a:p>
            <a:pPr marL="457200" marR="0" lvl="0" indent="0" algn="l" rtl="0">
              <a:lnSpc>
                <a:spcPct val="100000"/>
              </a:lnSpc>
              <a:spcBef>
                <a:spcPts val="2400"/>
              </a:spcBef>
              <a:spcAft>
                <a:spcPts val="0"/>
              </a:spcAft>
              <a:buNone/>
            </a:pPr>
            <a:endParaRPr sz="2400">
              <a:solidFill>
                <a:srgbClr val="202124"/>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4528</Words>
  <Application>Microsoft Office PowerPoint</Application>
  <PresentationFormat>Widescreen</PresentationFormat>
  <Paragraphs>544</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Verdana</vt:lpstr>
      <vt:lpstr>Roboto</vt:lpstr>
      <vt:lpstr>Calibri</vt:lpstr>
      <vt:lpstr>Helvetica Neue</vt:lpstr>
      <vt:lpstr>Arial</vt:lpstr>
      <vt:lpstr>Office Theme</vt:lpstr>
      <vt:lpstr>PowerPoint Presentation</vt:lpstr>
      <vt:lpstr>Overview of AngularJS</vt:lpstr>
      <vt:lpstr>PowerPoint Presentation</vt:lpstr>
      <vt:lpstr>Module View Controller (MVC)</vt:lpstr>
      <vt:lpstr>PowerPoint Presentation</vt:lpstr>
      <vt:lpstr>Need of AngularJS in real web</vt:lpstr>
      <vt:lpstr>PowerPoint Presentation</vt:lpstr>
      <vt:lpstr>PowerPoint Presentation</vt:lpstr>
      <vt:lpstr>Environment Setup for AngularJS</vt:lpstr>
      <vt:lpstr>PowerPoint Presentation</vt:lpstr>
      <vt:lpstr>Sample Code</vt:lpstr>
      <vt:lpstr>Data Binding</vt:lpstr>
      <vt:lpstr>PowerPoint Presentation</vt:lpstr>
      <vt:lpstr>Interpolation/ expressions</vt:lpstr>
      <vt:lpstr>PowerPoint Presentation</vt:lpstr>
      <vt:lpstr>PowerPoint Presentation</vt:lpstr>
      <vt:lpstr>Datatype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Project</vt:lpstr>
      <vt:lpstr>PowerPoint Presentation</vt:lpstr>
      <vt:lpstr>Sample Code</vt:lpstr>
      <vt:lpstr>Directives</vt:lpstr>
      <vt:lpstr>PowerPoint Presentation</vt:lpstr>
      <vt:lpstr>PowerPoint Presentation</vt:lpstr>
      <vt:lpstr>PowerPoint Presentation</vt:lpstr>
      <vt:lpstr>PowerPoint Presentation</vt:lpstr>
      <vt:lpstr>Custom directives</vt:lpstr>
      <vt:lpstr>AngularJS Modules</vt:lpstr>
      <vt:lpstr>PowerPoint Presentation</vt:lpstr>
      <vt:lpstr>PowerPoint Presentation</vt:lpstr>
      <vt:lpstr>PowerPoint Presentation</vt:lpstr>
      <vt:lpstr>PowerPoint Presentation</vt:lpstr>
      <vt:lpstr>PowerPoint Presentation</vt:lpstr>
      <vt:lpstr>AngularJS scope</vt:lpstr>
      <vt:lpstr>AngularJS controllers</vt:lpstr>
      <vt:lpstr>PowerPoint Presentation</vt:lpstr>
      <vt:lpstr>PowerPoint Presentation</vt:lpstr>
      <vt:lpstr>PowerPoint Presentation</vt:lpstr>
      <vt:lpstr>PowerPoint Presentation</vt:lpstr>
      <vt:lpstr>AngularJS Filters</vt:lpstr>
      <vt:lpstr>PowerPoint Presentation</vt:lpstr>
      <vt:lpstr>PowerPoint Presentation</vt:lpstr>
      <vt:lpstr>AngularJS Forms</vt:lpstr>
      <vt:lpstr>PowerPoint Presentation</vt:lpstr>
      <vt:lpstr>AngularJS Services</vt:lpstr>
      <vt:lpstr>PowerPoint Presentation</vt:lpstr>
      <vt:lpstr>PowerPoint Presentation</vt:lpstr>
      <vt:lpstr>PowerPoint Presentation</vt:lpstr>
      <vt:lpstr>PowerPoint Presentation</vt:lpstr>
      <vt:lpstr>AngularJS dependency injection</vt:lpstr>
      <vt:lpstr>PowerPoint Presentation</vt:lpstr>
      <vt:lpstr>PowerPoint Presentation</vt:lpstr>
      <vt:lpstr>PowerPoint Presentation</vt:lpstr>
      <vt:lpstr>PowerPoint Presentation</vt:lpstr>
      <vt:lpstr>PowerPoint Presentation</vt:lpstr>
      <vt:lpstr>Routing </vt:lpstr>
      <vt:lpstr>PowerPoint Presentation</vt:lpstr>
      <vt:lpstr>Built-in Helper Functions</vt:lpstr>
      <vt:lpstr>Using Angular JS with Typescript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Abhinaya Danda</cp:lastModifiedBy>
  <cp:revision>1</cp:revision>
  <dcterms:modified xsi:type="dcterms:W3CDTF">2024-04-23T17:32:34Z</dcterms:modified>
</cp:coreProperties>
</file>