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7FA"/>
    <a:srgbClr val="FAF8F9"/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chive.ics.uci.edu/ml/datasets/Student+Performance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g"/><Relationship Id="rId5" Type="http://schemas.openxmlformats.org/officeDocument/2006/relationships/hyperlink" Target="https://github.com/Abhinaykaitha/MLPoster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kaggle.com/sultanmkhan/datamining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 pitchFamily="34" charset="0"/>
              </a:rPr>
              <a:t>The main aim is to predict the final grade of the student based on various attributes which include the student grades, demographic, social and school related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>
            <a:norm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Evaluating the final grade of the student based on the other grades G1 and G2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The data I have chosen is continuous so I performed linear regression to predict the final grade with an accuracy of 86%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I have classified the grades of the students into 4 groups and performed decision tree classifier to determine if a student grade belongs to a particular group or not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I have performed clustering to determine if the student gets a good grade based on the other 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09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4" y="-310217"/>
            <a:ext cx="33997392" cy="2560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Predicting Final grade of the student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 tIns="365760">
            <a:noAutofit/>
          </a:bodyPr>
          <a:lstStyle/>
          <a:p>
            <a:pPr marL="857250" indent="-857250" algn="just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Features: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First subject Grade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Second subject Grade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Mother’s education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Father’s education</a:t>
            </a:r>
          </a:p>
          <a:p>
            <a:pPr marL="912813" lvl="1" indent="0" algn="just">
              <a:buNone/>
            </a:pPr>
            <a:endParaRPr lang="en-US" sz="3600" dirty="0">
              <a:cs typeface="Arial" panose="020B0604020202020204" pitchFamily="34" charset="0"/>
            </a:endParaRP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Performed data cleaning </a:t>
            </a: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Performed Linear regression to train the model.</a:t>
            </a: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Used Decision Tree Classifier to implicitly perform feature selection. </a:t>
            </a:r>
          </a:p>
          <a:p>
            <a:pPr marL="1770063" lvl="1" indent="-857250" algn="just"/>
            <a:endParaRPr lang="en-US" sz="3600" dirty="0">
              <a:cs typeface="Arial" panose="020B0604020202020204" pitchFamily="34" charset="0"/>
            </a:endParaRPr>
          </a:p>
          <a:p>
            <a:pPr indent="-2379027" algn="just"/>
            <a:r>
              <a:rPr lang="en-US" sz="3600" dirty="0">
                <a:cs typeface="Arial" panose="020B0604020202020204" pitchFamily="34" charset="0"/>
              </a:rPr>
              <a:t>Evaluate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Materials/Methods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200"/>
            <a:ext cx="20574000" cy="2971800"/>
          </a:xfrm>
        </p:spPr>
        <p:txBody>
          <a:bodyPr tIns="274320" numCol="1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https://archive.ics.uci.edu/ml/datasets/Student+Performance</a:t>
            </a:r>
            <a:endParaRPr lang="en-US" sz="36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https://scikit-learn.org/stable/modules/generated/sklearn.tree.DecisionTreeClassifier.html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https://www.kaggle.com/sultanmkhan/datamining</a:t>
            </a:r>
            <a:endParaRPr lang="en-US" sz="36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3600" dirty="0">
                <a:cs typeface="Arial" panose="020B0604020202020204" pitchFamily="34" charset="0"/>
              </a:rPr>
            </a:b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70328" y="6189208"/>
            <a:ext cx="20116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918400" y="29173160"/>
            <a:ext cx="10058400" cy="29718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5"/>
              </a:rPr>
              <a:t>https://github.com/Abhinaykaitha/MLPoster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Mentor: Dr. Charles Hoot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3971187"/>
            <a:ext cx="33997392" cy="914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Abhinay Reddy Kaitha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4" y="2370987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School of Computer Science and Information Systems, Northwest Missouri State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1887200" y="15246387"/>
            <a:ext cx="19184586" cy="1369606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Using SVC</a:t>
            </a:r>
          </a:p>
          <a:p>
            <a:r>
              <a:rPr lang="en-US" sz="4000" dirty="0">
                <a:cs typeface="Arial" panose="020B0604020202020204" pitchFamily="34" charset="0"/>
              </a:rPr>
              <a:t>Using the above classifier, the accuracy is 86% ,the precision is 86% and the sensitivity is 86%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6" y="28754614"/>
            <a:ext cx="4644988" cy="1904446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2EE79C-5A2A-4A52-934D-368782FAA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" y="512064"/>
            <a:ext cx="3922776" cy="4212723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5D3EEA5A-2916-406B-AEFF-DBC30144F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8" y="8246609"/>
            <a:ext cx="20033672" cy="6697378"/>
          </a:xfrm>
          <a:prstGeom prst="rect">
            <a:avLst/>
          </a:prstGeom>
        </p:spPr>
      </p:pic>
      <p:pic>
        <p:nvPicPr>
          <p:cNvPr id="33" name="Picture 3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B2AE54-9A72-4BF5-901B-A01CD5A3A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6648650"/>
            <a:ext cx="9518072" cy="65707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AD4893E-6F31-4BC1-A359-2538395545CA}"/>
              </a:ext>
            </a:extLst>
          </p:cNvPr>
          <p:cNvSpPr txBox="1"/>
          <p:nvPr/>
        </p:nvSpPr>
        <p:spPr>
          <a:xfrm>
            <a:off x="11887200" y="23705551"/>
            <a:ext cx="9518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cs typeface="Arial" panose="020B0604020202020204" pitchFamily="34" charset="0"/>
              </a:rPr>
              <a:t>Based on the clustering I would say that the student gets higher grade whose G1(first subject grade) is closer to the top of the centroid of the top cluster rather than the bottom cluster </a:t>
            </a:r>
          </a:p>
        </p:txBody>
      </p: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3E16D-746E-4647-B83F-CAE16F61F2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64" y="16752434"/>
            <a:ext cx="9025244" cy="65707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608D1F4-BC31-43FE-A417-91F86A0F5016}"/>
              </a:ext>
            </a:extLst>
          </p:cNvPr>
          <p:cNvSpPr txBox="1"/>
          <p:nvPr/>
        </p:nvSpPr>
        <p:spPr>
          <a:xfrm>
            <a:off x="21987164" y="23839612"/>
            <a:ext cx="9518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cs typeface="Arial" panose="020B0604020202020204" pitchFamily="34" charset="0"/>
              </a:rPr>
              <a:t>From the above graph it is clear that the student who gets a grade greater than 15 have a higher chance of getting a grade higher than 15  </a:t>
            </a:r>
          </a:p>
        </p:txBody>
      </p:sp>
      <p:pic>
        <p:nvPicPr>
          <p:cNvPr id="23" name="Picture 22" descr="A drawing of a person&#10;&#10;Description automatically generated">
            <a:extLst>
              <a:ext uri="{FF2B5EF4-FFF2-40B4-BE49-F238E27FC236}">
                <a16:creationId xmlns:a16="http://schemas.microsoft.com/office/drawing/2014/main" id="{0DB328E9-5F38-4A98-800F-E6218BF7AF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733675"/>
            <a:ext cx="3962400" cy="423672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A1EA44A-E3AD-4166-8FED-7B4CA2B9855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331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Final grade of the 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Kaitha,Abhinay Reddy</cp:lastModifiedBy>
  <cp:revision>67</cp:revision>
  <dcterms:created xsi:type="dcterms:W3CDTF">2019-04-10T19:42:12Z</dcterms:created>
  <dcterms:modified xsi:type="dcterms:W3CDTF">2019-12-04T02:54:13Z</dcterms:modified>
</cp:coreProperties>
</file>