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9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1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2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6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3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7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3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0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D2E32-241B-4B74-88F8-4358CA433564}" type="datetimeFigureOut">
              <a:rPr lang="en-US" smtClean="0"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3989D-4628-4A3F-B9AB-41BEFCC3F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2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79563"/>
            <a:ext cx="7110549" cy="1019946"/>
          </a:xfrm>
        </p:spPr>
        <p:txBody>
          <a:bodyPr>
            <a:noAutofit/>
          </a:bodyPr>
          <a:lstStyle/>
          <a:p>
            <a:r>
              <a:rPr lang="en-US" sz="8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FlexBox</a:t>
            </a:r>
            <a:r>
              <a:rPr lang="en-US" sz="8800" dirty="0" smtClean="0">
                <a:latin typeface="Arial" panose="020B0604020202020204" pitchFamily="34" charset="0"/>
                <a:cs typeface="Arial" panose="020B0604020202020204" pitchFamily="34" charset="0"/>
              </a:rPr>
              <a:t> 1D</a:t>
            </a:r>
            <a:endParaRPr lang="en-US" sz="8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		Joseph </a:t>
            </a:r>
            <a:r>
              <a:rPr lang="en-US" dirty="0" err="1" smtClean="0"/>
              <a:t>Suchan</a:t>
            </a:r>
            <a:endParaRPr lang="en-US" dirty="0" smtClean="0"/>
          </a:p>
          <a:p>
            <a:r>
              <a:rPr lang="en-US" dirty="0" smtClean="0"/>
              <a:t>		  </a:t>
            </a:r>
            <a:r>
              <a:rPr lang="en-US" dirty="0" err="1" smtClean="0"/>
              <a:t>Abhinay</a:t>
            </a:r>
            <a:r>
              <a:rPr lang="en-US" dirty="0" smtClean="0"/>
              <a:t> </a:t>
            </a:r>
            <a:r>
              <a:rPr lang="en-US" dirty="0" err="1" smtClean="0"/>
              <a:t>Kaitha</a:t>
            </a:r>
            <a:endParaRPr lang="en-US" dirty="0" smtClean="0"/>
          </a:p>
          <a:p>
            <a:r>
              <a:rPr lang="en-US" dirty="0" smtClean="0"/>
              <a:t>                                         Hyndavi </a:t>
            </a:r>
            <a:r>
              <a:rPr lang="en-US" dirty="0" err="1"/>
              <a:t>Musiaptla</a:t>
            </a:r>
            <a:endParaRPr lang="en-US" dirty="0"/>
          </a:p>
          <a:p>
            <a:r>
              <a:rPr lang="en-US" dirty="0" smtClean="0"/>
              <a:t>		</a:t>
            </a:r>
            <a:r>
              <a:rPr lang="en-US" dirty="0" err="1" smtClean="0"/>
              <a:t>Mushafiq</a:t>
            </a:r>
            <a:r>
              <a:rPr lang="en-US" dirty="0" smtClean="0"/>
              <a:t> </a:t>
            </a:r>
            <a:r>
              <a:rPr lang="en-US" dirty="0" err="1" smtClean="0"/>
              <a:t>Fakki</a:t>
            </a:r>
            <a:endParaRPr lang="en-US" dirty="0" smtClean="0"/>
          </a:p>
          <a:p>
            <a:r>
              <a:rPr lang="en-US" dirty="0" smtClean="0"/>
              <a:t>			</a:t>
            </a:r>
            <a:r>
              <a:rPr lang="en-US" dirty="0" err="1" smtClean="0"/>
              <a:t>Subash</a:t>
            </a:r>
            <a:r>
              <a:rPr lang="en-US" dirty="0" smtClean="0"/>
              <a:t> </a:t>
            </a:r>
            <a:r>
              <a:rPr lang="en-US" dirty="0" err="1" smtClean="0"/>
              <a:t>Veeramachaneni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7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8457"/>
            <a:ext cx="10082349" cy="9722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Wrap Example: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dirty="0"/>
              <a:t>flex-container {</a:t>
            </a:r>
            <a:br>
              <a:rPr lang="en-US" dirty="0"/>
            </a:br>
            <a:r>
              <a:rPr lang="en-US" dirty="0"/>
              <a:t>  display: flex;</a:t>
            </a:r>
            <a:br>
              <a:rPr lang="en-US" dirty="0"/>
            </a:br>
            <a:r>
              <a:rPr lang="en-US" dirty="0"/>
              <a:t>  flex-wrap: wrap;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549" y="3825820"/>
            <a:ext cx="7169331" cy="2191897"/>
          </a:xfrm>
        </p:spPr>
      </p:pic>
    </p:spTree>
    <p:extLst>
      <p:ext uri="{BB962C8B-B14F-4D97-AF65-F5344CB8AC3E}">
        <p14:creationId xmlns:p14="http://schemas.microsoft.com/office/powerpoint/2010/main" val="188032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The flex-flow </a:t>
            </a:r>
            <a:r>
              <a:rPr lang="en-US" b="1" u="sng" dirty="0" smtClean="0"/>
              <a:t>Property: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is for setting both flex-direction and flex-wrap properties.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/>
              <a:t>flex-container {</a:t>
            </a:r>
            <a:br>
              <a:rPr lang="en-US" dirty="0"/>
            </a:br>
            <a:r>
              <a:rPr lang="en-US" dirty="0"/>
              <a:t>  display: flex;</a:t>
            </a:r>
            <a:br>
              <a:rPr lang="en-US" dirty="0"/>
            </a:br>
            <a:r>
              <a:rPr lang="en-US" dirty="0"/>
              <a:t>  flex-flow: row wrap;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4225834"/>
            <a:ext cx="10058400" cy="226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6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u="sng" dirty="0" smtClean="0"/>
              <a:t>The </a:t>
            </a:r>
            <a:r>
              <a:rPr lang="en-US" b="1" u="sng" dirty="0"/>
              <a:t>justify-content </a:t>
            </a:r>
            <a:r>
              <a:rPr lang="en-US" b="1" u="sng" dirty="0" smtClean="0"/>
              <a:t>Property: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is used to align the flex items</a:t>
            </a:r>
          </a:p>
          <a:p>
            <a:r>
              <a:rPr lang="en-US" dirty="0" smtClean="0"/>
              <a:t>Center</a:t>
            </a:r>
          </a:p>
          <a:p>
            <a:r>
              <a:rPr lang="en-US" dirty="0" smtClean="0"/>
              <a:t>Flex-start</a:t>
            </a:r>
          </a:p>
          <a:p>
            <a:r>
              <a:rPr lang="en-US" dirty="0" smtClean="0"/>
              <a:t>Flex-end</a:t>
            </a:r>
          </a:p>
          <a:p>
            <a:r>
              <a:rPr lang="en-US" dirty="0" smtClean="0"/>
              <a:t>Space-around</a:t>
            </a:r>
          </a:p>
          <a:p>
            <a:r>
              <a:rPr lang="en-US" dirty="0" smtClean="0"/>
              <a:t>Space-between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9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Center Example: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.flex-container {</a:t>
            </a:r>
            <a:br>
              <a:rPr lang="en-US" dirty="0" smtClean="0"/>
            </a:br>
            <a:r>
              <a:rPr lang="en-US" dirty="0" smtClean="0"/>
              <a:t>  display: flex;</a:t>
            </a:r>
            <a:br>
              <a:rPr lang="en-US" dirty="0" smtClean="0"/>
            </a:br>
            <a:r>
              <a:rPr lang="en-US" dirty="0" smtClean="0"/>
              <a:t>  justify-content: center;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275" y="1027906"/>
            <a:ext cx="5549713" cy="261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8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The align-items </a:t>
            </a:r>
            <a:r>
              <a:rPr lang="en-US" b="1" u="sng" dirty="0" smtClean="0"/>
              <a:t>Property: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is  </a:t>
            </a:r>
            <a:r>
              <a:rPr lang="en-US" dirty="0"/>
              <a:t>used to align the flex items vertically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Center</a:t>
            </a:r>
          </a:p>
          <a:p>
            <a:r>
              <a:rPr lang="en-US" dirty="0" smtClean="0"/>
              <a:t>Flex-start</a:t>
            </a:r>
          </a:p>
          <a:p>
            <a:r>
              <a:rPr lang="en-US" dirty="0" smtClean="0"/>
              <a:t>Flex-end</a:t>
            </a:r>
          </a:p>
          <a:p>
            <a:r>
              <a:rPr lang="en-US" dirty="0" smtClean="0"/>
              <a:t>Stretch</a:t>
            </a:r>
          </a:p>
          <a:p>
            <a:r>
              <a:rPr lang="en-US" dirty="0" smtClean="0"/>
              <a:t>Baseline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4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.flex-container {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Center Example: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dirty="0"/>
              <a:t>flex-container {</a:t>
            </a:r>
            <a:br>
              <a:rPr lang="en-US" dirty="0"/>
            </a:br>
            <a:r>
              <a:rPr lang="en-US" dirty="0"/>
              <a:t>  display: flex;</a:t>
            </a:r>
            <a:br>
              <a:rPr lang="en-US" dirty="0"/>
            </a:br>
            <a:r>
              <a:rPr lang="en-US" dirty="0"/>
              <a:t>  height: 200px;</a:t>
            </a:r>
            <a:br>
              <a:rPr lang="en-US" dirty="0"/>
            </a:br>
            <a:r>
              <a:rPr lang="en-US" dirty="0"/>
              <a:t>  align-items: center;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155" y="792148"/>
            <a:ext cx="5226645" cy="4942446"/>
          </a:xfrm>
        </p:spPr>
      </p:pic>
    </p:spTree>
    <p:extLst>
      <p:ext uri="{BB962C8B-B14F-4D97-AF65-F5344CB8AC3E}">
        <p14:creationId xmlns:p14="http://schemas.microsoft.com/office/powerpoint/2010/main" val="74042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The align-content </a:t>
            </a:r>
            <a:r>
              <a:rPr lang="en-US" b="1" u="sng" dirty="0" smtClean="0"/>
              <a:t>Property: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is</a:t>
            </a:r>
            <a:r>
              <a:rPr lang="en-US" dirty="0"/>
              <a:t> </a:t>
            </a:r>
            <a:r>
              <a:rPr lang="en-US" dirty="0" smtClean="0"/>
              <a:t>used </a:t>
            </a:r>
            <a:r>
              <a:rPr lang="en-US" dirty="0"/>
              <a:t>to align the flex lines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Space-between</a:t>
            </a:r>
          </a:p>
          <a:p>
            <a:r>
              <a:rPr lang="en-US" dirty="0" smtClean="0"/>
              <a:t>Space-around</a:t>
            </a:r>
          </a:p>
          <a:p>
            <a:r>
              <a:rPr lang="en-US" dirty="0" smtClean="0"/>
              <a:t>Center</a:t>
            </a:r>
          </a:p>
          <a:p>
            <a:r>
              <a:rPr lang="en-US" dirty="0" smtClean="0"/>
              <a:t>Flex-start</a:t>
            </a:r>
          </a:p>
          <a:p>
            <a:r>
              <a:rPr lang="en-US" dirty="0" smtClean="0"/>
              <a:t>Flex-End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8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Center Example: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</a:t>
            </a:r>
            <a:r>
              <a:rPr lang="en-US" dirty="0"/>
              <a:t>flex-container {</a:t>
            </a:r>
            <a:br>
              <a:rPr lang="en-US" dirty="0"/>
            </a:br>
            <a:r>
              <a:rPr lang="en-US" dirty="0"/>
              <a:t>  display: flex;</a:t>
            </a:r>
            <a:br>
              <a:rPr lang="en-US" dirty="0"/>
            </a:br>
            <a:r>
              <a:rPr lang="en-US" dirty="0"/>
              <a:t>  height: 600px;</a:t>
            </a:r>
            <a:br>
              <a:rPr lang="en-US" dirty="0"/>
            </a:br>
            <a:r>
              <a:rPr lang="en-US" dirty="0"/>
              <a:t>  flex-wrap: wrap;</a:t>
            </a:r>
            <a:br>
              <a:rPr lang="en-US" dirty="0"/>
            </a:br>
            <a:r>
              <a:rPr lang="en-US" dirty="0"/>
              <a:t>  align-content: </a:t>
            </a:r>
            <a:r>
              <a:rPr lang="en-US" dirty="0" smtClean="0"/>
              <a:t>center;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314" y="1311865"/>
            <a:ext cx="5252503" cy="4351338"/>
          </a:xfrm>
        </p:spPr>
      </p:pic>
    </p:spTree>
    <p:extLst>
      <p:ext uri="{BB962C8B-B14F-4D97-AF65-F5344CB8AC3E}">
        <p14:creationId xmlns:p14="http://schemas.microsoft.com/office/powerpoint/2010/main" val="339133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Perfect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Centering: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both the justify-content and align-items properties to center, and the flex item will be perfectly centered.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/>
              <a:t>flex-container {</a:t>
            </a:r>
            <a:br>
              <a:rPr lang="en-US" dirty="0"/>
            </a:br>
            <a:r>
              <a:rPr lang="en-US" dirty="0"/>
              <a:t>  display: flex;</a:t>
            </a:r>
            <a:br>
              <a:rPr lang="en-US" dirty="0"/>
            </a:br>
            <a:r>
              <a:rPr lang="en-US" dirty="0"/>
              <a:t>  height: 300px;</a:t>
            </a:r>
            <a:br>
              <a:rPr lang="en-US" dirty="0"/>
            </a:br>
            <a:r>
              <a:rPr lang="en-US" b="1" dirty="0"/>
              <a:t>  justify-content: center;</a:t>
            </a:r>
            <a:br>
              <a:rPr lang="en-US" b="1" dirty="0"/>
            </a:br>
            <a:r>
              <a:rPr lang="en-US" b="1" dirty="0"/>
              <a:t>  align-items: center;</a:t>
            </a:r>
            <a:br>
              <a:rPr lang="en-US" b="1" dirty="0"/>
            </a:br>
            <a:r>
              <a:rPr lang="en-US" dirty="0"/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006" y="2836714"/>
            <a:ext cx="7010696" cy="232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0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Elements (Items)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126" y="173337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flex item properties are:</a:t>
            </a:r>
          </a:p>
          <a:p>
            <a:r>
              <a:rPr lang="en-US" dirty="0"/>
              <a:t>order</a:t>
            </a:r>
          </a:p>
          <a:p>
            <a:r>
              <a:rPr lang="en-US" dirty="0"/>
              <a:t>flex-grow</a:t>
            </a:r>
          </a:p>
          <a:p>
            <a:r>
              <a:rPr lang="en-US" dirty="0" smtClean="0"/>
              <a:t>flex-shrink</a:t>
            </a:r>
            <a:endParaRPr lang="en-US" dirty="0"/>
          </a:p>
          <a:p>
            <a:r>
              <a:rPr lang="en-US" dirty="0"/>
              <a:t>flex-basis</a:t>
            </a:r>
          </a:p>
          <a:p>
            <a:r>
              <a:rPr lang="en-US" dirty="0"/>
              <a:t>flex</a:t>
            </a:r>
          </a:p>
          <a:p>
            <a:r>
              <a:rPr lang="en-US" dirty="0"/>
              <a:t>align-self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342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Flexbox?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Flexible Box Layout Module, makes it easier to design flexible responsive layout structure without using float or positioning.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8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use flex-container?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&lt;div class="flex-container"&gt;</a:t>
            </a:r>
            <a:br>
              <a:rPr lang="en-US" dirty="0" smtClean="0"/>
            </a:br>
            <a:r>
              <a:rPr lang="en-US" dirty="0" smtClean="0"/>
              <a:t>  &lt;div&gt;1&lt;/div&gt;</a:t>
            </a:r>
            <a:br>
              <a:rPr lang="en-US" dirty="0" smtClean="0"/>
            </a:br>
            <a:r>
              <a:rPr lang="en-US" dirty="0" smtClean="0"/>
              <a:t>  &lt;div&gt;2&lt;/div&gt;</a:t>
            </a:r>
            <a:br>
              <a:rPr lang="en-US" dirty="0" smtClean="0"/>
            </a:br>
            <a:r>
              <a:rPr lang="en-US" dirty="0" smtClean="0"/>
              <a:t>  &lt;div&gt;3&lt;/div&gt;  </a:t>
            </a:r>
            <a:br>
              <a:rPr lang="en-US" dirty="0" smtClean="0"/>
            </a:br>
            <a:r>
              <a:rPr lang="en-US" dirty="0" smtClean="0"/>
              <a:t>  &lt;div&gt;4&lt;/div&gt;</a:t>
            </a:r>
            <a:br>
              <a:rPr lang="en-US" dirty="0" smtClean="0"/>
            </a:br>
            <a:r>
              <a:rPr lang="en-US" dirty="0" smtClean="0"/>
              <a:t>&lt;/div&gt;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40" y="4506441"/>
            <a:ext cx="8923008" cy="129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103"/>
            <a:ext cx="10252166" cy="47008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order property specifies the order of the flex items.</a:t>
            </a:r>
          </a:p>
          <a:p>
            <a:r>
              <a:rPr lang="en-US" dirty="0" smtClean="0"/>
              <a:t>T</a:t>
            </a:r>
            <a:r>
              <a:rPr lang="en-US" dirty="0"/>
              <a:t>he first flex item in the code does not have to appear as the first item in the layout</a:t>
            </a:r>
            <a:r>
              <a:rPr lang="en-US" dirty="0" smtClean="0"/>
              <a:t>.</a:t>
            </a:r>
          </a:p>
          <a:p>
            <a:r>
              <a:rPr lang="en-US" dirty="0"/>
              <a:t>&lt;div class="flex-container"&gt;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style="order: 3"&gt;1&lt;/div</a:t>
            </a:r>
            <a:r>
              <a:rPr lang="en-US" dirty="0" smtClean="0"/>
              <a:t>&gt; </a:t>
            </a:r>
            <a:br>
              <a:rPr lang="en-US" dirty="0" smtClean="0"/>
            </a:br>
            <a:r>
              <a:rPr lang="en-US" dirty="0"/>
              <a:t>  &lt;div style="order: 2"&gt;2&lt;/div&gt;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style="order: 4"&gt;3&lt;/div&gt;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style="order: 1"&gt;4&lt;/div&gt;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&lt;/div&gt;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978" y="4860787"/>
            <a:ext cx="8440445" cy="106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88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flex-grow </a:t>
            </a:r>
            <a:r>
              <a:rPr lang="en-US" b="1" dirty="0" smtClean="0"/>
              <a:t>Property: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flex-grow property specifies how much a flex item will grow relative to the rest of the flex items.</a:t>
            </a:r>
          </a:p>
          <a:p>
            <a:r>
              <a:rPr lang="en-US" dirty="0"/>
              <a:t>&lt;div class="flex-container"&gt;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style="flex-grow: 1"&gt;1&lt;/div&gt;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style="flex-grow: 1"&gt;2&lt;/div&gt;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style="flex-grow: 8"&gt;3&lt;/div&gt;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&lt;/div&gt;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816" y="4932391"/>
            <a:ext cx="8688012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flex-shrink </a:t>
            </a:r>
            <a:r>
              <a:rPr lang="en-US" b="1" dirty="0" smtClean="0"/>
              <a:t>Property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278291" cy="44862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It specifies how much a flex item will shrink relative to the rest of the flex items.</a:t>
            </a:r>
          </a:p>
          <a:p>
            <a:r>
              <a:rPr lang="en-US" dirty="0"/>
              <a:t>&lt;div class="flex-container"&gt;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&lt;div&gt;1&lt;/div&gt;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&lt;div&gt;2&lt;/div&gt;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style="flex-shrink: 0"&gt;3&lt;/div&gt;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&lt;div&gt;4&lt;/div&gt;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&lt;div&gt;5&lt;/div&gt;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&lt;div&gt;6&lt;/div&gt;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&lt;div&gt;7&lt;/div&gt;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&lt;div&gt;8&lt;/div&gt;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&lt;div&gt;9&lt;/div&gt;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&lt;div&gt;10&lt;/div&gt;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&lt;/div&gt;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80" y="4465160"/>
            <a:ext cx="7839320" cy="86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2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5423"/>
            <a:ext cx="9416143" cy="65149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The </a:t>
            </a:r>
            <a:r>
              <a:rPr lang="en-US" b="1" dirty="0"/>
              <a:t>flex-basis </a:t>
            </a:r>
            <a:r>
              <a:rPr lang="en-US" b="1" dirty="0" smtClean="0"/>
              <a:t>Property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specifies the </a:t>
            </a:r>
            <a:r>
              <a:rPr lang="en-US" dirty="0" err="1" smtClean="0"/>
              <a:t>intial</a:t>
            </a:r>
            <a:r>
              <a:rPr lang="en-US" dirty="0" smtClean="0"/>
              <a:t> length of a flex item.</a:t>
            </a:r>
          </a:p>
          <a:p>
            <a:pPr marL="0" indent="0">
              <a:buNone/>
            </a:pPr>
            <a:r>
              <a:rPr lang="en-US" dirty="0"/>
              <a:t>&lt;div class="flex-container"&gt;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&lt;div&gt;1&lt;/div&gt;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&lt;div&gt;2&lt;/div&gt;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style="flex-basis: 200px"&gt;3&lt;/div&gt;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&lt;div&gt;4&lt;/div&gt;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&lt;/div&gt;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411" y="4660381"/>
            <a:ext cx="8668960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5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The </a:t>
            </a:r>
            <a:r>
              <a:rPr lang="en-US" b="1" dirty="0"/>
              <a:t>flex Property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flex property is a short hand property for flex-</a:t>
            </a:r>
            <a:r>
              <a:rPr lang="en-US" dirty="0" err="1" smtClean="0"/>
              <a:t>grow,flex</a:t>
            </a:r>
            <a:r>
              <a:rPr lang="en-US" dirty="0" smtClean="0"/>
              <a:t>-basis and flex-shrink property</a:t>
            </a:r>
          </a:p>
          <a:p>
            <a:r>
              <a:rPr lang="en-US" dirty="0"/>
              <a:t>&lt;div class="flex-container"&gt;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&lt;div&gt;1&lt;/div&gt;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&lt;div&gt;2&lt;/div&gt;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style="flex: 0 0 200px"&gt;3&lt;/div&gt;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&lt;div&gt;4&lt;/div&gt;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35906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The </a:t>
            </a:r>
            <a:r>
              <a:rPr lang="en-US" b="1" dirty="0"/>
              <a:t>align-self Property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specifies the alignment for the selected item inside the flexible </a:t>
            </a:r>
            <a:r>
              <a:rPr lang="en-US" dirty="0" smtClean="0"/>
              <a:t>container</a:t>
            </a:r>
          </a:p>
          <a:p>
            <a:r>
              <a:rPr lang="en-US" dirty="0"/>
              <a:t>&lt;div class="flex-container"&gt;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&lt;div&gt;1&lt;/div&gt;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&lt;div&gt;2&lt;/div&gt;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 style="align-self: center"&gt;3&lt;/div&gt;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&lt;div&gt;4&lt;/div&gt;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&lt;/div&gt;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88" y="4478249"/>
            <a:ext cx="8649907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168435"/>
            <a:ext cx="53252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96788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Flexbox Elements: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252" y="1551304"/>
            <a:ext cx="10515600" cy="4351338"/>
          </a:xfrm>
        </p:spPr>
        <p:txBody>
          <a:bodyPr/>
          <a:lstStyle/>
          <a:p>
            <a:r>
              <a:rPr lang="en-US" dirty="0"/>
              <a:t>To start using the Flexbox model, you need to first define a flex container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The element above represents a flex </a:t>
            </a:r>
            <a:r>
              <a:rPr lang="en-US" dirty="0" smtClean="0"/>
              <a:t>container with one </a:t>
            </a:r>
            <a:r>
              <a:rPr lang="en-US" dirty="0"/>
              <a:t>flex </a:t>
            </a:r>
            <a:r>
              <a:rPr lang="en-US" dirty="0" smtClean="0"/>
              <a:t>item.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476858"/>
            <a:ext cx="10058400" cy="250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4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Flexbox </a:t>
            </a:r>
            <a:r>
              <a:rPr lang="en-US" b="1" u="sng" dirty="0" smtClean="0"/>
              <a:t>Elements: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Structure </a:t>
            </a:r>
            <a:r>
              <a:rPr lang="en-US" sz="4400" dirty="0" smtClean="0"/>
              <a:t>:</a:t>
            </a:r>
            <a:endParaRPr lang="en-US" sz="4400" dirty="0"/>
          </a:p>
          <a:p>
            <a:r>
              <a:rPr lang="en-US" dirty="0" smtClean="0"/>
              <a:t>Parent(flex container)</a:t>
            </a:r>
          </a:p>
          <a:p>
            <a:r>
              <a:rPr lang="en-US" dirty="0" smtClean="0"/>
              <a:t>Children(flex item)</a:t>
            </a:r>
          </a:p>
          <a:p>
            <a:pPr marL="0" indent="0">
              <a:buNone/>
            </a:pPr>
            <a:r>
              <a:rPr lang="en-US" sz="4400" dirty="0" smtClean="0"/>
              <a:t>Two Axis:</a:t>
            </a:r>
          </a:p>
          <a:p>
            <a:pPr marL="0" indent="0">
              <a:buNone/>
            </a:pPr>
            <a:r>
              <a:rPr lang="en-US" dirty="0" smtClean="0"/>
              <a:t>Main axis(justify)</a:t>
            </a:r>
          </a:p>
          <a:p>
            <a:pPr marL="0" indent="0">
              <a:buNone/>
            </a:pPr>
            <a:r>
              <a:rPr lang="en-US" dirty="0" smtClean="0"/>
              <a:t>Cross axis(align)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98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00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900" b="1" u="sng" dirty="0" smtClean="0"/>
              <a:t>Flexbox Layout: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82389"/>
            <a:ext cx="9912531" cy="3394574"/>
          </a:xfrm>
        </p:spPr>
        <p:txBody>
          <a:bodyPr/>
          <a:lstStyle/>
          <a:p>
            <a:r>
              <a:rPr lang="en-US" dirty="0"/>
              <a:t>.flex-container {</a:t>
            </a:r>
            <a:br>
              <a:rPr lang="en-US" dirty="0"/>
            </a:br>
            <a:r>
              <a:rPr lang="en-US" dirty="0"/>
              <a:t>  display: flex;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Flexbox Properties: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flex container properties are:</a:t>
            </a:r>
          </a:p>
          <a:p>
            <a:r>
              <a:rPr lang="en-US" dirty="0"/>
              <a:t>flex-direction</a:t>
            </a:r>
          </a:p>
          <a:p>
            <a:r>
              <a:rPr lang="en-US" dirty="0"/>
              <a:t>flex-wrap</a:t>
            </a:r>
          </a:p>
          <a:p>
            <a:r>
              <a:rPr lang="en-US" dirty="0"/>
              <a:t>flex-flow</a:t>
            </a:r>
          </a:p>
          <a:p>
            <a:r>
              <a:rPr lang="en-US" dirty="0"/>
              <a:t>justify-content</a:t>
            </a:r>
          </a:p>
          <a:p>
            <a:r>
              <a:rPr lang="en-US" dirty="0"/>
              <a:t>align-items</a:t>
            </a:r>
          </a:p>
          <a:p>
            <a:r>
              <a:rPr lang="en-US" dirty="0"/>
              <a:t>align-content</a:t>
            </a:r>
          </a:p>
        </p:txBody>
      </p:sp>
    </p:spTree>
    <p:extLst>
      <p:ext uri="{BB962C8B-B14F-4D97-AF65-F5344CB8AC3E}">
        <p14:creationId xmlns:p14="http://schemas.microsoft.com/office/powerpoint/2010/main" val="173618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u="sng" dirty="0" smtClean="0"/>
              <a:t>Flex-direction property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flex-direction property defines the container wants to stack the flex items.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Row</a:t>
            </a:r>
          </a:p>
          <a:p>
            <a:r>
              <a:rPr lang="en-US" dirty="0" smtClean="0"/>
              <a:t>Row-reverse</a:t>
            </a:r>
          </a:p>
          <a:p>
            <a:r>
              <a:rPr lang="en-US" dirty="0" smtClean="0"/>
              <a:t>column</a:t>
            </a:r>
          </a:p>
          <a:p>
            <a:r>
              <a:rPr lang="en-US" dirty="0" smtClean="0"/>
              <a:t>Column-reverse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0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Row-Reverse </a:t>
            </a:r>
            <a:r>
              <a:rPr lang="en-US" b="1" dirty="0" smtClean="0"/>
              <a:t>Example: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.flex-container {</a:t>
            </a:r>
            <a:br>
              <a:rPr lang="en-US" dirty="0"/>
            </a:br>
            <a:r>
              <a:rPr lang="en-US" dirty="0"/>
              <a:t>  display: flex;</a:t>
            </a:r>
            <a:br>
              <a:rPr lang="en-US" dirty="0"/>
            </a:br>
            <a:r>
              <a:rPr lang="en-US" dirty="0"/>
              <a:t>  flex-direction: row-reverse;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48" y="4023360"/>
            <a:ext cx="9987007" cy="2053129"/>
          </a:xfrm>
        </p:spPr>
      </p:pic>
    </p:spTree>
    <p:extLst>
      <p:ext uri="{BB962C8B-B14F-4D97-AF65-F5344CB8AC3E}">
        <p14:creationId xmlns:p14="http://schemas.microsoft.com/office/powerpoint/2010/main" val="241269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The flex-wrap </a:t>
            </a:r>
            <a:r>
              <a:rPr lang="en-US" b="1" u="sng" dirty="0" smtClean="0"/>
              <a:t>Property: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flex-wrap property specifies whether the flex items should wrap or not.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Wrap</a:t>
            </a:r>
          </a:p>
          <a:p>
            <a:r>
              <a:rPr lang="en-US" dirty="0" err="1" smtClean="0"/>
              <a:t>Nowrap</a:t>
            </a:r>
            <a:endParaRPr lang="en-US" dirty="0" smtClean="0"/>
          </a:p>
          <a:p>
            <a:r>
              <a:rPr lang="en-US" dirty="0" smtClean="0"/>
              <a:t>Wrap-reverse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4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404</TotalTime>
  <Words>362</Words>
  <Application>Microsoft Office PowerPoint</Application>
  <PresentationFormat>Widescreen</PresentationFormat>
  <Paragraphs>112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Verdana</vt:lpstr>
      <vt:lpstr>Wingdings</vt:lpstr>
      <vt:lpstr>Office Theme</vt:lpstr>
      <vt:lpstr>FlexBox 1D</vt:lpstr>
      <vt:lpstr>What is Flexbox?</vt:lpstr>
      <vt:lpstr>Flexbox Elements:</vt:lpstr>
      <vt:lpstr>Flexbox Elements:</vt:lpstr>
      <vt:lpstr>    Flexbox Layout: </vt:lpstr>
      <vt:lpstr>Flexbox Properties:</vt:lpstr>
      <vt:lpstr> Flex-direction property:</vt:lpstr>
      <vt:lpstr>     Row-Reverse Example:  .flex-container {   display: flex;   flex-direction: row-reverse; }</vt:lpstr>
      <vt:lpstr>The flex-wrap Property:</vt:lpstr>
      <vt:lpstr>     Wrap Example:  .flex-container {   display: flex;   flex-wrap: wrap; }</vt:lpstr>
      <vt:lpstr>The flex-flow Property:</vt:lpstr>
      <vt:lpstr> The justify-content Property: </vt:lpstr>
      <vt:lpstr>       Center Example:   .flex-container {   display: flex;   justify-content: center; }</vt:lpstr>
      <vt:lpstr>The align-items Property:</vt:lpstr>
      <vt:lpstr>.flex-container {           Center Example:  .flex-container {   display: flex;   height: 200px;   align-items: center; }  </vt:lpstr>
      <vt:lpstr>The align-content Property:</vt:lpstr>
      <vt:lpstr>       Center Example:  .flex-container {   display: flex;   height: 600px;   flex-wrap: wrap;   align-content: center; }</vt:lpstr>
      <vt:lpstr>Perfect Centering:</vt:lpstr>
      <vt:lpstr>Child Elements (Items)</vt:lpstr>
      <vt:lpstr>How to use flex-container?</vt:lpstr>
      <vt:lpstr>  The order Property:  </vt:lpstr>
      <vt:lpstr>The flex-grow Property:</vt:lpstr>
      <vt:lpstr>The flex-shrink Property</vt:lpstr>
      <vt:lpstr> The flex-basis Property  </vt:lpstr>
      <vt:lpstr>  The flex Property  </vt:lpstr>
      <vt:lpstr>  The align-self Property  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 1D</dc:title>
  <dc:creator>Kaitha,Abhinay Reddy</dc:creator>
  <cp:lastModifiedBy>Musipatla,Hyndavi</cp:lastModifiedBy>
  <cp:revision>58</cp:revision>
  <dcterms:created xsi:type="dcterms:W3CDTF">2018-11-03T19:45:04Z</dcterms:created>
  <dcterms:modified xsi:type="dcterms:W3CDTF">2018-11-05T00:22:28Z</dcterms:modified>
</cp:coreProperties>
</file>