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256" r:id="rId2"/>
    <p:sldId id="284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5" r:id="rId29"/>
    <p:sldId id="283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426" autoAdjust="0"/>
    <p:restoredTop sz="94660"/>
  </p:normalViewPr>
  <p:slideViewPr>
    <p:cSldViewPr snapToGrid="0">
      <p:cViewPr varScale="1">
        <p:scale>
          <a:sx n="62" d="100"/>
          <a:sy n="62" d="100"/>
        </p:scale>
        <p:origin x="90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D2E32-241B-4B74-88F8-4358CA433564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3989D-4628-4A3F-B9AB-41BEFCC3F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877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D2E32-241B-4B74-88F8-4358CA433564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3989D-4628-4A3F-B9AB-41BEFCC3F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233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D2E32-241B-4B74-88F8-4358CA433564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3989D-4628-4A3F-B9AB-41BEFCC3F24A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446794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D2E32-241B-4B74-88F8-4358CA433564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3989D-4628-4A3F-B9AB-41BEFCC3F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8441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D2E32-241B-4B74-88F8-4358CA433564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3989D-4628-4A3F-B9AB-41BEFCC3F24A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001607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D2E32-241B-4B74-88F8-4358CA433564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3989D-4628-4A3F-B9AB-41BEFCC3F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8149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D2E32-241B-4B74-88F8-4358CA433564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3989D-4628-4A3F-B9AB-41BEFCC3F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1906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D2E32-241B-4B74-88F8-4358CA433564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3989D-4628-4A3F-B9AB-41BEFCC3F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242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D2E32-241B-4B74-88F8-4358CA433564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3989D-4628-4A3F-B9AB-41BEFCC3F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085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D2E32-241B-4B74-88F8-4358CA433564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3989D-4628-4A3F-B9AB-41BEFCC3F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119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D2E32-241B-4B74-88F8-4358CA433564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3989D-4628-4A3F-B9AB-41BEFCC3F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834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D2E32-241B-4B74-88F8-4358CA433564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3989D-4628-4A3F-B9AB-41BEFCC3F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708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D2E32-241B-4B74-88F8-4358CA433564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3989D-4628-4A3F-B9AB-41BEFCC3F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213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D2E32-241B-4B74-88F8-4358CA433564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3989D-4628-4A3F-B9AB-41BEFCC3F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41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D2E32-241B-4B74-88F8-4358CA433564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3989D-4628-4A3F-B9AB-41BEFCC3F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727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D2E32-241B-4B74-88F8-4358CA433564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3989D-4628-4A3F-B9AB-41BEFCC3F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900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5D2E32-241B-4B74-88F8-4358CA433564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BF3989D-4628-4A3F-B9AB-41BEFCC3F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416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  <p:sldLayoutId id="2147483840" r:id="rId12"/>
    <p:sldLayoutId id="2147483841" r:id="rId13"/>
    <p:sldLayoutId id="2147483842" r:id="rId14"/>
    <p:sldLayoutId id="2147483843" r:id="rId15"/>
    <p:sldLayoutId id="214748384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2041" y="533041"/>
            <a:ext cx="8239932" cy="1452634"/>
          </a:xfrm>
        </p:spPr>
        <p:txBody>
          <a:bodyPr>
            <a:noAutofit/>
          </a:bodyPr>
          <a:lstStyle/>
          <a:p>
            <a:r>
              <a:rPr lang="en-US" sz="7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4-02 </a:t>
            </a:r>
            <a:r>
              <a:rPr lang="en-US" sz="7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FlexBox</a:t>
            </a:r>
            <a:r>
              <a:rPr lang="en-US" sz="7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1D</a:t>
            </a:r>
            <a:endParaRPr lang="en-US" sz="7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55411" y="3088159"/>
            <a:ext cx="4987871" cy="2444736"/>
          </a:xfrm>
        </p:spPr>
        <p:txBody>
          <a:bodyPr>
            <a:noAutofit/>
          </a:bodyPr>
          <a:lstStyle/>
          <a:p>
            <a:pPr algn="l"/>
            <a:r>
              <a:rPr lang="en-US" sz="3200" dirty="0" smtClean="0">
                <a:solidFill>
                  <a:schemeClr val="tx1"/>
                </a:solidFill>
              </a:rPr>
              <a:t>Joseph </a:t>
            </a:r>
            <a:r>
              <a:rPr lang="en-US" sz="3200" dirty="0" err="1" smtClean="0">
                <a:solidFill>
                  <a:schemeClr val="tx1"/>
                </a:solidFill>
              </a:rPr>
              <a:t>Suchan</a:t>
            </a:r>
            <a:endParaRPr lang="en-US" sz="3200" dirty="0" smtClean="0">
              <a:solidFill>
                <a:schemeClr val="tx1"/>
              </a:solidFill>
            </a:endParaRPr>
          </a:p>
          <a:p>
            <a:pPr algn="l"/>
            <a:r>
              <a:rPr lang="en-US" sz="3200" dirty="0" smtClean="0">
                <a:solidFill>
                  <a:schemeClr val="tx1"/>
                </a:solidFill>
              </a:rPr>
              <a:t>Hyndavi </a:t>
            </a:r>
            <a:r>
              <a:rPr lang="en-US" sz="3200" dirty="0" smtClean="0">
                <a:solidFill>
                  <a:schemeClr val="tx1"/>
                </a:solidFill>
              </a:rPr>
              <a:t>Musipatla</a:t>
            </a:r>
          </a:p>
          <a:p>
            <a:pPr algn="l"/>
            <a:r>
              <a:rPr lang="en-US" sz="3200" dirty="0" err="1" smtClean="0">
                <a:solidFill>
                  <a:schemeClr val="tx1"/>
                </a:solidFill>
              </a:rPr>
              <a:t>Abhinay</a:t>
            </a:r>
            <a:r>
              <a:rPr lang="en-US" sz="3200" dirty="0" smtClean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Kaitha</a:t>
            </a:r>
            <a:endParaRPr lang="en-US" sz="3200" dirty="0">
              <a:solidFill>
                <a:schemeClr val="tx1"/>
              </a:solidFill>
            </a:endParaRPr>
          </a:p>
          <a:p>
            <a:pPr algn="l"/>
            <a:r>
              <a:rPr lang="en-US" sz="3200" dirty="0" err="1" smtClean="0">
                <a:solidFill>
                  <a:schemeClr val="tx1"/>
                </a:solidFill>
              </a:rPr>
              <a:t>Mushafiq</a:t>
            </a:r>
            <a:r>
              <a:rPr lang="en-US" sz="3200" dirty="0" smtClean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Fakki</a:t>
            </a:r>
            <a:endParaRPr lang="en-US" sz="3200" dirty="0">
              <a:solidFill>
                <a:schemeClr val="tx1"/>
              </a:solidFill>
            </a:endParaRPr>
          </a:p>
          <a:p>
            <a:pPr algn="l"/>
            <a:r>
              <a:rPr lang="en-US" sz="3200" dirty="0" err="1" smtClean="0">
                <a:solidFill>
                  <a:schemeClr val="tx1"/>
                </a:solidFill>
              </a:rPr>
              <a:t>Subash</a:t>
            </a:r>
            <a:r>
              <a:rPr lang="en-US" sz="3200" dirty="0" smtClean="0">
                <a:solidFill>
                  <a:schemeClr val="tx1"/>
                </a:solidFill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</a:rPr>
              <a:t>Veeramachaneni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0979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The flex-wrap </a:t>
            </a:r>
            <a:r>
              <a:rPr lang="en-US" b="1" u="sng" dirty="0" smtClean="0"/>
              <a:t>Property: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The flex-wrap property specifies whether the flex items should wrap or not.</a:t>
            </a:r>
          </a:p>
          <a:p>
            <a:pPr marL="0" indent="0">
              <a:buNone/>
            </a:pPr>
            <a:endParaRPr lang="en-US" sz="2800" dirty="0" smtClean="0"/>
          </a:p>
          <a:p>
            <a:r>
              <a:rPr lang="en-US" sz="2800" dirty="0" smtClean="0"/>
              <a:t>Wrap</a:t>
            </a:r>
          </a:p>
          <a:p>
            <a:r>
              <a:rPr lang="en-US" sz="2800" dirty="0" err="1" smtClean="0"/>
              <a:t>Nowrap</a:t>
            </a:r>
            <a:endParaRPr lang="en-US" sz="2800" dirty="0" smtClean="0"/>
          </a:p>
          <a:p>
            <a:r>
              <a:rPr lang="en-US" sz="2800" dirty="0" smtClean="0"/>
              <a:t>Wrap-reverse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05447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187" y="408491"/>
            <a:ext cx="10082349" cy="972231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Wrap </a:t>
            </a:r>
            <a:r>
              <a:rPr lang="en-US" b="1" dirty="0" smtClean="0"/>
              <a:t>Example</a:t>
            </a:r>
            <a:r>
              <a:rPr lang="en-US" b="1" dirty="0" smtClean="0"/>
              <a:t>:</a:t>
            </a:r>
            <a:br>
              <a:rPr lang="en-US" b="1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chemeClr val="tx1"/>
                </a:solidFill>
              </a:rPr>
              <a:t>.</a:t>
            </a:r>
            <a:r>
              <a:rPr lang="en-US" dirty="0">
                <a:solidFill>
                  <a:schemeClr val="tx1"/>
                </a:solidFill>
              </a:rPr>
              <a:t>flex-container {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  display: flex;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  flex-wrap: wrap;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7549" y="3825820"/>
            <a:ext cx="7169331" cy="2191897"/>
          </a:xfrm>
        </p:spPr>
      </p:pic>
    </p:spTree>
    <p:extLst>
      <p:ext uri="{BB962C8B-B14F-4D97-AF65-F5344CB8AC3E}">
        <p14:creationId xmlns:p14="http://schemas.microsoft.com/office/powerpoint/2010/main" val="1880320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The flex-flow </a:t>
            </a:r>
            <a:r>
              <a:rPr lang="en-US" b="1" u="sng" dirty="0" smtClean="0"/>
              <a:t>Property: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It is for setting both flex-direction and flex-wrap properties.</a:t>
            </a:r>
          </a:p>
          <a:p>
            <a:pPr marL="0" indent="0">
              <a:buNone/>
            </a:pPr>
            <a:r>
              <a:rPr lang="en-US" dirty="0" smtClean="0"/>
              <a:t>.</a:t>
            </a:r>
            <a:r>
              <a:rPr lang="en-US" dirty="0"/>
              <a:t>flex-container {</a:t>
            </a:r>
            <a:br>
              <a:rPr lang="en-US" dirty="0"/>
            </a:br>
            <a:r>
              <a:rPr lang="en-US" dirty="0"/>
              <a:t>  display: flex;</a:t>
            </a:r>
            <a:br>
              <a:rPr lang="en-US" dirty="0"/>
            </a:br>
            <a:r>
              <a:rPr lang="en-US" dirty="0"/>
              <a:t>  flex-flow: row wrap;</a:t>
            </a:r>
            <a:br>
              <a:rPr lang="en-US" dirty="0"/>
            </a:br>
            <a:r>
              <a:rPr lang="en-US" dirty="0" smtClean="0"/>
              <a:t>}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3" y="4225834"/>
            <a:ext cx="10058400" cy="2263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260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8846" y="0"/>
            <a:ext cx="8596668" cy="1320800"/>
          </a:xfrm>
        </p:spPr>
        <p:txBody>
          <a:bodyPr>
            <a:noAutofit/>
          </a:bodyPr>
          <a:lstStyle/>
          <a:p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b="1" u="sng" dirty="0" smtClean="0"/>
              <a:t>The </a:t>
            </a:r>
            <a:r>
              <a:rPr lang="en-US" sz="4000" b="1" u="sng" dirty="0"/>
              <a:t>justify-content </a:t>
            </a:r>
            <a:r>
              <a:rPr lang="en-US" sz="4000" b="1" u="sng" dirty="0" smtClean="0"/>
              <a:t>Property:</a:t>
            </a:r>
            <a:r>
              <a:rPr lang="en-US" sz="4000" dirty="0"/>
              <a:t/>
            </a:r>
            <a:br>
              <a:rPr lang="en-US" sz="4000" dirty="0"/>
            </a:b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It is used to align the flex items</a:t>
            </a:r>
          </a:p>
          <a:p>
            <a:r>
              <a:rPr lang="en-US" sz="2800" dirty="0" smtClean="0"/>
              <a:t>Center</a:t>
            </a:r>
          </a:p>
          <a:p>
            <a:r>
              <a:rPr lang="en-US" sz="2800" dirty="0" smtClean="0"/>
              <a:t>Flex-start</a:t>
            </a:r>
          </a:p>
          <a:p>
            <a:r>
              <a:rPr lang="en-US" sz="2800" dirty="0" smtClean="0"/>
              <a:t>Flex-end</a:t>
            </a:r>
          </a:p>
          <a:p>
            <a:r>
              <a:rPr lang="en-US" sz="2800" dirty="0" smtClean="0"/>
              <a:t>Space-around</a:t>
            </a:r>
          </a:p>
          <a:p>
            <a:r>
              <a:rPr lang="en-US" sz="2800" dirty="0" smtClean="0"/>
              <a:t>Space-between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17898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Center </a:t>
            </a:r>
            <a:r>
              <a:rPr lang="en-US" b="1" dirty="0" smtClean="0"/>
              <a:t>Example</a:t>
            </a:r>
            <a:r>
              <a:rPr lang="en-US" b="1" dirty="0" smtClean="0"/>
              <a:t>:</a:t>
            </a:r>
            <a:br>
              <a:rPr lang="en-US" b="1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>
                <a:solidFill>
                  <a:schemeClr val="tx1"/>
                </a:solidFill>
              </a:rPr>
              <a:t>.flex-container {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  display: flex;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  justify-content: center;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}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4378" y="1715708"/>
            <a:ext cx="6056648" cy="4341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583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The align-items </a:t>
            </a:r>
            <a:r>
              <a:rPr lang="en-US" b="1" u="sng" dirty="0" smtClean="0"/>
              <a:t>Property: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/>
              <a:t>It is  </a:t>
            </a:r>
            <a:r>
              <a:rPr lang="en-US" sz="3200" dirty="0"/>
              <a:t>used to align the flex items vertically</a:t>
            </a:r>
            <a:r>
              <a:rPr lang="en-US" sz="3200" dirty="0" smtClean="0"/>
              <a:t>.</a:t>
            </a:r>
          </a:p>
          <a:p>
            <a:r>
              <a:rPr lang="en-US" sz="3200" dirty="0" smtClean="0"/>
              <a:t>Center</a:t>
            </a:r>
          </a:p>
          <a:p>
            <a:r>
              <a:rPr lang="en-US" sz="3200" dirty="0" smtClean="0"/>
              <a:t>Flex-start</a:t>
            </a:r>
          </a:p>
          <a:p>
            <a:r>
              <a:rPr lang="en-US" sz="3200" dirty="0" smtClean="0"/>
              <a:t>Flex-end</a:t>
            </a:r>
          </a:p>
          <a:p>
            <a:r>
              <a:rPr lang="en-US" sz="3200" dirty="0" smtClean="0"/>
              <a:t>Stretch</a:t>
            </a:r>
          </a:p>
          <a:p>
            <a:r>
              <a:rPr lang="en-US" sz="3200" dirty="0" smtClean="0"/>
              <a:t>Baseline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176740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Center </a:t>
            </a:r>
            <a:r>
              <a:rPr lang="en-US" b="1" dirty="0" smtClean="0"/>
              <a:t>Example: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.</a:t>
            </a:r>
            <a:r>
              <a:rPr lang="en-US" dirty="0">
                <a:solidFill>
                  <a:schemeClr val="tx1"/>
                </a:solidFill>
              </a:rPr>
              <a:t>flex-container {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  display: flex;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  height: 200px;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  align-items: center;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}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0656" y="838643"/>
            <a:ext cx="5226645" cy="4942446"/>
          </a:xfrm>
        </p:spPr>
      </p:pic>
    </p:spTree>
    <p:extLst>
      <p:ext uri="{BB962C8B-B14F-4D97-AF65-F5344CB8AC3E}">
        <p14:creationId xmlns:p14="http://schemas.microsoft.com/office/powerpoint/2010/main" val="740420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The align-content </a:t>
            </a:r>
            <a:r>
              <a:rPr lang="en-US" b="1" u="sng" dirty="0" smtClean="0"/>
              <a:t>Property: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It is</a:t>
            </a:r>
            <a:r>
              <a:rPr lang="en-US" sz="2800" dirty="0"/>
              <a:t> </a:t>
            </a:r>
            <a:r>
              <a:rPr lang="en-US" sz="2800" dirty="0" smtClean="0"/>
              <a:t>used </a:t>
            </a:r>
            <a:r>
              <a:rPr lang="en-US" sz="2800" dirty="0"/>
              <a:t>to align the flex lines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Space-between</a:t>
            </a:r>
          </a:p>
          <a:p>
            <a:r>
              <a:rPr lang="en-US" sz="2800" dirty="0" smtClean="0"/>
              <a:t>Space-around</a:t>
            </a:r>
          </a:p>
          <a:p>
            <a:r>
              <a:rPr lang="en-US" sz="2800" dirty="0" smtClean="0"/>
              <a:t>Center</a:t>
            </a:r>
          </a:p>
          <a:p>
            <a:r>
              <a:rPr lang="en-US" sz="2800" dirty="0" smtClean="0"/>
              <a:t>Flex-start</a:t>
            </a:r>
          </a:p>
          <a:p>
            <a:r>
              <a:rPr lang="en-US" sz="2800" dirty="0" smtClean="0"/>
              <a:t>Flex-End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54781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918" y="609599"/>
            <a:ext cx="8530083" cy="1389681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Center </a:t>
            </a:r>
            <a:r>
              <a:rPr lang="en-US" b="1" dirty="0" smtClean="0"/>
              <a:t>Example: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chemeClr val="tx1"/>
                </a:solidFill>
              </a:rPr>
              <a:t>.</a:t>
            </a:r>
            <a:r>
              <a:rPr lang="en-US" dirty="0">
                <a:solidFill>
                  <a:schemeClr val="tx1"/>
                </a:solidFill>
              </a:rPr>
              <a:t>flex-container {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  display: flex;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  height: 600px;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  flex-wrap: wrap;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  align-content: </a:t>
            </a:r>
            <a:r>
              <a:rPr lang="en-US" dirty="0" smtClean="0">
                <a:solidFill>
                  <a:schemeClr val="tx1"/>
                </a:solidFill>
              </a:rPr>
              <a:t>center;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3314" y="1311865"/>
            <a:ext cx="5252503" cy="4351338"/>
          </a:xfrm>
        </p:spPr>
      </p:pic>
    </p:spTree>
    <p:extLst>
      <p:ext uri="{BB962C8B-B14F-4D97-AF65-F5344CB8AC3E}">
        <p14:creationId xmlns:p14="http://schemas.microsoft.com/office/powerpoint/2010/main" val="3391337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Perfect </a:t>
            </a:r>
            <a:r>
              <a:rPr 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Centering:</a:t>
            </a:r>
            <a:endParaRPr lang="en-US" b="1" dirty="0"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47667"/>
            <a:ext cx="8596668" cy="388077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Set both the justify-content and align-items properties to center, and the flex item will be perfectly centered. 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.</a:t>
            </a:r>
            <a:r>
              <a:rPr lang="en-US" sz="2400" dirty="0"/>
              <a:t>flex-container {</a:t>
            </a:r>
            <a:br>
              <a:rPr lang="en-US" sz="2400" dirty="0"/>
            </a:br>
            <a:r>
              <a:rPr lang="en-US" sz="2400" dirty="0"/>
              <a:t>  display: flex;</a:t>
            </a:r>
            <a:br>
              <a:rPr lang="en-US" sz="2400" dirty="0"/>
            </a:br>
            <a:r>
              <a:rPr lang="en-US" sz="2400" dirty="0"/>
              <a:t>  height: 300px;</a:t>
            </a:r>
            <a:br>
              <a:rPr lang="en-US" sz="2400" dirty="0"/>
            </a:br>
            <a:r>
              <a:rPr lang="en-US" sz="2400" b="1" dirty="0"/>
              <a:t>  justify-content: center;</a:t>
            </a:r>
            <a:br>
              <a:rPr lang="en-US" sz="2400" b="1" dirty="0"/>
            </a:br>
            <a:r>
              <a:rPr lang="en-US" sz="2400" b="1" dirty="0"/>
              <a:t>  align-items: center;</a:t>
            </a:r>
            <a:br>
              <a:rPr lang="en-US" sz="2400" b="1" dirty="0"/>
            </a:br>
            <a:r>
              <a:rPr lang="en-US" sz="2400" dirty="0"/>
              <a:t>}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7910" y="2899074"/>
            <a:ext cx="4259527" cy="2150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201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solidFill>
                  <a:schemeClr val="tx1"/>
                </a:solidFill>
              </a:rPr>
              <a:t>What is Flexbox?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Flexbox Elements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Flexbox Layout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Flexbox Properties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Perfect Centering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Child Elements(items)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How to use Flex Container</a:t>
            </a:r>
            <a:r>
              <a:rPr lang="en-US" sz="2000" dirty="0" smtClean="0">
                <a:solidFill>
                  <a:schemeClr val="tx1"/>
                </a:solidFill>
              </a:rPr>
              <a:t>?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Child Properties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Resources.</a:t>
            </a:r>
            <a:endParaRPr lang="en-US" sz="20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184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Child Elements (Items)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8126" y="1733374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The </a:t>
            </a:r>
            <a:r>
              <a:rPr lang="en-US" sz="2800" dirty="0"/>
              <a:t>flex item properties are:</a:t>
            </a:r>
          </a:p>
          <a:p>
            <a:r>
              <a:rPr lang="en-US" sz="2800" dirty="0"/>
              <a:t>order</a:t>
            </a:r>
          </a:p>
          <a:p>
            <a:r>
              <a:rPr lang="en-US" sz="2800" dirty="0"/>
              <a:t>flex-grow</a:t>
            </a:r>
          </a:p>
          <a:p>
            <a:r>
              <a:rPr lang="en-US" sz="2800" dirty="0" smtClean="0"/>
              <a:t>flex-shrink</a:t>
            </a:r>
            <a:endParaRPr lang="en-US" sz="2800" dirty="0"/>
          </a:p>
          <a:p>
            <a:r>
              <a:rPr lang="en-US" sz="2800" dirty="0"/>
              <a:t>flex-basis</a:t>
            </a:r>
          </a:p>
          <a:p>
            <a:r>
              <a:rPr lang="en-US" sz="2800" dirty="0"/>
              <a:t>flex</a:t>
            </a:r>
          </a:p>
          <a:p>
            <a:r>
              <a:rPr lang="en-US" sz="2800" dirty="0"/>
              <a:t>align-self</a:t>
            </a:r>
          </a:p>
          <a:p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823426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How to use flex-container?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64643"/>
            <a:ext cx="8596668" cy="388077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&lt;div class="flex-container"&gt;</a:t>
            </a:r>
            <a:br>
              <a:rPr lang="en-US" sz="2400" dirty="0" smtClean="0"/>
            </a:br>
            <a:r>
              <a:rPr lang="en-US" sz="2400" dirty="0" smtClean="0"/>
              <a:t>  &lt;div&gt;1&lt;/div&gt;</a:t>
            </a:r>
            <a:br>
              <a:rPr lang="en-US" sz="2400" dirty="0" smtClean="0"/>
            </a:br>
            <a:r>
              <a:rPr lang="en-US" sz="2400" dirty="0" smtClean="0"/>
              <a:t>  &lt;div&gt;2&lt;/div&gt;</a:t>
            </a:r>
            <a:br>
              <a:rPr lang="en-US" sz="2400" dirty="0" smtClean="0"/>
            </a:br>
            <a:r>
              <a:rPr lang="en-US" sz="2400" dirty="0" smtClean="0"/>
              <a:t>  &lt;div&gt;3&lt;/div&gt;  </a:t>
            </a:r>
            <a:br>
              <a:rPr lang="en-US" sz="2400" dirty="0" smtClean="0"/>
            </a:br>
            <a:r>
              <a:rPr lang="en-US" sz="2400" dirty="0" smtClean="0"/>
              <a:t>  &lt;div&gt;4&lt;/div&gt;</a:t>
            </a:r>
            <a:br>
              <a:rPr lang="en-US" sz="2400" dirty="0" smtClean="0"/>
            </a:br>
            <a:r>
              <a:rPr lang="en-US" sz="2400" dirty="0" smtClean="0"/>
              <a:t>&lt;/div&gt;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0006" y="4087986"/>
            <a:ext cx="6163689" cy="1293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84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9842" y="0"/>
            <a:ext cx="7707250" cy="1699523"/>
          </a:xfrm>
        </p:spPr>
        <p:txBody>
          <a:bodyPr>
            <a:normAutofit fontScale="90000"/>
          </a:bodyPr>
          <a:lstStyle/>
          <a:p>
            <a:r>
              <a:rPr lang="en-US" sz="4900" b="1" dirty="0" smtClean="0"/>
              <a:t/>
            </a:r>
            <a:br>
              <a:rPr lang="en-US" sz="4900" b="1" dirty="0" smtClean="0"/>
            </a:br>
            <a:r>
              <a:rPr lang="en-US" sz="4900" b="1" dirty="0" smtClean="0"/>
              <a:t>The </a:t>
            </a:r>
            <a:r>
              <a:rPr lang="en-US" sz="4900" b="1" dirty="0"/>
              <a:t>order </a:t>
            </a:r>
            <a:r>
              <a:rPr lang="en-US" sz="4900" b="1" dirty="0" smtClean="0"/>
              <a:t>Property: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9842" y="1445106"/>
            <a:ext cx="10252166" cy="470086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The </a:t>
            </a:r>
            <a:r>
              <a:rPr lang="en-US" sz="2000" dirty="0" smtClean="0">
                <a:solidFill>
                  <a:schemeClr val="tx1"/>
                </a:solidFill>
              </a:rPr>
              <a:t>order property specifies the order of the flex items.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T</a:t>
            </a:r>
            <a:r>
              <a:rPr lang="en-US" sz="2000" dirty="0">
                <a:solidFill>
                  <a:schemeClr val="tx1"/>
                </a:solidFill>
              </a:rPr>
              <a:t>he first flex item in the code does not have to appear as the first item in the layout</a:t>
            </a:r>
            <a:r>
              <a:rPr lang="en-US" sz="200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sz="2000" dirty="0">
                <a:solidFill>
                  <a:schemeClr val="tx1"/>
                </a:solidFill>
              </a:rPr>
              <a:t>&lt;div class="flex-container"&gt;</a:t>
            </a:r>
            <a:r>
              <a:rPr lang="en-US" sz="2000" dirty="0" smtClean="0">
                <a:solidFill>
                  <a:schemeClr val="tx1"/>
                </a:solidFill>
              </a:rPr>
              <a:t/>
            </a:r>
            <a:br>
              <a:rPr lang="en-US" sz="2000" dirty="0" smtClean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  &lt;div style="order: 3"&gt;1&lt;/div</a:t>
            </a:r>
            <a:r>
              <a:rPr lang="en-US" sz="2000" dirty="0" smtClean="0">
                <a:solidFill>
                  <a:schemeClr val="tx1"/>
                </a:solidFill>
              </a:rPr>
              <a:t>&gt; </a:t>
            </a:r>
            <a:br>
              <a:rPr lang="en-US" sz="2000" dirty="0" smtClean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  &lt;div style="order: 2"&gt;2&lt;/div&gt;</a:t>
            </a:r>
            <a:r>
              <a:rPr lang="en-US" sz="2000" dirty="0" smtClean="0">
                <a:solidFill>
                  <a:schemeClr val="tx1"/>
                </a:solidFill>
              </a:rPr>
              <a:t/>
            </a:r>
            <a:br>
              <a:rPr lang="en-US" sz="2000" dirty="0" smtClean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  &lt;div style="order: 4"&gt;3&lt;/div&gt; </a:t>
            </a:r>
            <a:r>
              <a:rPr lang="en-US" sz="2000" dirty="0" smtClean="0">
                <a:solidFill>
                  <a:schemeClr val="tx1"/>
                </a:solidFill>
              </a:rPr>
              <a:t/>
            </a:r>
            <a:br>
              <a:rPr lang="en-US" sz="2000" dirty="0" smtClean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  &lt;div style="order: 1"&gt;4&lt;/div&gt;</a:t>
            </a:r>
            <a:r>
              <a:rPr lang="en-US" sz="2000" dirty="0" smtClean="0">
                <a:solidFill>
                  <a:schemeClr val="tx1"/>
                </a:solidFill>
              </a:rPr>
              <a:t/>
            </a:r>
            <a:br>
              <a:rPr lang="en-US" sz="2000" dirty="0" smtClean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&lt;/div&gt;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123" y="5076216"/>
            <a:ext cx="8440445" cy="106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882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flex-grow </a:t>
            </a:r>
            <a:r>
              <a:rPr lang="en-US" b="1" dirty="0" smtClean="0"/>
              <a:t>Property:</a:t>
            </a:r>
            <a:endParaRPr lang="en-US" b="1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The flex-grow property specifies how much a flex item will grow relative to the rest of the flex items.</a:t>
            </a:r>
          </a:p>
          <a:p>
            <a:r>
              <a:rPr lang="en-US" sz="2400" dirty="0"/>
              <a:t>&lt;div class="flex-container"&gt;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>  &lt;div style="flex-grow: 1"&gt;1&lt;/div&gt;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>  &lt;div style="flex-grow: 1"&gt;2&lt;/div&gt;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>  &lt;div style="flex-grow: 8"&gt;3&lt;/div&gt; 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>&lt;/div&gt;</a:t>
            </a:r>
            <a:endParaRPr lang="en-US" sz="2400" dirty="0" smtClean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0816" y="4932391"/>
            <a:ext cx="8688012" cy="8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547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344" y="182971"/>
            <a:ext cx="8596668" cy="777924"/>
          </a:xfrm>
        </p:spPr>
        <p:txBody>
          <a:bodyPr/>
          <a:lstStyle/>
          <a:p>
            <a:r>
              <a:rPr lang="en-US" b="1" dirty="0"/>
              <a:t>The flex-shrink </a:t>
            </a:r>
            <a:r>
              <a:rPr lang="en-US" b="1" dirty="0" smtClean="0"/>
              <a:t>Property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4344" y="960895"/>
            <a:ext cx="10278291" cy="4486275"/>
          </a:xfrm>
        </p:spPr>
        <p:txBody>
          <a:bodyPr>
            <a:noAutofit/>
          </a:bodyPr>
          <a:lstStyle/>
          <a:p>
            <a:r>
              <a:rPr lang="en-US" sz="2400" dirty="0" smtClean="0"/>
              <a:t>It specifies how much a flex item will shrink relative to the rest of the flex items.</a:t>
            </a:r>
          </a:p>
          <a:p>
            <a:r>
              <a:rPr lang="en-US" sz="2400" dirty="0"/>
              <a:t>&lt;div class="flex-container"&gt;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>  &lt;div&gt;1&lt;/div&gt;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>  &lt;div&gt;2&lt;/div&gt;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>  &lt;div style="flex-shrink: 0"&gt;3&lt;/div&gt;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>  &lt;div&gt;4&lt;/div&gt;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>  &lt;div&gt;5&lt;/div&gt;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>  &lt;div&gt;6&lt;/div&gt;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>  &lt;div&gt;7&lt;/div&gt;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>  &lt;div&gt;8&lt;/div&gt;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>  &lt;div&gt;9&lt;/div&gt;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>  &lt;div&gt;10&lt;/div&gt;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>&lt;/div&gt;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7436" y="4325675"/>
            <a:ext cx="7839320" cy="864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525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59202"/>
            <a:ext cx="9416143" cy="651491"/>
          </a:xfrm>
        </p:spPr>
        <p:txBody>
          <a:bodyPr>
            <a:normAutofit fontScale="90000"/>
          </a:bodyPr>
          <a:lstStyle/>
          <a:p>
            <a:r>
              <a:rPr lang="en-US" sz="4900" b="1" dirty="0" smtClean="0"/>
              <a:t>The </a:t>
            </a:r>
            <a:r>
              <a:rPr lang="en-US" sz="4900" b="1" dirty="0"/>
              <a:t>flex-basis </a:t>
            </a:r>
            <a:r>
              <a:rPr lang="en-US" sz="4900" b="1" dirty="0" smtClean="0"/>
              <a:t>Property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060209"/>
            <a:ext cx="8596668" cy="3880773"/>
          </a:xfrm>
        </p:spPr>
        <p:txBody>
          <a:bodyPr>
            <a:normAutofit/>
          </a:bodyPr>
          <a:lstStyle/>
          <a:p>
            <a:endParaRPr lang="en-US" sz="2400" dirty="0" smtClean="0"/>
          </a:p>
          <a:p>
            <a:r>
              <a:rPr lang="en-US" sz="2400" dirty="0" smtClean="0"/>
              <a:t>It </a:t>
            </a:r>
            <a:r>
              <a:rPr lang="en-US" sz="2400" dirty="0" smtClean="0"/>
              <a:t>specifies the </a:t>
            </a:r>
            <a:r>
              <a:rPr lang="en-US" sz="2400" dirty="0" err="1" smtClean="0"/>
              <a:t>intial</a:t>
            </a:r>
            <a:r>
              <a:rPr lang="en-US" sz="2400" dirty="0" smtClean="0"/>
              <a:t> length of a flex item.</a:t>
            </a:r>
          </a:p>
          <a:p>
            <a:pPr marL="0" indent="0">
              <a:buNone/>
            </a:pPr>
            <a:r>
              <a:rPr lang="en-US" sz="2400" dirty="0"/>
              <a:t>&lt;div class="flex-container"&gt;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>  &lt;div&gt;1&lt;/div&gt;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>  &lt;div&gt;2&lt;/div&gt;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>  &lt;div style="flex-basis: 200px"&gt;3&lt;/div&gt;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>  &lt;div&gt;4&lt;/div&gt;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>&lt;/div&gt;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970" y="4623708"/>
            <a:ext cx="8668960" cy="93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056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06644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en-US" sz="4900" b="1" dirty="0" smtClean="0"/>
              <a:t/>
            </a:r>
            <a:br>
              <a:rPr lang="en-US" sz="4900" b="1" dirty="0" smtClean="0"/>
            </a:br>
            <a:r>
              <a:rPr lang="en-US" sz="4900" b="1" dirty="0" smtClean="0"/>
              <a:t>The </a:t>
            </a:r>
            <a:r>
              <a:rPr lang="en-US" sz="4900" b="1" dirty="0"/>
              <a:t>flex </a:t>
            </a:r>
            <a:r>
              <a:rPr lang="en-US" sz="4900" b="1" dirty="0" smtClean="0"/>
              <a:t>Property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The flex property is a short hand property for flex-</a:t>
            </a:r>
            <a:r>
              <a:rPr lang="en-US" sz="2400" dirty="0" err="1" smtClean="0"/>
              <a:t>grow,flex</a:t>
            </a:r>
            <a:r>
              <a:rPr lang="en-US" sz="2400" dirty="0" smtClean="0"/>
              <a:t>-basis and flex-shrink property</a:t>
            </a:r>
          </a:p>
          <a:p>
            <a:r>
              <a:rPr lang="en-US" sz="2400" dirty="0"/>
              <a:t>&lt;div class="flex-container"&gt;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>  &lt;div&gt;1&lt;/div&gt;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>  &lt;div&gt;2&lt;/div&gt;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>  &lt;div style="flex: 0 0 200px"&gt;3&lt;/div&gt;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>  &lt;div&gt;4&lt;/div&gt;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3359066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32402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en-US" sz="4900" b="1" dirty="0" smtClean="0"/>
              <a:t>The </a:t>
            </a:r>
            <a:r>
              <a:rPr lang="en-US" sz="4900" b="1" dirty="0"/>
              <a:t>align-self </a:t>
            </a:r>
            <a:r>
              <a:rPr lang="en-US" sz="4900" b="1" dirty="0" smtClean="0"/>
              <a:t>Property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08182"/>
            <a:ext cx="8596668" cy="388077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It </a:t>
            </a:r>
            <a:r>
              <a:rPr lang="en-US" sz="2800" dirty="0"/>
              <a:t>specifies the alignment for the selected item inside the flexible </a:t>
            </a:r>
            <a:r>
              <a:rPr lang="en-US" sz="2800" dirty="0" smtClean="0"/>
              <a:t>container</a:t>
            </a:r>
          </a:p>
          <a:p>
            <a:r>
              <a:rPr lang="en-US" sz="2800" dirty="0"/>
              <a:t>&lt;div class="flex-container"&gt;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/>
              <a:t>  &lt;div&gt;1&lt;/div&gt;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/>
              <a:t>  &lt;div&gt;2&lt;/div&gt;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/>
              <a:t>  &lt;div style="align-self: center"&gt;3&lt;/div&gt;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/>
              <a:t>  &lt;div&gt;4&lt;/div&gt;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/>
              <a:t>&lt;/div&gt;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5934" y="4582035"/>
            <a:ext cx="7412563" cy="1657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68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Resources</a:t>
            </a:r>
            <a:r>
              <a:rPr lang="en-US" b="1" u="sng" dirty="0" smtClean="0"/>
              <a:t>: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u="sng" dirty="0" smtClean="0">
                <a:solidFill>
                  <a:srgbClr val="00B0F0"/>
                </a:solidFill>
              </a:rPr>
              <a:t>https://www.w3schools.com/bootstrap/bootstrap_navbar.asp</a:t>
            </a:r>
          </a:p>
          <a:p>
            <a:pPr marL="0" indent="0">
              <a:buNone/>
            </a:pPr>
            <a:endParaRPr lang="en-US" u="sng" dirty="0" smtClean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u="sng" dirty="0" smtClean="0">
                <a:solidFill>
                  <a:srgbClr val="00B0F0"/>
                </a:solidFill>
              </a:rPr>
              <a:t>https://mdbootstrap.com/docs/jquery/navigation/footer/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-184666"/>
            <a:ext cx="12192000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1808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0" y="2168435"/>
            <a:ext cx="532529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dirty="0" smtClean="0"/>
              <a:t>THANK YOU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1967886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is Flexbox?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Flexible Box Layout Module, makes it easier to design flexible responsive layout structure without using float or positioning.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10482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Flexbox Elements</a:t>
            </a:r>
            <a:r>
              <a:rPr lang="en-US" u="sng" dirty="0" smtClean="0"/>
              <a:t>: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3252" y="1853754"/>
            <a:ext cx="10621602" cy="4872510"/>
          </a:xfrm>
        </p:spPr>
        <p:txBody>
          <a:bodyPr/>
          <a:lstStyle/>
          <a:p>
            <a:r>
              <a:rPr lang="en-US" sz="2400" dirty="0"/>
              <a:t>To start using the Flexbox model, you need to first define a flex container</a:t>
            </a:r>
            <a:r>
              <a:rPr lang="en-US" sz="2400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element above represents a flex </a:t>
            </a:r>
            <a:r>
              <a:rPr lang="en-US" dirty="0" smtClean="0"/>
              <a:t>container with one </a:t>
            </a:r>
            <a:r>
              <a:rPr lang="en-US" dirty="0"/>
              <a:t>flex </a:t>
            </a:r>
            <a:r>
              <a:rPr lang="en-US" dirty="0" smtClean="0"/>
              <a:t>item.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349" y="2759605"/>
            <a:ext cx="8417660" cy="2092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745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Flexbox </a:t>
            </a:r>
            <a:r>
              <a:rPr lang="en-US" b="1" dirty="0" smtClean="0"/>
              <a:t>Elements</a:t>
            </a:r>
            <a:r>
              <a:rPr lang="en-US" b="1" u="sng" dirty="0" smtClean="0"/>
              <a:t>: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/>
              <a:t>Structure </a:t>
            </a:r>
            <a:r>
              <a:rPr lang="en-US" sz="4400" dirty="0" smtClean="0"/>
              <a:t>:</a:t>
            </a:r>
            <a:endParaRPr lang="en-US" sz="4400" dirty="0"/>
          </a:p>
          <a:p>
            <a:r>
              <a:rPr lang="en-US" dirty="0" smtClean="0"/>
              <a:t>Parent(flex container)</a:t>
            </a:r>
          </a:p>
          <a:p>
            <a:r>
              <a:rPr lang="en-US" dirty="0" smtClean="0"/>
              <a:t>Children(flex item)</a:t>
            </a:r>
          </a:p>
          <a:p>
            <a:pPr marL="0" indent="0">
              <a:buNone/>
            </a:pPr>
            <a:r>
              <a:rPr lang="en-US" sz="4400" dirty="0" smtClean="0"/>
              <a:t>Two Axis:</a:t>
            </a:r>
          </a:p>
          <a:p>
            <a:pPr marL="0" indent="0">
              <a:buNone/>
            </a:pPr>
            <a:r>
              <a:rPr lang="en-US" dirty="0" smtClean="0"/>
              <a:t>Main axis(justify)</a:t>
            </a:r>
          </a:p>
          <a:p>
            <a:pPr marL="0" indent="0">
              <a:buNone/>
            </a:pPr>
            <a:r>
              <a:rPr lang="en-US" dirty="0" smtClean="0"/>
              <a:t>Cross axis(align)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982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7080" y="-418454"/>
            <a:ext cx="6995510" cy="3386823"/>
          </a:xfrm>
        </p:spPr>
        <p:txBody>
          <a:bodyPr>
            <a:normAutofit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sz="4900" b="1" dirty="0" smtClean="0"/>
              <a:t>Flexbox </a:t>
            </a:r>
            <a:r>
              <a:rPr lang="en-US" sz="4900" b="1" dirty="0" smtClean="0"/>
              <a:t>Layout: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28614" y="2968369"/>
            <a:ext cx="9912531" cy="3394574"/>
          </a:xfrm>
        </p:spPr>
        <p:txBody>
          <a:bodyPr/>
          <a:lstStyle/>
          <a:p>
            <a:r>
              <a:rPr lang="en-US" sz="3200" dirty="0"/>
              <a:t>.flex-container {</a:t>
            </a:r>
            <a:br>
              <a:rPr lang="en-US" sz="3200" dirty="0"/>
            </a:br>
            <a:r>
              <a:rPr lang="en-US" sz="3200" dirty="0"/>
              <a:t>  display: flex;</a:t>
            </a:r>
            <a:br>
              <a:rPr lang="en-US" sz="3200" dirty="0"/>
            </a:br>
            <a:r>
              <a:rPr lang="en-US" sz="3200" dirty="0" smtClean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467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/>
              <a:t>Flexbox Properties</a:t>
            </a:r>
            <a:r>
              <a:rPr lang="en-US" sz="4400" b="1" u="sng" dirty="0" smtClean="0"/>
              <a:t>:</a:t>
            </a:r>
            <a:endParaRPr lang="en-US" sz="44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The flex container properties are:</a:t>
            </a:r>
          </a:p>
          <a:p>
            <a:r>
              <a:rPr lang="en-US" sz="2400" dirty="0"/>
              <a:t>flex-direction</a:t>
            </a:r>
          </a:p>
          <a:p>
            <a:r>
              <a:rPr lang="en-US" sz="2400" dirty="0"/>
              <a:t>flex-wrap</a:t>
            </a:r>
          </a:p>
          <a:p>
            <a:r>
              <a:rPr lang="en-US" sz="2400" dirty="0"/>
              <a:t>flex-flow</a:t>
            </a:r>
          </a:p>
          <a:p>
            <a:r>
              <a:rPr lang="en-US" sz="2400" dirty="0"/>
              <a:t>justify-content</a:t>
            </a:r>
          </a:p>
          <a:p>
            <a:r>
              <a:rPr lang="en-US" sz="2400" dirty="0"/>
              <a:t>align-items</a:t>
            </a:r>
          </a:p>
          <a:p>
            <a:r>
              <a:rPr lang="en-US" sz="2400" dirty="0"/>
              <a:t>align-content</a:t>
            </a:r>
          </a:p>
        </p:txBody>
      </p:sp>
    </p:spTree>
    <p:extLst>
      <p:ext uri="{BB962C8B-B14F-4D97-AF65-F5344CB8AC3E}">
        <p14:creationId xmlns:p14="http://schemas.microsoft.com/office/powerpoint/2010/main" val="1736189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sz="4400" b="1" dirty="0" smtClean="0"/>
              <a:t>Flex-direction property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400" dirty="0" smtClean="0"/>
              <a:t>The flex-direction property defines the container wants to stack the flex items.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Row</a:t>
            </a:r>
          </a:p>
          <a:p>
            <a:r>
              <a:rPr lang="en-US" sz="2400" dirty="0" smtClean="0"/>
              <a:t>Row-reverse</a:t>
            </a:r>
          </a:p>
          <a:p>
            <a:r>
              <a:rPr lang="en-US" sz="2400" dirty="0" smtClean="0"/>
              <a:t>column</a:t>
            </a:r>
          </a:p>
          <a:p>
            <a:r>
              <a:rPr lang="en-US" sz="2400" dirty="0" smtClean="0"/>
              <a:t>Column-reverse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002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-294468"/>
            <a:ext cx="9428231" cy="214822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Row-Reverse Example: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chemeClr val="tx1"/>
                </a:solidFill>
              </a:rPr>
              <a:t>.flex-container {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  display: flex;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  flex-direction: row-reverse;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}</a:t>
            </a:r>
            <a:r>
              <a:rPr lang="en-US" b="1" dirty="0" smtClean="0">
                <a:solidFill>
                  <a:schemeClr val="tx1"/>
                </a:solidFill>
              </a:rPr>
              <a:t/>
            </a:r>
            <a:br>
              <a:rPr lang="en-US" b="1" dirty="0" smtClean="0">
                <a:solidFill>
                  <a:schemeClr val="tx1"/>
                </a:solidFill>
              </a:rPr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861" y="4690763"/>
            <a:ext cx="8298051" cy="1705913"/>
          </a:xfrm>
        </p:spPr>
      </p:pic>
    </p:spTree>
    <p:extLst>
      <p:ext uri="{BB962C8B-B14F-4D97-AF65-F5344CB8AC3E}">
        <p14:creationId xmlns:p14="http://schemas.microsoft.com/office/powerpoint/2010/main" val="2412698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710</TotalTime>
  <Words>423</Words>
  <Application>Microsoft Office PowerPoint</Application>
  <PresentationFormat>Widescreen</PresentationFormat>
  <Paragraphs>134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Trebuchet MS</vt:lpstr>
      <vt:lpstr>Verdana</vt:lpstr>
      <vt:lpstr>Wingdings</vt:lpstr>
      <vt:lpstr>Wingdings 3</vt:lpstr>
      <vt:lpstr>Facet</vt:lpstr>
      <vt:lpstr>4-02 FlexBox 1D</vt:lpstr>
      <vt:lpstr>Overview</vt:lpstr>
      <vt:lpstr>What is Flexbox?</vt:lpstr>
      <vt:lpstr>Flexbox Elements:</vt:lpstr>
      <vt:lpstr>Flexbox Elements:</vt:lpstr>
      <vt:lpstr>   Flexbox Layout: </vt:lpstr>
      <vt:lpstr>Flexbox Properties:</vt:lpstr>
      <vt:lpstr> Flex-direction property:</vt:lpstr>
      <vt:lpstr>  Row-Reverse Example:   .flex-container {   display: flex;   flex-direction: row-reverse; }  </vt:lpstr>
      <vt:lpstr>The flex-wrap Property:</vt:lpstr>
      <vt:lpstr>Wrap Example:  .flex-container {   display: flex;   flex-wrap: wrap; }</vt:lpstr>
      <vt:lpstr>The flex-flow Property:</vt:lpstr>
      <vt:lpstr> The justify-content Property: </vt:lpstr>
      <vt:lpstr>Center Example:  .flex-container {   display: flex;   justify-content: center; }</vt:lpstr>
      <vt:lpstr>The align-items Property:</vt:lpstr>
      <vt:lpstr>Center Example:  .flex-container {   display: flex;   height: 200px;   align-items: center; }  </vt:lpstr>
      <vt:lpstr>The align-content Property:</vt:lpstr>
      <vt:lpstr>Center Example:  .flex-container {   display: flex;   height: 600px;   flex-wrap: wrap;   align-content: center; }</vt:lpstr>
      <vt:lpstr>Perfect Centering:</vt:lpstr>
      <vt:lpstr>Child Elements (Items)</vt:lpstr>
      <vt:lpstr>How to use flex-container?</vt:lpstr>
      <vt:lpstr> The order Property:  </vt:lpstr>
      <vt:lpstr>The flex-grow Property:</vt:lpstr>
      <vt:lpstr>The flex-shrink Property</vt:lpstr>
      <vt:lpstr>The flex-basis Property  </vt:lpstr>
      <vt:lpstr> The flex Property</vt:lpstr>
      <vt:lpstr>The align-self Property  </vt:lpstr>
      <vt:lpstr>Resources:</vt:lpstr>
      <vt:lpstr>PowerPoint Presentation</vt:lpstr>
    </vt:vector>
  </TitlesOfParts>
  <Company>Northwest Missouri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FlexBox 1D</dc:title>
  <dc:creator>Kaitha,Abhinay Reddy</dc:creator>
  <cp:lastModifiedBy>Musipatla,Hyndavi</cp:lastModifiedBy>
  <cp:revision>117</cp:revision>
  <dcterms:created xsi:type="dcterms:W3CDTF">2018-11-03T19:45:04Z</dcterms:created>
  <dcterms:modified xsi:type="dcterms:W3CDTF">2018-11-05T05:34:37Z</dcterms:modified>
</cp:coreProperties>
</file>