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7110549" cy="1019946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 1D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	</a:t>
            </a:r>
            <a:r>
              <a:rPr lang="en-US" dirty="0" smtClean="0"/>
              <a:t>          Joseph </a:t>
            </a:r>
            <a:r>
              <a:rPr lang="en-US" dirty="0" err="1" smtClean="0"/>
              <a:t>Suchan</a:t>
            </a:r>
            <a:endParaRPr lang="en-US" dirty="0" smtClean="0"/>
          </a:p>
          <a:p>
            <a:r>
              <a:rPr lang="en-US" dirty="0" smtClean="0"/>
              <a:t>		 </a:t>
            </a:r>
            <a:r>
              <a:rPr lang="en-US" dirty="0" smtClean="0"/>
              <a:t>	Hyndavi </a:t>
            </a:r>
            <a:r>
              <a:rPr lang="en-US" dirty="0" err="1" smtClean="0"/>
              <a:t>Musiaptla</a:t>
            </a:r>
            <a:endParaRPr lang="en-US" dirty="0" smtClean="0"/>
          </a:p>
          <a:p>
            <a:r>
              <a:rPr lang="en-US" dirty="0" smtClean="0"/>
              <a:t>                                             </a:t>
            </a:r>
            <a:r>
              <a:rPr lang="en-US" dirty="0" err="1" smtClean="0"/>
              <a:t>Abhinay</a:t>
            </a:r>
            <a:r>
              <a:rPr lang="en-US" dirty="0" smtClean="0"/>
              <a:t> </a:t>
            </a:r>
            <a:r>
              <a:rPr lang="en-US" dirty="0" err="1"/>
              <a:t>Kaitha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Mushafiq</a:t>
            </a:r>
            <a:r>
              <a:rPr lang="en-US" dirty="0" smtClean="0"/>
              <a:t> </a:t>
            </a:r>
            <a:r>
              <a:rPr lang="en-US" dirty="0" err="1"/>
              <a:t>Fakki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Veeramachaneni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457"/>
            <a:ext cx="10082349" cy="972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Wrap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9" y="3825820"/>
            <a:ext cx="7169331" cy="2191897"/>
          </a:xfrm>
        </p:spPr>
      </p:pic>
    </p:spTree>
    <p:extLst>
      <p:ext uri="{BB962C8B-B14F-4D97-AF65-F5344CB8AC3E}">
        <p14:creationId xmlns:p14="http://schemas.microsoft.com/office/powerpoint/2010/main" val="18803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flex-flow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for setting both flex-direction and flex-wrap properties.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flex-flow: row wrap;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225834"/>
            <a:ext cx="100584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The </a:t>
            </a:r>
            <a:r>
              <a:rPr lang="en-US" b="1" u="sng" dirty="0"/>
              <a:t>justify-content </a:t>
            </a:r>
            <a:r>
              <a:rPr lang="en-US" b="1" u="sng" dirty="0" smtClean="0"/>
              <a:t>Property: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align the flex items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Space-between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justify-content: center;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6" y="1184661"/>
            <a:ext cx="5549713" cy="26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align-items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 </a:t>
            </a:r>
            <a:r>
              <a:rPr lang="en-US" dirty="0"/>
              <a:t>used to align the flex items vertically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Stretch</a:t>
            </a:r>
          </a:p>
          <a:p>
            <a:r>
              <a:rPr lang="en-US" dirty="0" smtClean="0"/>
              <a:t>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200px;</a:t>
            </a:r>
            <a:br>
              <a:rPr lang="en-US" dirty="0"/>
            </a:br>
            <a:r>
              <a:rPr lang="en-US" dirty="0"/>
              <a:t>  align-items: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5" y="792148"/>
            <a:ext cx="5226645" cy="4942446"/>
          </a:xfrm>
        </p:spPr>
      </p:pic>
    </p:spTree>
    <p:extLst>
      <p:ext uri="{BB962C8B-B14F-4D97-AF65-F5344CB8AC3E}">
        <p14:creationId xmlns:p14="http://schemas.microsoft.com/office/powerpoint/2010/main" val="740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align-content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used </a:t>
            </a:r>
            <a:r>
              <a:rPr lang="en-US" dirty="0"/>
              <a:t>to align the flex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Center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600px;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  align-content: </a:t>
            </a:r>
            <a:r>
              <a:rPr lang="en-US" dirty="0" smtClean="0"/>
              <a:t>center;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14" y="1311865"/>
            <a:ext cx="5252503" cy="4351338"/>
          </a:xfrm>
        </p:spPr>
      </p:pic>
    </p:spTree>
    <p:extLst>
      <p:ext uri="{BB962C8B-B14F-4D97-AF65-F5344CB8AC3E}">
        <p14:creationId xmlns:p14="http://schemas.microsoft.com/office/powerpoint/2010/main" val="3391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both the justify-content and align-items properties to center, and the flex item will be perfectly centered.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300px;</a:t>
            </a:r>
            <a:br>
              <a:rPr lang="en-US" dirty="0"/>
            </a:br>
            <a:r>
              <a:rPr lang="en-US" b="1" dirty="0"/>
              <a:t>  justify-content: center;</a:t>
            </a:r>
            <a:br>
              <a:rPr lang="en-US" b="1" dirty="0"/>
            </a:br>
            <a:r>
              <a:rPr lang="en-US" b="1" dirty="0"/>
              <a:t>  align-items: center;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6" y="2836714"/>
            <a:ext cx="7010696" cy="23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 (Items)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6" y="1733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 item properties are: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flex-grow</a:t>
            </a:r>
          </a:p>
          <a:p>
            <a:r>
              <a:rPr lang="en-US" dirty="0" smtClean="0"/>
              <a:t>flex-shrink</a:t>
            </a:r>
            <a:endParaRPr lang="en-US" dirty="0"/>
          </a:p>
          <a:p>
            <a:r>
              <a:rPr lang="en-US" dirty="0"/>
              <a:t>flex-basis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align-self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Flexbox?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flex-container?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 class="flex-container"&gt;</a:t>
            </a:r>
            <a:br>
              <a:rPr lang="en-US" dirty="0" smtClean="0"/>
            </a:br>
            <a:r>
              <a:rPr lang="en-US" dirty="0" smtClean="0"/>
              <a:t>  &lt;div&gt;1&lt;/div&gt;</a:t>
            </a:r>
            <a:br>
              <a:rPr lang="en-US" dirty="0" smtClean="0"/>
            </a:br>
            <a:r>
              <a:rPr lang="en-US" dirty="0" smtClean="0"/>
              <a:t>  &lt;div&gt;2&lt;/div&gt;</a:t>
            </a:r>
            <a:br>
              <a:rPr lang="en-US" dirty="0" smtClean="0"/>
            </a:br>
            <a:r>
              <a:rPr lang="en-US" dirty="0" smtClean="0"/>
              <a:t>  &lt;div&gt;3&lt;/div&gt;  </a:t>
            </a:r>
            <a:br>
              <a:rPr lang="en-US" dirty="0" smtClean="0"/>
            </a:br>
            <a:r>
              <a:rPr lang="en-US" dirty="0" smtClean="0"/>
              <a:t>  &lt;div&gt;4&lt;/div&gt;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40" y="4506441"/>
            <a:ext cx="8923008" cy="1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252166" cy="4700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order property specifies the order of the flex items.</a:t>
            </a:r>
          </a:p>
          <a:p>
            <a:r>
              <a:rPr lang="en-US" dirty="0" smtClean="0"/>
              <a:t>T</a:t>
            </a:r>
            <a:r>
              <a:rPr lang="en-US" dirty="0"/>
              <a:t>he first flex item in the code does not have to appear as the first item in the layout</a:t>
            </a:r>
            <a:r>
              <a:rPr lang="en-US" dirty="0" smtClean="0"/>
              <a:t>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3"&gt;1&lt;/div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  &lt;div style="order: 2"&gt;2&lt;/div&gt;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4"&gt;3&lt;/div&gt;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1"&gt;4&lt;/div&gt;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8" y="4860787"/>
            <a:ext cx="8440445" cy="1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flex-grow </a:t>
            </a:r>
            <a:r>
              <a:rPr lang="en-US" b="1" dirty="0" smtClean="0"/>
              <a:t>Property: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flex-grow property specifies how much a flex item will grow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8"&gt;3&lt;/div&gt;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6" y="4932391"/>
            <a:ext cx="86880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flex-shrink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78291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specifies how much a flex item will shrink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style="flex-shrink: 0"&gt;3&lt;/div&gt;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&lt;div&gt;5&lt;/div&gt;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&lt;div&gt;7&lt;/div&gt;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&lt;div&gt;8&lt;/div&gt;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&lt;div&gt;9&lt;/div&gt;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&lt;div&gt;10&lt;/div&gt;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80" y="4465160"/>
            <a:ext cx="7839320" cy="8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423"/>
            <a:ext cx="9416143" cy="6514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flex-basis </a:t>
            </a:r>
            <a:r>
              <a:rPr lang="en-US" b="1" dirty="0" smtClean="0"/>
              <a:t>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the </a:t>
            </a:r>
            <a:r>
              <a:rPr lang="en-US" dirty="0" err="1" smtClean="0"/>
              <a:t>intial</a:t>
            </a:r>
            <a:r>
              <a:rPr lang="en-US" dirty="0" smtClean="0"/>
              <a:t> length of a flex item.</a:t>
            </a:r>
          </a:p>
          <a:p>
            <a:pPr marL="0" indent="0">
              <a:buNone/>
            </a:pPr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style="flex-basis: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11" y="4660381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flex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 property is a short hand property for flex-</a:t>
            </a:r>
            <a:r>
              <a:rPr lang="en-US" dirty="0" err="1" smtClean="0"/>
              <a:t>grow,flex</a:t>
            </a:r>
            <a:r>
              <a:rPr lang="en-US" dirty="0" smtClean="0"/>
              <a:t>-basis and flex-shrink property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style="flex: 0 0 200px"&gt;3&lt;/div&gt;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59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align-self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specifies the alignment for the selected item inside the flexible </a:t>
            </a:r>
            <a:r>
              <a:rPr lang="en-US" dirty="0" smtClean="0"/>
              <a:t>container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style="align-self: center"&gt;3&lt;/div&gt;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88" y="4478249"/>
            <a:ext cx="86499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68435"/>
            <a:ext cx="5325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Flexbox Elements: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1551304"/>
            <a:ext cx="10515600" cy="4351338"/>
          </a:xfrm>
        </p:spPr>
        <p:txBody>
          <a:bodyPr/>
          <a:lstStyle/>
          <a:p>
            <a:r>
              <a:rPr lang="en-US" dirty="0"/>
              <a:t>To start using the Flexbox model, you need to first define a flex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element above represents a flex </a:t>
            </a:r>
            <a:r>
              <a:rPr lang="en-US" dirty="0" smtClean="0"/>
              <a:t>container with one </a:t>
            </a:r>
            <a:r>
              <a:rPr lang="en-US" dirty="0"/>
              <a:t>flex </a:t>
            </a:r>
            <a:r>
              <a:rPr lang="en-US" dirty="0" smtClean="0"/>
              <a:t>item.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2351603"/>
            <a:ext cx="9248503" cy="22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Flexbox </a:t>
            </a:r>
            <a:r>
              <a:rPr lang="en-US" b="1" u="sng" dirty="0" smtClean="0"/>
              <a:t>Elements: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Structure 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dirty="0" smtClean="0"/>
              <a:t>Parent(flex container)</a:t>
            </a:r>
          </a:p>
          <a:p>
            <a:r>
              <a:rPr lang="en-US" dirty="0" smtClean="0"/>
              <a:t>Children(flex item)</a:t>
            </a:r>
          </a:p>
          <a:p>
            <a:pPr marL="0" indent="0">
              <a:buNone/>
            </a:pPr>
            <a:r>
              <a:rPr lang="en-US" sz="4400" dirty="0" smtClean="0"/>
              <a:t>Two Axis:</a:t>
            </a:r>
          </a:p>
          <a:p>
            <a:pPr marL="0" indent="0">
              <a:buNone/>
            </a:pPr>
            <a:r>
              <a:rPr lang="en-US" dirty="0" smtClean="0"/>
              <a:t>Main axis(justify)</a:t>
            </a:r>
          </a:p>
          <a:p>
            <a:pPr marL="0" indent="0">
              <a:buNone/>
            </a:pPr>
            <a:r>
              <a:rPr lang="en-US" dirty="0" smtClean="0"/>
              <a:t>Cross axis(align)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u="sng" dirty="0" smtClean="0"/>
              <a:t>Flexbox Layout: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389"/>
            <a:ext cx="9912531" cy="3394574"/>
          </a:xfrm>
        </p:spPr>
        <p:txBody>
          <a:bodyPr/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Flexbox Properties: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flex container properties are: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173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Flex-direction property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flex-direction property defines the container wants to stack the flex items.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Column-reverse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Row-Reverse </a:t>
            </a:r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flex-direction: row-reverse;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8" y="4023360"/>
            <a:ext cx="9987007" cy="2053129"/>
          </a:xfrm>
        </p:spPr>
      </p:pic>
    </p:spTree>
    <p:extLst>
      <p:ext uri="{BB962C8B-B14F-4D97-AF65-F5344CB8AC3E}">
        <p14:creationId xmlns:p14="http://schemas.microsoft.com/office/powerpoint/2010/main" val="2412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flex-wrap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flex-wrap property specifies whether the flex items should wrap or not.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Wrap</a:t>
            </a:r>
          </a:p>
          <a:p>
            <a:r>
              <a:rPr lang="en-US" dirty="0" err="1" smtClean="0"/>
              <a:t>Nowrap</a:t>
            </a:r>
            <a:endParaRPr lang="en-US" dirty="0" smtClean="0"/>
          </a:p>
          <a:p>
            <a:r>
              <a:rPr lang="en-US" dirty="0" smtClean="0"/>
              <a:t>Wrap-reverse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637</TotalTime>
  <Words>362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FlexBox 1D</vt:lpstr>
      <vt:lpstr>What is Flexbox?</vt:lpstr>
      <vt:lpstr>Flexbox Elements:</vt:lpstr>
      <vt:lpstr>Flexbox Elements:</vt:lpstr>
      <vt:lpstr>    Flexbox Layout: </vt:lpstr>
      <vt:lpstr>Flexbox Properties:</vt:lpstr>
      <vt:lpstr> Flex-direction property:</vt:lpstr>
      <vt:lpstr>     Row-Reverse Example:  .flex-container {   display: flex;   flex-direction: row-reverse; }</vt:lpstr>
      <vt:lpstr>The flex-wrap Property:</vt:lpstr>
      <vt:lpstr>     Wrap Example:  .flex-container {   display: flex;   flex-wrap: wrap; }</vt:lpstr>
      <vt:lpstr>The flex-flow Property:</vt:lpstr>
      <vt:lpstr> The justify-content Property: </vt:lpstr>
      <vt:lpstr>       Center Example:   .flex-container {   display: flex;   justify-content: center; }</vt:lpstr>
      <vt:lpstr>The align-items Property:</vt:lpstr>
      <vt:lpstr>.flex-container {           Center Example:  .flex-container {   display: flex;   height: 200px;   align-items: center; }  </vt:lpstr>
      <vt:lpstr>The align-content Property:</vt:lpstr>
      <vt:lpstr>       Center Example:  .flex-container {   display: flex;   height: 600px;   flex-wrap: wrap;   align-content: center; }</vt:lpstr>
      <vt:lpstr>Perfect Centering:</vt:lpstr>
      <vt:lpstr>Child Elements (Items)</vt:lpstr>
      <vt:lpstr>How to use flex-container?</vt:lpstr>
      <vt:lpstr>  The order Property:  </vt:lpstr>
      <vt:lpstr>The flex-grow Property:</vt:lpstr>
      <vt:lpstr>The flex-shrink Property</vt:lpstr>
      <vt:lpstr>  The flex-basis Property  </vt:lpstr>
      <vt:lpstr>  The flex Property  </vt:lpstr>
      <vt:lpstr>  The align-self Property 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1D</dc:title>
  <dc:creator>Kaitha,Abhinay Reddy</dc:creator>
  <cp:lastModifiedBy>Musipatla,Hyndavi</cp:lastModifiedBy>
  <cp:revision>63</cp:revision>
  <dcterms:created xsi:type="dcterms:W3CDTF">2018-11-03T19:45:04Z</dcterms:created>
  <dcterms:modified xsi:type="dcterms:W3CDTF">2018-11-05T04:15:07Z</dcterms:modified>
</cp:coreProperties>
</file>