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095548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095548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0955484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095548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0955484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0955484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0955484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0955484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0955484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0955484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0955484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0955484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0955484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0955484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0955484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095548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0955484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0955484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d0955484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d0955484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ce95927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ce95927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d0955484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d0955484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e95927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ce95927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ce959271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ce959271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e95927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ce95927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ce959271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ce959271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e35b51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e35b51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e35b516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e35b516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e35b516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e35b516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e35b516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e35b516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e35b5167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e35b5167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e95927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e95927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e35b5167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e35b5167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e35b5167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e35b5167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e35b5167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e35b5167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e35b5167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e35b5167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e35b5167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e35b5167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e35b5167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e35b5167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e35b5167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e35b5167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e35b51671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e35b51671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e35b5167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e35b5167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e35b51671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e35b51671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e959271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e959271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e35b51671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e35b5167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e35b51671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e35b5167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e35b51671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e35b51671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e35b5167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e35b5167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e35b5167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e35b5167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e35b5167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e35b5167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e35b5167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e35b5167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095548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095548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095548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095548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095548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095548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095548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095548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0955484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095548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jp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Relationship Id="rId4" Type="http://schemas.openxmlformats.org/officeDocument/2006/relationships/image" Target="../media/image16.png"/><Relationship Id="rId5" Type="http://schemas.openxmlformats.org/officeDocument/2006/relationships/image" Target="../media/image3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3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g"/><Relationship Id="rId4" Type="http://schemas.openxmlformats.org/officeDocument/2006/relationships/image" Target="../media/image16.png"/><Relationship Id="rId5" Type="http://schemas.openxmlformats.org/officeDocument/2006/relationships/image" Target="../media/image3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jpg"/><Relationship Id="rId4" Type="http://schemas.openxmlformats.org/officeDocument/2006/relationships/image" Target="../media/image16.png"/><Relationship Id="rId5" Type="http://schemas.openxmlformats.org/officeDocument/2006/relationships/image" Target="../media/image3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Relationship Id="rId5" Type="http://schemas.openxmlformats.org/officeDocument/2006/relationships/image" Target="../media/image3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jp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jpg"/><Relationship Id="rId4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jp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jp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jpg"/><Relationship Id="rId4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jpg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jpg"/><Relationship Id="rId4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jpg"/><Relationship Id="rId4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jpg"/><Relationship Id="rId4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jp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jpg"/><Relationship Id="rId4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jpg"/><Relationship Id="rId4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jpg"/><Relationship Id="rId4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jpg"/><Relationship Id="rId4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425" y="1540500"/>
            <a:ext cx="3653125" cy="7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21788" y="2571750"/>
            <a:ext cx="53004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Shared Services Design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75" y="1380674"/>
            <a:ext cx="133750" cy="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7800" y="2038024"/>
            <a:ext cx="133750" cy="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0175" y="714399"/>
            <a:ext cx="133750" cy="1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5019550" y="2261850"/>
            <a:ext cx="3201900" cy="619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Default</a:t>
            </a:r>
            <a:r>
              <a:rPr lang="en">
                <a:solidFill>
                  <a:srgbClr val="FFFFFF"/>
                </a:solidFill>
              </a:rPr>
              <a:t> Country will come UK and there time zone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275" y="3770299"/>
            <a:ext cx="133750" cy="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0900" y="714399"/>
            <a:ext cx="133750" cy="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5550" y="1993624"/>
            <a:ext cx="133750" cy="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0175" y="714399"/>
            <a:ext cx="133750" cy="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9800" y="705524"/>
            <a:ext cx="133750" cy="1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5489950" y="2807150"/>
            <a:ext cx="3198000" cy="799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Partner can change Country and time zone one time </a:t>
            </a:r>
            <a:r>
              <a:rPr lang="en">
                <a:solidFill>
                  <a:srgbClr val="FFFFFF"/>
                </a:solidFill>
              </a:rPr>
              <a:t>according</a:t>
            </a:r>
            <a:r>
              <a:rPr lang="en">
                <a:solidFill>
                  <a:srgbClr val="FFFFFF"/>
                </a:solidFill>
              </a:rPr>
              <a:t> to Devesh sir and Email Id </a:t>
            </a:r>
            <a:r>
              <a:rPr lang="en">
                <a:solidFill>
                  <a:srgbClr val="FFFFFF"/>
                </a:solidFill>
              </a:rPr>
              <a:t>field</a:t>
            </a:r>
            <a:r>
              <a:rPr lang="en">
                <a:solidFill>
                  <a:srgbClr val="FFFFFF"/>
                </a:solidFill>
              </a:rPr>
              <a:t> is not editable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7" name="Google Shape;177;p30"/>
          <p:cNvCxnSpPr/>
          <p:nvPr/>
        </p:nvCxnSpPr>
        <p:spPr>
          <a:xfrm rot="10800000">
            <a:off x="4504025" y="2691600"/>
            <a:ext cx="994800" cy="3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30"/>
          <p:cNvCxnSpPr>
            <a:stCxn id="176" idx="1"/>
          </p:cNvCxnSpPr>
          <p:nvPr/>
        </p:nvCxnSpPr>
        <p:spPr>
          <a:xfrm rot="10800000">
            <a:off x="4574950" y="2936000"/>
            <a:ext cx="915000" cy="2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50" y="616699"/>
            <a:ext cx="133750" cy="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5325" y="1992267"/>
            <a:ext cx="31348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775" y="3192874"/>
            <a:ext cx="133750" cy="1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7900" y="1620467"/>
            <a:ext cx="31348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500" y="2777217"/>
            <a:ext cx="31348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288" y="2271148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38" y="1940648"/>
            <a:ext cx="239425" cy="3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" y="0"/>
            <a:ext cx="14663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/>
        <p:spPr>
          <a:xfrm>
            <a:off x="0" y="1"/>
            <a:ext cx="9144000" cy="51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588" y="750223"/>
            <a:ext cx="239425" cy="3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" y="0"/>
            <a:ext cx="14663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063" y="3801898"/>
            <a:ext cx="239425" cy="3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" y="0"/>
            <a:ext cx="14663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438" y="683048"/>
            <a:ext cx="239425" cy="3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" y="0"/>
            <a:ext cx="14663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1263" y="2571748"/>
            <a:ext cx="239425" cy="3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" y="0"/>
            <a:ext cx="14663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2238" y="712648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263" y="3180017"/>
            <a:ext cx="31348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813" y="2338823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288" y="2271148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888" y="2024323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038" y="1418598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188" y="1630773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913" y="2994123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8" name="Google Shape;30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2938" y="288123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9"/>
          <p:cNvSpPr txBox="1"/>
          <p:nvPr>
            <p:ph type="ctrTitle"/>
          </p:nvPr>
        </p:nvSpPr>
        <p:spPr>
          <a:xfrm>
            <a:off x="0" y="1900425"/>
            <a:ext cx="9144000" cy="8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Forgot Password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938" y="2756598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263" y="1517198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675" y="3115222"/>
            <a:ext cx="204050" cy="2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Google Shape;33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488" y="1950973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ctrTitle"/>
          </p:nvPr>
        </p:nvSpPr>
        <p:spPr>
          <a:xfrm>
            <a:off x="0" y="1900425"/>
            <a:ext cx="9144000" cy="8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Login</a:t>
            </a:r>
            <a:endParaRPr/>
          </a:p>
        </p:txBody>
      </p:sp>
      <p:sp>
        <p:nvSpPr>
          <p:cNvPr id="348" name="Google Shape;34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263" y="2064798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088" y="3107948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563" y="1691073"/>
            <a:ext cx="239425" cy="3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5" name="Google Shape;37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975" y="1247972"/>
            <a:ext cx="204050" cy="2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275" y="2678197"/>
            <a:ext cx="204050" cy="2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400" y="1576647"/>
            <a:ext cx="204050" cy="2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1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400" y="1576647"/>
            <a:ext cx="204050" cy="2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