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09B-9D98-4FEA-AAA3-2D6F60A9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529F-D15E-4878-A04A-A600E03F7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246D-8540-4960-8D1A-1C33836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15F7-4AB3-4517-B464-7A6704FF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84A07-8DD5-4391-94DA-45D5067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B8C7-F1B1-4EC2-A758-3185F456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785E-0593-4770-8321-1D80DFCB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37BA-4A03-4E7D-A366-DD68EF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2C52-AE52-4176-B83D-BF768D10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F4C8-3084-435E-9DD2-558E788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DC489-8AF6-465D-A9A0-71DF1F5D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5F27-9A87-4C07-8028-A050697E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97B8-4847-4459-98BF-DBF7B036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A3C7-5471-40F3-AB63-CA67E27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0E5B-AD5A-42C3-800D-8E0FD8FA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20D7-340A-4430-812F-147976D4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D30-1FA6-4AF6-AFAC-4C07CCE5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B447-3CAD-4C1E-83DB-C93CE21B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AA2E-181A-4D69-ABE5-7A2D59D9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33F4-1CE1-4992-87DB-CDC3BA7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1A29-8D97-4D19-90BC-95459AED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D9CE-4666-4D40-ABA9-65DA29E9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51B4-6339-40E7-AF69-9C720CFF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0178-A9A5-4084-BE6F-8D1A6BC1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57B5-FEDB-4486-ACCB-7B2C8E12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5F2-8E01-45E3-A80F-256420CB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7124-8370-4585-9FB4-E0C7808CD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42012-92C1-46C1-8777-1480DF92A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E45B6-FC2F-4333-A335-BF11AE1A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E8F4-FC53-4017-BE09-1A8C880D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316A8-2E25-4ED8-89C6-AB349B50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D54F-0C8D-4503-A9F4-F1CBABD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88A5-4418-4BC1-B074-B6BE6426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83EB7-BDDE-4DF2-AAFD-26E1D6DAE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68CFF-B3ED-4F17-80FE-9A9DBF40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2260D-E5B7-4991-B333-6AFBE9168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CC0AA-DAB0-4176-964F-7D7A206E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5DAC6-33E9-4E5E-BFEF-92816B5B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7E5CD-4E9C-4545-B9E4-F760B5A5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74B1-89B3-45F5-8DB4-DF68A9CA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B801A-F538-4A56-B842-C836E15D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0B069-4DA5-4E79-B3AB-5620A18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ACBE5-4E5B-4A6E-9099-465C5BE4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75ED5-7B5D-49A0-8E93-8FB7863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26B9-3F75-4A15-8CAA-4B112530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BD4F6-C6FA-46D7-9B8D-A52181D9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48D3-C465-464E-AF96-70A2A8FB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FE01-8156-4243-83E0-8DBA43892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D8FC0-513A-48B7-B8E0-B12B882E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8E941-D98F-4770-A0C7-1507AC0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9C32-651B-453E-A5E5-C428D71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B21AF-6FE7-4E64-8F3A-9CCF2D7B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8B9F-13E4-4189-BD0B-9A41118B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4A24E-E1DD-4415-AE64-1F5BA5EB7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D0D4-D519-4D32-AC7B-BB76E2D4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39893-B86B-4A8F-BBDA-A0C55D8D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B8FD-C501-4B38-A190-E8BA082A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ADDA-906F-4A24-8CB9-A3979613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9A62-A6DC-4689-91B2-D0FC197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341E-9692-4D34-B059-6C160F5D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0DDC-CD41-4874-9351-49ACE2074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71C6-6C90-4E57-A7FF-DCCE7F346DA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68E6-A80C-4C26-9809-C54DB11D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F060-18E7-482B-AB0C-72B03BB8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D960-E968-4F58-B96B-78A44F97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1EED-E603-4AD6-A59A-8276A6293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Investor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2B6BE-5795-4349-8284-367F4016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FM recommended changes</a:t>
            </a:r>
          </a:p>
        </p:txBody>
      </p:sp>
    </p:spTree>
    <p:extLst>
      <p:ext uri="{BB962C8B-B14F-4D97-AF65-F5344CB8AC3E}">
        <p14:creationId xmlns:p14="http://schemas.microsoft.com/office/powerpoint/2010/main" val="286386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0B78-9719-440B-8924-3FFA5264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2934-8922-4FAD-9DEE-B1435236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ability to add more documents under any heading without over writing the first document.</a:t>
            </a:r>
            <a:r>
              <a:rPr lang="en-US" dirty="0"/>
              <a:t> </a:t>
            </a:r>
            <a:r>
              <a:rPr lang="en-GB" dirty="0"/>
              <a:t>As an example there is an existing investor who has bought more shares. The share certificate and agreements need to be added without over writing the old one.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CD298-BECF-4F30-996D-4A0C37E3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2" y="1004281"/>
            <a:ext cx="11533756" cy="51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320BF-979E-4462-A26A-28126E44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8" y="643467"/>
            <a:ext cx="94424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842434-FD03-41A6-95BC-63D69502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1"/>
            <a:ext cx="10905066" cy="4089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88E11-2AE8-4AF1-9BC6-30577526C8FA}"/>
              </a:ext>
            </a:extLst>
          </p:cNvPr>
          <p:cNvSpPr txBox="1"/>
          <p:nvPr/>
        </p:nvSpPr>
        <p:spPr>
          <a:xfrm>
            <a:off x="3269991" y="4210865"/>
            <a:ext cx="163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Inv_123</a:t>
            </a:r>
          </a:p>
          <a:p>
            <a:r>
              <a:rPr lang="en-US" b="1" dirty="0"/>
              <a:t>Inv_1234</a:t>
            </a:r>
          </a:p>
        </p:txBody>
      </p:sp>
      <p:sp>
        <p:nvSpPr>
          <p:cNvPr id="4" name="AutoShape 2" descr="Image result for view button">
            <a:extLst>
              <a:ext uri="{FF2B5EF4-FFF2-40B4-BE49-F238E27FC236}">
                <a16:creationId xmlns:a16="http://schemas.microsoft.com/office/drawing/2014/main" id="{5435DCA2-25DC-4C7B-AB01-5592D8D5F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FA827DA-0A8A-49AA-AD34-F4BE2BDCB349}"/>
              </a:ext>
            </a:extLst>
          </p:cNvPr>
          <p:cNvSpPr/>
          <p:nvPr/>
        </p:nvSpPr>
        <p:spPr>
          <a:xfrm>
            <a:off x="4395670" y="4316780"/>
            <a:ext cx="215784" cy="14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AC6E5-EB80-499E-A4C1-897D2A6B8114}"/>
              </a:ext>
            </a:extLst>
          </p:cNvPr>
          <p:cNvSpPr/>
          <p:nvPr/>
        </p:nvSpPr>
        <p:spPr>
          <a:xfrm>
            <a:off x="3697357" y="3962400"/>
            <a:ext cx="781878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Upload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AFCF67D-624F-4F3A-8C7E-6A69B23B0363}"/>
              </a:ext>
            </a:extLst>
          </p:cNvPr>
          <p:cNvSpPr/>
          <p:nvPr/>
        </p:nvSpPr>
        <p:spPr>
          <a:xfrm>
            <a:off x="4395670" y="4625031"/>
            <a:ext cx="215784" cy="14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ction Button: Document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BCC9F4-8296-413E-9672-FE0D4C14D516}"/>
              </a:ext>
            </a:extLst>
          </p:cNvPr>
          <p:cNvSpPr/>
          <p:nvPr/>
        </p:nvSpPr>
        <p:spPr>
          <a:xfrm>
            <a:off x="4692582" y="4264129"/>
            <a:ext cx="314756" cy="233471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Document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AB9227-6C36-4F1B-9BB6-2290F9182438}"/>
              </a:ext>
            </a:extLst>
          </p:cNvPr>
          <p:cNvSpPr/>
          <p:nvPr/>
        </p:nvSpPr>
        <p:spPr>
          <a:xfrm>
            <a:off x="4699142" y="4550864"/>
            <a:ext cx="314756" cy="233471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189E1-F875-4F2C-9913-0BBD3D65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6D7C70-21FB-4A99-97D6-132F84842DF8}"/>
              </a:ext>
            </a:extLst>
          </p:cNvPr>
          <p:cNvSpPr/>
          <p:nvPr/>
        </p:nvSpPr>
        <p:spPr>
          <a:xfrm>
            <a:off x="1749352" y="4678017"/>
            <a:ext cx="2875722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Inv_123</a:t>
            </a:r>
          </a:p>
          <a:p>
            <a:r>
              <a:rPr lang="en-US" b="1" dirty="0"/>
              <a:t>Inv_1234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8E019-FA9D-4C94-8389-D2C16B746FC2}"/>
              </a:ext>
            </a:extLst>
          </p:cNvPr>
          <p:cNvSpPr/>
          <p:nvPr/>
        </p:nvSpPr>
        <p:spPr>
          <a:xfrm>
            <a:off x="8240835" y="4678017"/>
            <a:ext cx="2875722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Inv_123</a:t>
            </a:r>
          </a:p>
          <a:p>
            <a:r>
              <a:rPr lang="en-US" b="1" dirty="0"/>
              <a:t>Inv_1234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38335-04FD-44E1-A6B4-D098E11A6ECF}"/>
              </a:ext>
            </a:extLst>
          </p:cNvPr>
          <p:cNvSpPr/>
          <p:nvPr/>
        </p:nvSpPr>
        <p:spPr>
          <a:xfrm>
            <a:off x="4933137" y="4671390"/>
            <a:ext cx="2875722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Inv_123</a:t>
            </a:r>
          </a:p>
          <a:p>
            <a:r>
              <a:rPr lang="en-US" b="1" dirty="0"/>
              <a:t>Inv_1234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E678-D3C5-4803-B186-3E409BD94FEE}"/>
              </a:ext>
            </a:extLst>
          </p:cNvPr>
          <p:cNvSpPr txBox="1"/>
          <p:nvPr/>
        </p:nvSpPr>
        <p:spPr>
          <a:xfrm>
            <a:off x="1749352" y="4671390"/>
            <a:ext cx="245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holder agreement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F98E7-DD92-4F1A-93E3-34BD38FF7CD3}"/>
              </a:ext>
            </a:extLst>
          </p:cNvPr>
          <p:cNvSpPr txBox="1"/>
          <p:nvPr/>
        </p:nvSpPr>
        <p:spPr>
          <a:xfrm>
            <a:off x="4933137" y="4629903"/>
            <a:ext cx="18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SEIS Certificates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5A10B-E265-4B8E-9EBD-0E09687C3EB2}"/>
              </a:ext>
            </a:extLst>
          </p:cNvPr>
          <p:cNvSpPr txBox="1"/>
          <p:nvPr/>
        </p:nvSpPr>
        <p:spPr>
          <a:xfrm>
            <a:off x="8240835" y="4638259"/>
            <a:ext cx="18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Certificates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7AFB9-D938-48E7-88BC-63D0C6A1F5FB}"/>
              </a:ext>
            </a:extLst>
          </p:cNvPr>
          <p:cNvSpPr/>
          <p:nvPr/>
        </p:nvSpPr>
        <p:spPr>
          <a:xfrm>
            <a:off x="3895752" y="5068717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D61808-AF34-483D-9235-D826354660A9}"/>
              </a:ext>
            </a:extLst>
          </p:cNvPr>
          <p:cNvSpPr/>
          <p:nvPr/>
        </p:nvSpPr>
        <p:spPr>
          <a:xfrm>
            <a:off x="2690192" y="5069435"/>
            <a:ext cx="1112344" cy="2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33689-FA8A-4DC2-929D-E42715FEDC0B}"/>
              </a:ext>
            </a:extLst>
          </p:cNvPr>
          <p:cNvSpPr/>
          <p:nvPr/>
        </p:nvSpPr>
        <p:spPr>
          <a:xfrm>
            <a:off x="3909423" y="5404705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59503-23E0-42AB-BD04-7792D4281D5F}"/>
              </a:ext>
            </a:extLst>
          </p:cNvPr>
          <p:cNvSpPr/>
          <p:nvPr/>
        </p:nvSpPr>
        <p:spPr>
          <a:xfrm>
            <a:off x="2741703" y="5414765"/>
            <a:ext cx="1112344" cy="21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7E979-7683-418A-991A-FBE8E0FBE65C}"/>
              </a:ext>
            </a:extLst>
          </p:cNvPr>
          <p:cNvSpPr/>
          <p:nvPr/>
        </p:nvSpPr>
        <p:spPr>
          <a:xfrm>
            <a:off x="5876782" y="5352798"/>
            <a:ext cx="1112344" cy="2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11E31-137B-4E94-BDBF-034F11B586B7}"/>
              </a:ext>
            </a:extLst>
          </p:cNvPr>
          <p:cNvSpPr/>
          <p:nvPr/>
        </p:nvSpPr>
        <p:spPr>
          <a:xfrm>
            <a:off x="5814826" y="5069435"/>
            <a:ext cx="1112344" cy="2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446046-0607-434D-A49C-4C00D6492D9B}"/>
              </a:ext>
            </a:extLst>
          </p:cNvPr>
          <p:cNvSpPr/>
          <p:nvPr/>
        </p:nvSpPr>
        <p:spPr>
          <a:xfrm>
            <a:off x="7093208" y="5349898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85B513-28EF-48DE-AFF0-3F9BF3BB4F0E}"/>
              </a:ext>
            </a:extLst>
          </p:cNvPr>
          <p:cNvSpPr/>
          <p:nvPr/>
        </p:nvSpPr>
        <p:spPr>
          <a:xfrm>
            <a:off x="7086129" y="5073161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E3EE8-7BA7-4013-A3B8-52989A3BD5A0}"/>
              </a:ext>
            </a:extLst>
          </p:cNvPr>
          <p:cNvSpPr/>
          <p:nvPr/>
        </p:nvSpPr>
        <p:spPr>
          <a:xfrm>
            <a:off x="10484748" y="5423320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ECBB6-4FB8-4000-98A6-6D38277BF29D}"/>
              </a:ext>
            </a:extLst>
          </p:cNvPr>
          <p:cNvSpPr/>
          <p:nvPr/>
        </p:nvSpPr>
        <p:spPr>
          <a:xfrm>
            <a:off x="10480452" y="5102085"/>
            <a:ext cx="63610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83B03-E056-4D66-A91E-095364075276}"/>
              </a:ext>
            </a:extLst>
          </p:cNvPr>
          <p:cNvSpPr/>
          <p:nvPr/>
        </p:nvSpPr>
        <p:spPr>
          <a:xfrm>
            <a:off x="9233039" y="5423320"/>
            <a:ext cx="1112344" cy="2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9DF14-C559-4D6C-8415-53882FF82145}"/>
              </a:ext>
            </a:extLst>
          </p:cNvPr>
          <p:cNvSpPr/>
          <p:nvPr/>
        </p:nvSpPr>
        <p:spPr>
          <a:xfrm>
            <a:off x="9225822" y="5100287"/>
            <a:ext cx="1112344" cy="191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0866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CB7E5-5D23-429B-AD68-F594837B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9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Investor portal</vt:lpstr>
      <vt:lpstr>Brief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portal</dc:title>
  <dc:creator>Radhika Chatterjee</dc:creator>
  <cp:lastModifiedBy>Radhika Chatterjee</cp:lastModifiedBy>
  <cp:revision>5</cp:revision>
  <dcterms:created xsi:type="dcterms:W3CDTF">2019-11-29T08:37:05Z</dcterms:created>
  <dcterms:modified xsi:type="dcterms:W3CDTF">2019-12-02T05:13:57Z</dcterms:modified>
</cp:coreProperties>
</file>