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ta Gnanesh" userId="aa49850163f656c6" providerId="LiveId" clId="{5E262A59-637F-4224-9F4A-70C67CCB56AD}"/>
    <pc:docChg chg="undo custSel addSld delSld modSld sldOrd">
      <pc:chgData name="Ganta Gnanesh" userId="aa49850163f656c6" providerId="LiveId" clId="{5E262A59-637F-4224-9F4A-70C67CCB56AD}" dt="2024-01-29T03:26:31.172" v="589" actId="115"/>
      <pc:docMkLst>
        <pc:docMk/>
      </pc:docMkLst>
      <pc:sldChg chg="del">
        <pc:chgData name="Ganta Gnanesh" userId="aa49850163f656c6" providerId="LiveId" clId="{5E262A59-637F-4224-9F4A-70C67CCB56AD}" dt="2024-01-29T03:01:19.930" v="78" actId="2696"/>
        <pc:sldMkLst>
          <pc:docMk/>
          <pc:sldMk cId="3325355142" sldId="257"/>
        </pc:sldMkLst>
      </pc:sldChg>
      <pc:sldChg chg="ord">
        <pc:chgData name="Ganta Gnanesh" userId="aa49850163f656c6" providerId="LiveId" clId="{5E262A59-637F-4224-9F4A-70C67CCB56AD}" dt="2024-01-29T03:01:49.147" v="81"/>
        <pc:sldMkLst>
          <pc:docMk/>
          <pc:sldMk cId="2386995406" sldId="258"/>
        </pc:sldMkLst>
      </pc:sldChg>
      <pc:sldChg chg="modSp">
        <pc:chgData name="Ganta Gnanesh" userId="aa49850163f656c6" providerId="LiveId" clId="{5E262A59-637F-4224-9F4A-70C67CCB56AD}" dt="2024-01-29T03:00:47.413" v="77" actId="5793"/>
        <pc:sldMkLst>
          <pc:docMk/>
          <pc:sldMk cId="3173541765" sldId="264"/>
        </pc:sldMkLst>
        <pc:spChg chg="mod">
          <ac:chgData name="Ganta Gnanesh" userId="aa49850163f656c6" providerId="LiveId" clId="{5E262A59-637F-4224-9F4A-70C67CCB56AD}" dt="2024-01-29T03:00:47.413" v="77" actId="5793"/>
          <ac:spMkLst>
            <pc:docMk/>
            <pc:sldMk cId="3173541765" sldId="264"/>
            <ac:spMk id="4" creationId="{50FE7D44-04F8-B949-FC3B-FCF80AAEE5E3}"/>
          </ac:spMkLst>
        </pc:spChg>
      </pc:sldChg>
      <pc:sldChg chg="addSp modSp new mod">
        <pc:chgData name="Ganta Gnanesh" userId="aa49850163f656c6" providerId="LiveId" clId="{5E262A59-637F-4224-9F4A-70C67CCB56AD}" dt="2024-01-29T02:55:01.594" v="68" actId="20577"/>
        <pc:sldMkLst>
          <pc:docMk/>
          <pc:sldMk cId="466455680" sldId="270"/>
        </pc:sldMkLst>
        <pc:spChg chg="add mod">
          <ac:chgData name="Ganta Gnanesh" userId="aa49850163f656c6" providerId="LiveId" clId="{5E262A59-637F-4224-9F4A-70C67CCB56AD}" dt="2024-01-29T02:55:01.594" v="68" actId="20577"/>
          <ac:spMkLst>
            <pc:docMk/>
            <pc:sldMk cId="466455680" sldId="270"/>
            <ac:spMk id="2" creationId="{D9576B30-4B3D-DCA9-1E84-B01F9342DBBC}"/>
          </ac:spMkLst>
        </pc:spChg>
      </pc:sldChg>
      <pc:sldChg chg="addSp delSp modSp new mod">
        <pc:chgData name="Ganta Gnanesh" userId="aa49850163f656c6" providerId="LiveId" clId="{5E262A59-637F-4224-9F4A-70C67CCB56AD}" dt="2024-01-29T03:26:31.172" v="589" actId="115"/>
        <pc:sldMkLst>
          <pc:docMk/>
          <pc:sldMk cId="4105762709" sldId="271"/>
        </pc:sldMkLst>
        <pc:spChg chg="add del mod">
          <ac:chgData name="Ganta Gnanesh" userId="aa49850163f656c6" providerId="LiveId" clId="{5E262A59-637F-4224-9F4A-70C67CCB56AD}" dt="2024-01-29T03:02:11.714" v="84"/>
          <ac:spMkLst>
            <pc:docMk/>
            <pc:sldMk cId="4105762709" sldId="271"/>
            <ac:spMk id="2" creationId="{504CB05C-C91B-B336-6F58-957F6CFFD3D4}"/>
          </ac:spMkLst>
        </pc:spChg>
        <pc:spChg chg="add mod">
          <ac:chgData name="Ganta Gnanesh" userId="aa49850163f656c6" providerId="LiveId" clId="{5E262A59-637F-4224-9F4A-70C67CCB56AD}" dt="2024-01-29T03:21:59.342" v="448" actId="20577"/>
          <ac:spMkLst>
            <pc:docMk/>
            <pc:sldMk cId="4105762709" sldId="271"/>
            <ac:spMk id="3" creationId="{42937A9D-F9D0-0EBD-46FE-17B0ED281ACB}"/>
          </ac:spMkLst>
        </pc:spChg>
        <pc:spChg chg="add mod">
          <ac:chgData name="Ganta Gnanesh" userId="aa49850163f656c6" providerId="LiveId" clId="{5E262A59-637F-4224-9F4A-70C67CCB56AD}" dt="2024-01-29T03:26:31.172" v="589" actId="115"/>
          <ac:spMkLst>
            <pc:docMk/>
            <pc:sldMk cId="4105762709" sldId="271"/>
            <ac:spMk id="4" creationId="{2D400987-7122-9CA5-BB89-82B024471020}"/>
          </ac:spMkLst>
        </pc:spChg>
        <pc:spChg chg="add mod">
          <ac:chgData name="Ganta Gnanesh" userId="aa49850163f656c6" providerId="LiveId" clId="{5E262A59-637F-4224-9F4A-70C67CCB56AD}" dt="2024-01-29T03:25:40.714" v="587" actId="115"/>
          <ac:spMkLst>
            <pc:docMk/>
            <pc:sldMk cId="4105762709" sldId="271"/>
            <ac:spMk id="5" creationId="{86C3E406-17D6-E5F2-204E-662151E9356F}"/>
          </ac:spMkLst>
        </pc:spChg>
        <pc:spChg chg="add mod">
          <ac:chgData name="Ganta Gnanesh" userId="aa49850163f656c6" providerId="LiveId" clId="{5E262A59-637F-4224-9F4A-70C67CCB56AD}" dt="2024-01-29T03:23:11.454" v="467" actId="1076"/>
          <ac:spMkLst>
            <pc:docMk/>
            <pc:sldMk cId="4105762709" sldId="271"/>
            <ac:spMk id="8" creationId="{3331E91E-046E-1CC5-116D-ACEBC44DBA2B}"/>
          </ac:spMkLst>
        </pc:spChg>
        <pc:spChg chg="add mod">
          <ac:chgData name="Ganta Gnanesh" userId="aa49850163f656c6" providerId="LiveId" clId="{5E262A59-637F-4224-9F4A-70C67CCB56AD}" dt="2024-01-29T03:24:13.938" v="510" actId="1076"/>
          <ac:spMkLst>
            <pc:docMk/>
            <pc:sldMk cId="4105762709" sldId="271"/>
            <ac:spMk id="9" creationId="{9BC84DBF-F6DC-55BC-CAD9-F380C96DDE32}"/>
          </ac:spMkLst>
        </pc:spChg>
        <pc:picChg chg="add mod">
          <ac:chgData name="Ganta Gnanesh" userId="aa49850163f656c6" providerId="LiveId" clId="{5E262A59-637F-4224-9F4A-70C67CCB56AD}" dt="2024-01-29T03:20:18.171" v="330" actId="1076"/>
          <ac:picMkLst>
            <pc:docMk/>
            <pc:sldMk cId="4105762709" sldId="271"/>
            <ac:picMk id="7" creationId="{76F0D978-2436-014F-159F-A5ADD149A0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8D72-C3DD-32F3-2B0C-6D2BD906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68E29-CDEA-2C2F-6621-0BAF5289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2B0F-6A48-F27E-528B-DD9F5D1E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34E1-42C8-20D2-D65B-8AAB75C0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79BB-B4A5-4D90-4605-D215526B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C38B-4971-6B0C-5EEA-C025DEF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F29F2-9F48-63F7-A4DC-E49736AD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82E9-7853-C485-09CF-C94F7509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8FB2-C48B-2CF9-A757-5665988D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A0D9-ABE1-F880-4708-CE598023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2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86CF3-49E0-0356-B866-AAE0FB68F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DFF4-525D-CB2C-0D40-948D3992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66D1-1D97-697E-326E-7F154B0C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1A62-E5DB-F4BC-E5F7-5D50E1E0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A838-0082-26FF-27B0-C19E9A9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C79A-F70A-1195-91D2-A21985E4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282-D1FE-5B4B-1079-86087855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618B-9819-40FE-7CD1-31214420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0094-F1B4-554C-55C4-6D1B21D3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2BE2-1C1E-3462-F762-1C26CA57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3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7810-AABA-2E97-43EE-13B0E7FD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867B-A739-FDD8-ECD1-1DA232A9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695-D463-192D-103E-F26A84A4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F9F6-E2E6-F380-9ADE-6C8F171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7C69-49F2-0223-AB34-CD35392B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58FD-9E7A-DE17-1113-B4D54E39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4D0E-6F0B-D692-E0DD-01A31FB9B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F7831-1D97-CB5B-8B25-7AF83BE1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F3FD7-0B96-25EA-47BD-E7EEAD8E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23FFA-F1D2-5FFB-6ED0-0BA2C0F1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A9EE-A4FE-FD19-CECF-552CDF92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59A3-9B7D-B80F-188F-E659F01C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A72C-5CF1-947A-C72A-F2EB9CE1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6AB78-B313-1963-8BEA-9B76CA57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ED8E-4A66-9B38-247B-8DF317DC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14B7D-B3D7-DE46-31F0-824F535F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2E859-9279-1AB1-B6E9-7EB1D1D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BDC65-D793-4731-9B7F-CD78B120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42BCA-8746-1929-1617-1E57E7A7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6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E50C-FFC9-D818-C11A-3E7E5BBD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EF7FA-3329-7A95-35F3-574C18C3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8D88E-690F-1891-F917-4449E368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F1B0A-810D-0FBF-ECEB-D0BFFCA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8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E9ADF-1F63-C694-52CA-C87F5C4F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D0FA1-0E93-9149-DBE3-8B80FB5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12E7-3731-47CE-7612-7140BF3B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3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A3D6-EBF5-AF1E-2F7D-EB676E93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4D72-4625-EB3E-EAF3-16BA2577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2C49-0253-F5B5-DF6D-B48D0254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3310-311A-5F26-D609-7F1B7376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6F7D-FD24-54A0-DDF9-1B5EBD53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08F0-FB91-C347-36D7-D2D0A13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1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B066-38FC-EB51-18E7-43274572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43061-3587-55C4-3BFC-4188E49AA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8845-C576-4AFB-EB87-FD36AB8B6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3108-60BE-ACAA-3E3A-8941A384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7C2D-5702-B44C-1B4B-BA6C658D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0406-6320-24F0-B7E0-9537D690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AF2DA-6738-5EB4-38A9-AA1CAC63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301C-7604-C340-B4E7-2211F195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4BB0-5824-0721-93BA-D25F58442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305F-9EDE-4A26-AD57-08F64A827DF5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DBFD-E1CF-01A6-2129-8954E237C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6BA4-0637-AC26-342C-0D4CC849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9934-8868-41CF-BC07-03976B747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2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937A9D-F9D0-0EBD-46FE-17B0ED281ACB}"/>
              </a:ext>
            </a:extLst>
          </p:cNvPr>
          <p:cNvSpPr txBox="1"/>
          <p:nvPr/>
        </p:nvSpPr>
        <p:spPr>
          <a:xfrm>
            <a:off x="1378998" y="229834"/>
            <a:ext cx="10813002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KKR&amp;KSR INSTITUTE OF TECHNOLOGY AND SCIENCES</a:t>
            </a:r>
          </a:p>
          <a:p>
            <a:pPr algn="l" rtl="0"/>
            <a:endParaRPr lang="en-IN" sz="105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I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(Approved by AICTE, Permanently Affiliated to JNTU Kakinada, Accredited by NBA &amp; Accredited by NAAC '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A'Grade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l" rtl="0"/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                           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Vinjanampadu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(V) </a:t>
            </a:r>
            <a:r>
              <a:rPr lang="en-I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Vatticherukuru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(M), Guntur (DT) – 522017)</a:t>
            </a:r>
          </a:p>
          <a:p>
            <a:br>
              <a:rPr lang="en-IN" sz="2400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00987-7122-9CA5-BB89-82B024471020}"/>
              </a:ext>
            </a:extLst>
          </p:cNvPr>
          <p:cNvSpPr txBox="1"/>
          <p:nvPr/>
        </p:nvSpPr>
        <p:spPr>
          <a:xfrm>
            <a:off x="9277165" y="4873840"/>
            <a:ext cx="2521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Display" panose="020B0004020202020204" pitchFamily="34" charset="0"/>
              </a:rPr>
              <a:t>PROJECT TEAM:</a:t>
            </a:r>
          </a:p>
          <a:p>
            <a:r>
              <a:rPr lang="en-US" dirty="0">
                <a:latin typeface="Aptos Display" panose="020B0004020202020204" pitchFamily="34" charset="0"/>
              </a:rPr>
              <a:t>     20JR1A1242</a:t>
            </a:r>
          </a:p>
          <a:p>
            <a:r>
              <a:rPr lang="en-US" dirty="0">
                <a:latin typeface="Aptos Display" panose="020B0004020202020204" pitchFamily="34" charset="0"/>
              </a:rPr>
              <a:t>     20JR1A1259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    20JR1A1261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    20JR1A1266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3E406-17D6-E5F2-204E-662151E9356F}"/>
              </a:ext>
            </a:extLst>
          </p:cNvPr>
          <p:cNvSpPr txBox="1"/>
          <p:nvPr/>
        </p:nvSpPr>
        <p:spPr>
          <a:xfrm>
            <a:off x="393577" y="5095794"/>
            <a:ext cx="4145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Display" panose="020B0004020202020204" pitchFamily="34" charset="0"/>
              </a:rPr>
              <a:t>PROJECT GUIDE:</a:t>
            </a:r>
          </a:p>
          <a:p>
            <a:r>
              <a:rPr lang="en-US" dirty="0">
                <a:latin typeface="Aptos Display" panose="020B0004020202020204" pitchFamily="34" charset="0"/>
              </a:rPr>
              <a:t>B.NAGAESWARI</a:t>
            </a:r>
          </a:p>
          <a:p>
            <a:r>
              <a:rPr lang="en-US" dirty="0">
                <a:latin typeface="Aptos Display" panose="020B0004020202020204" pitchFamily="34" charset="0"/>
              </a:rPr>
              <a:t>ASSISTANT PROFESSOR</a:t>
            </a:r>
            <a:endParaRPr lang="en-IN" dirty="0">
              <a:latin typeface="Aptos Display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D978-2436-014F-159F-A5ADD149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471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1E91E-046E-1CC5-116D-ACEBC44DBA2B}"/>
              </a:ext>
            </a:extLst>
          </p:cNvPr>
          <p:cNvSpPr txBox="1"/>
          <p:nvPr/>
        </p:nvSpPr>
        <p:spPr>
          <a:xfrm>
            <a:off x="3428261" y="3105834"/>
            <a:ext cx="506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REVIEW 0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84DBF-F6DC-55BC-CAD9-F380C96DDE32}"/>
              </a:ext>
            </a:extLst>
          </p:cNvPr>
          <p:cNvSpPr txBox="1"/>
          <p:nvPr/>
        </p:nvSpPr>
        <p:spPr>
          <a:xfrm>
            <a:off x="3524435" y="1933567"/>
            <a:ext cx="843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DEPARTMENT OF INFORMATION TECHNOLOGY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B0B62-399F-EE1F-2C33-981E685D4951}"/>
              </a:ext>
            </a:extLst>
          </p:cNvPr>
          <p:cNvSpPr txBox="1"/>
          <p:nvPr/>
        </p:nvSpPr>
        <p:spPr>
          <a:xfrm>
            <a:off x="856527" y="1164435"/>
            <a:ext cx="52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man Old Style" panose="02050604050505020204" pitchFamily="18" charset="0"/>
              </a:rPr>
              <a:t>Literature Review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8865F-4889-8863-C180-87C1786B3FA4}"/>
              </a:ext>
            </a:extLst>
          </p:cNvPr>
          <p:cNvSpPr txBox="1"/>
          <p:nvPr/>
        </p:nvSpPr>
        <p:spPr>
          <a:xfrm>
            <a:off x="1053296" y="2013995"/>
            <a:ext cx="107760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Neural Style Transfer (NST):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Research indicates that NST, using pre-trained convolutional neural networks (CNNs), has gained popularity for artistic image synthesis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Gatys</a:t>
            </a: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 et al., 2015).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Studies highlight its effectiveness in separating content and style features, providing a robust framework for image stylization (Johnson et al., 2016).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Texture Synthesis Techniques: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Texture synthesis approaches have been explored for their ability to replicate visual patterns from style images onto content images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Portilla</a:t>
            </a: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 et al., 2000).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Researchers emphasize the importance of analyzing local structures to achieve realistic and visually appealing stylized outputs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Efros</a:t>
            </a: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 &amp; Freeman, 2001).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Optimization Methods in Style Transfer: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Optimization algorithms, such as gradient descent, play a crucial role in adjusting pixel values to minimize differences between content and style images (Li et al., 2016).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The literature underscores the delicate balance required to preserve content while adopting the desired artistic style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Gatys</a:t>
            </a:r>
            <a:r>
              <a:rPr lang="en-US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 et al., 2016).</a:t>
            </a:r>
          </a:p>
          <a:p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E785A-4C40-2106-A7AA-3CC86F0EA265}"/>
              </a:ext>
            </a:extLst>
          </p:cNvPr>
          <p:cNvSpPr txBox="1"/>
          <p:nvPr/>
        </p:nvSpPr>
        <p:spPr>
          <a:xfrm>
            <a:off x="775504" y="1203767"/>
            <a:ext cx="532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man Old Style" panose="02050604050505020204" pitchFamily="18" charset="0"/>
              </a:rPr>
              <a:t>PROBLEM STATEMENT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72BE6-B3CD-9B9A-96E6-D9507FDEA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30489" r="19328" b="4209"/>
          <a:stretch/>
        </p:blipFill>
        <p:spPr>
          <a:xfrm>
            <a:off x="879675" y="1819978"/>
            <a:ext cx="10729732" cy="49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E785A-4C40-2106-A7AA-3CC86F0EA265}"/>
              </a:ext>
            </a:extLst>
          </p:cNvPr>
          <p:cNvSpPr txBox="1"/>
          <p:nvPr/>
        </p:nvSpPr>
        <p:spPr>
          <a:xfrm>
            <a:off x="775504" y="1203767"/>
            <a:ext cx="532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man Old Style" panose="02050604050505020204" pitchFamily="18" charset="0"/>
              </a:rPr>
              <a:t>PROBLEM STATEMENT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72BE6-B3CD-9B9A-96E6-D9507FDEA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30489" r="19328" b="4209"/>
          <a:stretch/>
        </p:blipFill>
        <p:spPr>
          <a:xfrm>
            <a:off x="879675" y="1819978"/>
            <a:ext cx="10729732" cy="49508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E579E9-CB40-C2DE-2DFC-84133FE96FA5}"/>
              </a:ext>
            </a:extLst>
          </p:cNvPr>
          <p:cNvCxnSpPr/>
          <p:nvPr/>
        </p:nvCxnSpPr>
        <p:spPr>
          <a:xfrm>
            <a:off x="3437681" y="3703899"/>
            <a:ext cx="2558005" cy="126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6CB4BE-C88D-5B39-9D9C-CA36A590A43E}"/>
              </a:ext>
            </a:extLst>
          </p:cNvPr>
          <p:cNvSpPr txBox="1"/>
          <p:nvPr/>
        </p:nvSpPr>
        <p:spPr>
          <a:xfrm>
            <a:off x="1956122" y="3429000"/>
            <a:ext cx="148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OCCURS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390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6A881-722C-590A-BB72-B0AE74D22E6E}"/>
              </a:ext>
            </a:extLst>
          </p:cNvPr>
          <p:cNvSpPr txBox="1"/>
          <p:nvPr/>
        </p:nvSpPr>
        <p:spPr>
          <a:xfrm>
            <a:off x="949124" y="1261641"/>
            <a:ext cx="48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Bookman Old Style" panose="02050604050505020204" pitchFamily="18" charset="0"/>
              </a:rPr>
              <a:t>PROPOSED SYSTEM</a:t>
            </a:r>
            <a:endParaRPr lang="en-IN" sz="2400" b="1" u="sng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769D0-CBD4-1BB3-E337-750404232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8" t="26950" r="19208" b="7749"/>
          <a:stretch/>
        </p:blipFill>
        <p:spPr>
          <a:xfrm>
            <a:off x="636608" y="1921396"/>
            <a:ext cx="11042248" cy="4687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019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76B30-4B3D-DCA9-1E84-B01F9342DBBC}"/>
              </a:ext>
            </a:extLst>
          </p:cNvPr>
          <p:cNvSpPr txBox="1"/>
          <p:nvPr/>
        </p:nvSpPr>
        <p:spPr>
          <a:xfrm>
            <a:off x="1225118" y="1358283"/>
            <a:ext cx="783010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Courier New" panose="02070309020205020404" pitchFamily="49" charset="0"/>
                <a:cs typeface="Courier New" panose="02070309020205020404" pitchFamily="49" charset="0"/>
              </a:rPr>
              <a:t> THANK</a:t>
            </a:r>
          </a:p>
          <a:p>
            <a:r>
              <a:rPr lang="en-US" sz="13800" dirty="0">
                <a:latin typeface="Courier New" panose="02070309020205020404" pitchFamily="49" charset="0"/>
                <a:cs typeface="Courier New" panose="02070309020205020404" pitchFamily="49" charset="0"/>
              </a:rPr>
              <a:t>    YOU</a:t>
            </a:r>
            <a:endParaRPr lang="en-IN" sz="1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11468-BB48-E42B-55C3-CA004066C891}"/>
              </a:ext>
            </a:extLst>
          </p:cNvPr>
          <p:cNvSpPr/>
          <p:nvPr/>
        </p:nvSpPr>
        <p:spPr>
          <a:xfrm>
            <a:off x="0" y="1024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F042C-DF97-6E2C-9D36-0C08B371CA27}"/>
              </a:ext>
            </a:extLst>
          </p:cNvPr>
          <p:cNvSpPr txBox="1"/>
          <p:nvPr/>
        </p:nvSpPr>
        <p:spPr>
          <a:xfrm>
            <a:off x="0" y="854950"/>
            <a:ext cx="1084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IMAGE GENERATION  </a:t>
            </a:r>
          </a:p>
          <a:p>
            <a:endParaRPr lang="en-IN" sz="48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B7460-44C7-EBA1-B772-906C665493D4}"/>
              </a:ext>
            </a:extLst>
          </p:cNvPr>
          <p:cNvSpPr txBox="1"/>
          <p:nvPr/>
        </p:nvSpPr>
        <p:spPr>
          <a:xfrm>
            <a:off x="3259584" y="2793942"/>
            <a:ext cx="361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mic Sans MS" panose="030F0702030302020204" pitchFamily="66" charset="0"/>
              </a:rPr>
              <a:t>WITH</a:t>
            </a:r>
            <a:endParaRPr lang="en-IN" sz="6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97C72-F508-9420-8FB7-BC09ACA171AB}"/>
              </a:ext>
            </a:extLst>
          </p:cNvPr>
          <p:cNvSpPr txBox="1"/>
          <p:nvPr/>
        </p:nvSpPr>
        <p:spPr>
          <a:xfrm>
            <a:off x="3734835" y="4802721"/>
            <a:ext cx="911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STYLE TRANSFER</a:t>
            </a:r>
            <a:endParaRPr lang="en-IN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11468-BB48-E42B-55C3-CA004066C891}"/>
              </a:ext>
            </a:extLst>
          </p:cNvPr>
          <p:cNvSpPr/>
          <p:nvPr/>
        </p:nvSpPr>
        <p:spPr>
          <a:xfrm>
            <a:off x="0" y="1024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F042C-DF97-6E2C-9D36-0C08B371CA27}"/>
              </a:ext>
            </a:extLst>
          </p:cNvPr>
          <p:cNvSpPr txBox="1"/>
          <p:nvPr/>
        </p:nvSpPr>
        <p:spPr>
          <a:xfrm>
            <a:off x="0" y="854950"/>
            <a:ext cx="1084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IMAGE GENERATION  </a:t>
            </a:r>
          </a:p>
          <a:p>
            <a:endParaRPr lang="en-IN" sz="48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B7460-44C7-EBA1-B772-906C665493D4}"/>
              </a:ext>
            </a:extLst>
          </p:cNvPr>
          <p:cNvSpPr txBox="1"/>
          <p:nvPr/>
        </p:nvSpPr>
        <p:spPr>
          <a:xfrm>
            <a:off x="3259584" y="2793942"/>
            <a:ext cx="361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mic Sans MS" panose="030F0702030302020204" pitchFamily="66" charset="0"/>
              </a:rPr>
              <a:t>WITH</a:t>
            </a:r>
            <a:endParaRPr lang="en-IN" sz="6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97C72-F508-9420-8FB7-BC09ACA171AB}"/>
              </a:ext>
            </a:extLst>
          </p:cNvPr>
          <p:cNvSpPr txBox="1"/>
          <p:nvPr/>
        </p:nvSpPr>
        <p:spPr>
          <a:xfrm>
            <a:off x="3734835" y="4802721"/>
            <a:ext cx="911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STYLE TRANSFER</a:t>
            </a:r>
            <a:endParaRPr lang="en-IN" sz="7200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2E5EB-1CDA-2AE2-7E68-FBAD0A9C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9871" r="53545" b="5182"/>
          <a:stretch/>
        </p:blipFill>
        <p:spPr>
          <a:xfrm>
            <a:off x="192536" y="3129366"/>
            <a:ext cx="2882097" cy="2598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11468-BB48-E42B-55C3-CA004066C891}"/>
              </a:ext>
            </a:extLst>
          </p:cNvPr>
          <p:cNvSpPr/>
          <p:nvPr/>
        </p:nvSpPr>
        <p:spPr>
          <a:xfrm>
            <a:off x="0" y="1024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F042C-DF97-6E2C-9D36-0C08B371CA27}"/>
              </a:ext>
            </a:extLst>
          </p:cNvPr>
          <p:cNvSpPr txBox="1"/>
          <p:nvPr/>
        </p:nvSpPr>
        <p:spPr>
          <a:xfrm>
            <a:off x="0" y="854950"/>
            <a:ext cx="1084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IMAGE GENERATION  </a:t>
            </a:r>
          </a:p>
          <a:p>
            <a:endParaRPr lang="en-IN" sz="48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B7460-44C7-EBA1-B772-906C665493D4}"/>
              </a:ext>
            </a:extLst>
          </p:cNvPr>
          <p:cNvSpPr txBox="1"/>
          <p:nvPr/>
        </p:nvSpPr>
        <p:spPr>
          <a:xfrm>
            <a:off x="3259584" y="2793942"/>
            <a:ext cx="361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mic Sans MS" panose="030F0702030302020204" pitchFamily="66" charset="0"/>
              </a:rPr>
              <a:t>WITH</a:t>
            </a:r>
            <a:endParaRPr lang="en-IN" sz="6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97C72-F508-9420-8FB7-BC09ACA171AB}"/>
              </a:ext>
            </a:extLst>
          </p:cNvPr>
          <p:cNvSpPr txBox="1"/>
          <p:nvPr/>
        </p:nvSpPr>
        <p:spPr>
          <a:xfrm>
            <a:off x="3734835" y="4802721"/>
            <a:ext cx="911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STYLE TRANSFER</a:t>
            </a:r>
            <a:endParaRPr lang="en-IN" sz="7200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0731A-AEC2-B101-EBC0-2AE493B35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2" t="7534" r="4067" b="7533"/>
          <a:stretch/>
        </p:blipFill>
        <p:spPr>
          <a:xfrm>
            <a:off x="7913520" y="2133985"/>
            <a:ext cx="2665741" cy="2590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3AED-D2E1-3E1B-BAB0-3446DA06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9871" r="53545" b="5182"/>
          <a:stretch/>
        </p:blipFill>
        <p:spPr>
          <a:xfrm>
            <a:off x="205796" y="2048872"/>
            <a:ext cx="2882097" cy="2598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4AE69-04BC-B05D-06EC-61FAC0499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8" y="4724014"/>
            <a:ext cx="1958076" cy="1958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80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318B-6CEC-AB0C-0205-D9B3E4C8A3D1}"/>
              </a:ext>
            </a:extLst>
          </p:cNvPr>
          <p:cNvSpPr txBox="1"/>
          <p:nvPr/>
        </p:nvSpPr>
        <p:spPr>
          <a:xfrm>
            <a:off x="439839" y="1516546"/>
            <a:ext cx="348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Transforming Realities:</a:t>
            </a:r>
          </a:p>
          <a:p>
            <a:r>
              <a:rPr lang="en-US" sz="2400" dirty="0"/>
              <a:t>A Dive into image </a:t>
            </a:r>
          </a:p>
          <a:p>
            <a:r>
              <a:rPr lang="en-US" sz="2400" dirty="0"/>
              <a:t>Style </a:t>
            </a:r>
            <a:r>
              <a:rPr lang="en-US" sz="2400" dirty="0" err="1"/>
              <a:t>Trasfer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363-F8FD-1311-C42F-EC0DCFE67A60}"/>
              </a:ext>
            </a:extLst>
          </p:cNvPr>
          <p:cNvSpPr txBox="1"/>
          <p:nvPr/>
        </p:nvSpPr>
        <p:spPr>
          <a:xfrm>
            <a:off x="4456255" y="1331881"/>
            <a:ext cx="314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Brushing Pixels:</a:t>
            </a:r>
          </a:p>
          <a:p>
            <a:r>
              <a:rPr lang="en-US" sz="2400" dirty="0"/>
              <a:t>Crafting </a:t>
            </a:r>
            <a:r>
              <a:rPr lang="en-US" sz="2400" dirty="0" err="1"/>
              <a:t>Aestetic</a:t>
            </a:r>
            <a:r>
              <a:rPr lang="en-US" sz="2400" dirty="0"/>
              <a:t> </a:t>
            </a:r>
            <a:r>
              <a:rPr lang="en-US" sz="2400" dirty="0" err="1"/>
              <a:t>LandScapes</a:t>
            </a:r>
            <a:r>
              <a:rPr lang="en-US" sz="2400" dirty="0"/>
              <a:t> Through Style transfer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3843-8C98-5A88-78B1-2BEB4AD6B7D8}"/>
              </a:ext>
            </a:extLst>
          </p:cNvPr>
          <p:cNvSpPr txBox="1"/>
          <p:nvPr/>
        </p:nvSpPr>
        <p:spPr>
          <a:xfrm>
            <a:off x="8646289" y="1516546"/>
            <a:ext cx="293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Blending Art and Pixels for Stunning Visuals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0A77F9-3116-0E96-DDCA-F3FA17C968D5}"/>
              </a:ext>
            </a:extLst>
          </p:cNvPr>
          <p:cNvGrpSpPr/>
          <p:nvPr/>
        </p:nvGrpSpPr>
        <p:grpSpPr>
          <a:xfrm>
            <a:off x="4797705" y="4259485"/>
            <a:ext cx="2008209" cy="1811042"/>
            <a:chOff x="4670384" y="4224760"/>
            <a:chExt cx="1805650" cy="1811042"/>
          </a:xfrm>
          <a:effectLst>
            <a:outerShdw blurRad="444500" dist="50800" dir="5400000" sx="140000" sy="140000" algn="ctr" rotWithShape="0">
              <a:srgbClr val="000000">
                <a:alpha val="43137"/>
              </a:srgb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C4943C-D41A-3445-82B5-A805088041F4}"/>
                </a:ext>
              </a:extLst>
            </p:cNvPr>
            <p:cNvSpPr/>
            <p:nvPr/>
          </p:nvSpPr>
          <p:spPr>
            <a:xfrm>
              <a:off x="4670384" y="4224760"/>
              <a:ext cx="1805650" cy="18110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extrusionH="190500">
              <a:bevelT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4397D5-A1D8-23D5-5510-9E3D4983D680}"/>
                </a:ext>
              </a:extLst>
            </p:cNvPr>
            <p:cNvSpPr/>
            <p:nvPr/>
          </p:nvSpPr>
          <p:spPr>
            <a:xfrm>
              <a:off x="4872942" y="4479403"/>
              <a:ext cx="1400535" cy="13017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00"/>
                </a:solidFill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5591F-80D9-0B20-E765-83F94539765C}"/>
              </a:ext>
            </a:extLst>
          </p:cNvPr>
          <p:cNvSpPr/>
          <p:nvPr/>
        </p:nvSpPr>
        <p:spPr>
          <a:xfrm>
            <a:off x="-11575" y="0"/>
            <a:ext cx="6528121" cy="5243331"/>
          </a:xfrm>
          <a:custGeom>
            <a:avLst/>
            <a:gdLst>
              <a:gd name="connsiteX0" fmla="*/ 6528121 w 6528121"/>
              <a:gd name="connsiteY0" fmla="*/ 5104435 h 5243331"/>
              <a:gd name="connsiteX1" fmla="*/ 3090440 w 6528121"/>
              <a:gd name="connsiteY1" fmla="*/ 0 h 5243331"/>
              <a:gd name="connsiteX2" fmla="*/ 0 w 6528121"/>
              <a:gd name="connsiteY2" fmla="*/ 11574 h 5243331"/>
              <a:gd name="connsiteX3" fmla="*/ 23149 w 6528121"/>
              <a:gd name="connsiteY3" fmla="*/ 3194612 h 5243331"/>
              <a:gd name="connsiteX4" fmla="*/ 5081286 w 6528121"/>
              <a:gd name="connsiteY4" fmla="*/ 5243331 h 5243331"/>
              <a:gd name="connsiteX5" fmla="*/ 6528121 w 6528121"/>
              <a:gd name="connsiteY5" fmla="*/ 5104435 h 52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8121" h="5243331">
                <a:moveTo>
                  <a:pt x="6528121" y="5104435"/>
                </a:moveTo>
                <a:lnTo>
                  <a:pt x="3090440" y="0"/>
                </a:lnTo>
                <a:lnTo>
                  <a:pt x="0" y="11574"/>
                </a:lnTo>
                <a:lnTo>
                  <a:pt x="23149" y="3194612"/>
                </a:lnTo>
                <a:lnTo>
                  <a:pt x="5081286" y="5243331"/>
                </a:lnTo>
                <a:lnTo>
                  <a:pt x="6528121" y="51044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FFFF00">
                  <a:alpha val="68000"/>
                </a:srgbClr>
              </a:gs>
              <a:gs pos="83000">
                <a:srgbClr val="FFFF00">
                  <a:alpha val="59000"/>
                </a:srgb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0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318B-6CEC-AB0C-0205-D9B3E4C8A3D1}"/>
              </a:ext>
            </a:extLst>
          </p:cNvPr>
          <p:cNvSpPr txBox="1"/>
          <p:nvPr/>
        </p:nvSpPr>
        <p:spPr>
          <a:xfrm>
            <a:off x="439839" y="1516546"/>
            <a:ext cx="348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Transforming Realities:</a:t>
            </a:r>
          </a:p>
          <a:p>
            <a:r>
              <a:rPr lang="en-US" sz="2400" dirty="0"/>
              <a:t>A Dive into image </a:t>
            </a:r>
          </a:p>
          <a:p>
            <a:r>
              <a:rPr lang="en-US" sz="2400" dirty="0"/>
              <a:t>Style </a:t>
            </a:r>
            <a:r>
              <a:rPr lang="en-US" sz="2400" dirty="0" err="1"/>
              <a:t>Trasfer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363-F8FD-1311-C42F-EC0DCFE67A60}"/>
              </a:ext>
            </a:extLst>
          </p:cNvPr>
          <p:cNvSpPr txBox="1"/>
          <p:nvPr/>
        </p:nvSpPr>
        <p:spPr>
          <a:xfrm>
            <a:off x="4456255" y="1331881"/>
            <a:ext cx="314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Brushing Pixels:</a:t>
            </a:r>
          </a:p>
          <a:p>
            <a:r>
              <a:rPr lang="en-US" sz="2400" dirty="0"/>
              <a:t>Crafting </a:t>
            </a:r>
            <a:r>
              <a:rPr lang="en-US" sz="2400" dirty="0" err="1"/>
              <a:t>Aestetic</a:t>
            </a:r>
            <a:r>
              <a:rPr lang="en-US" sz="2400" dirty="0"/>
              <a:t> </a:t>
            </a:r>
            <a:r>
              <a:rPr lang="en-US" sz="2400" dirty="0" err="1"/>
              <a:t>LandScapes</a:t>
            </a:r>
            <a:r>
              <a:rPr lang="en-US" sz="2400" dirty="0"/>
              <a:t> Through Style transfer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3843-8C98-5A88-78B1-2BEB4AD6B7D8}"/>
              </a:ext>
            </a:extLst>
          </p:cNvPr>
          <p:cNvSpPr txBox="1"/>
          <p:nvPr/>
        </p:nvSpPr>
        <p:spPr>
          <a:xfrm>
            <a:off x="8646289" y="1516546"/>
            <a:ext cx="293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Blending Art and Pixels for Stunning Visuals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0A77F9-3116-0E96-DDCA-F3FA17C968D5}"/>
              </a:ext>
            </a:extLst>
          </p:cNvPr>
          <p:cNvGrpSpPr/>
          <p:nvPr/>
        </p:nvGrpSpPr>
        <p:grpSpPr>
          <a:xfrm>
            <a:off x="4797705" y="4259485"/>
            <a:ext cx="2008209" cy="1811042"/>
            <a:chOff x="4670384" y="4224760"/>
            <a:chExt cx="1805650" cy="1811042"/>
          </a:xfrm>
          <a:effectLst>
            <a:outerShdw blurRad="444500" dist="50800" dir="5400000" sx="140000" sy="140000" algn="ctr" rotWithShape="0">
              <a:srgbClr val="000000">
                <a:alpha val="43137"/>
              </a:srgb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C4943C-D41A-3445-82B5-A805088041F4}"/>
                </a:ext>
              </a:extLst>
            </p:cNvPr>
            <p:cNvSpPr/>
            <p:nvPr/>
          </p:nvSpPr>
          <p:spPr>
            <a:xfrm>
              <a:off x="4670384" y="4224760"/>
              <a:ext cx="1805650" cy="18110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extrusionH="190500">
              <a:bevelT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4397D5-A1D8-23D5-5510-9E3D4983D680}"/>
                </a:ext>
              </a:extLst>
            </p:cNvPr>
            <p:cNvSpPr/>
            <p:nvPr/>
          </p:nvSpPr>
          <p:spPr>
            <a:xfrm>
              <a:off x="4872942" y="4479403"/>
              <a:ext cx="1400535" cy="13017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00"/>
                </a:solidFill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5591F-80D9-0B20-E765-83F94539765C}"/>
              </a:ext>
            </a:extLst>
          </p:cNvPr>
          <p:cNvSpPr/>
          <p:nvPr/>
        </p:nvSpPr>
        <p:spPr>
          <a:xfrm>
            <a:off x="2789500" y="-23150"/>
            <a:ext cx="5810491" cy="5243332"/>
          </a:xfrm>
          <a:custGeom>
            <a:avLst/>
            <a:gdLst>
              <a:gd name="connsiteX0" fmla="*/ 6528121 w 6528121"/>
              <a:gd name="connsiteY0" fmla="*/ 5104435 h 5243331"/>
              <a:gd name="connsiteX1" fmla="*/ 3090440 w 6528121"/>
              <a:gd name="connsiteY1" fmla="*/ 0 h 5243331"/>
              <a:gd name="connsiteX2" fmla="*/ 0 w 6528121"/>
              <a:gd name="connsiteY2" fmla="*/ 11574 h 5243331"/>
              <a:gd name="connsiteX3" fmla="*/ 23149 w 6528121"/>
              <a:gd name="connsiteY3" fmla="*/ 3194612 h 5243331"/>
              <a:gd name="connsiteX4" fmla="*/ 5081286 w 6528121"/>
              <a:gd name="connsiteY4" fmla="*/ 5243331 h 5243331"/>
              <a:gd name="connsiteX5" fmla="*/ 6528121 w 6528121"/>
              <a:gd name="connsiteY5" fmla="*/ 5104435 h 5243331"/>
              <a:gd name="connsiteX0" fmla="*/ 6528121 w 9109276"/>
              <a:gd name="connsiteY0" fmla="*/ 5092861 h 5231757"/>
              <a:gd name="connsiteX1" fmla="*/ 9109276 w 9109276"/>
              <a:gd name="connsiteY1" fmla="*/ 23150 h 5231757"/>
              <a:gd name="connsiteX2" fmla="*/ 0 w 9109276"/>
              <a:gd name="connsiteY2" fmla="*/ 0 h 5231757"/>
              <a:gd name="connsiteX3" fmla="*/ 23149 w 9109276"/>
              <a:gd name="connsiteY3" fmla="*/ 3183038 h 5231757"/>
              <a:gd name="connsiteX4" fmla="*/ 5081286 w 9109276"/>
              <a:gd name="connsiteY4" fmla="*/ 5231757 h 5231757"/>
              <a:gd name="connsiteX5" fmla="*/ 6528121 w 9109276"/>
              <a:gd name="connsiteY5" fmla="*/ 5092861 h 5231757"/>
              <a:gd name="connsiteX0" fmla="*/ 6528121 w 9109276"/>
              <a:gd name="connsiteY0" fmla="*/ 5092861 h 5231757"/>
              <a:gd name="connsiteX1" fmla="*/ 9109276 w 9109276"/>
              <a:gd name="connsiteY1" fmla="*/ 23150 h 5231757"/>
              <a:gd name="connsiteX2" fmla="*/ 0 w 9109276"/>
              <a:gd name="connsiteY2" fmla="*/ 0 h 5231757"/>
              <a:gd name="connsiteX3" fmla="*/ 5081286 w 9109276"/>
              <a:gd name="connsiteY3" fmla="*/ 5231757 h 5231757"/>
              <a:gd name="connsiteX4" fmla="*/ 6528121 w 9109276"/>
              <a:gd name="connsiteY4" fmla="*/ 5092861 h 5231757"/>
              <a:gd name="connsiteX0" fmla="*/ 3703898 w 6285053"/>
              <a:gd name="connsiteY0" fmla="*/ 5104436 h 5243332"/>
              <a:gd name="connsiteX1" fmla="*/ 6285053 w 6285053"/>
              <a:gd name="connsiteY1" fmla="*/ 34725 h 5243332"/>
              <a:gd name="connsiteX2" fmla="*/ 0 w 6285053"/>
              <a:gd name="connsiteY2" fmla="*/ 0 h 5243332"/>
              <a:gd name="connsiteX3" fmla="*/ 2257063 w 6285053"/>
              <a:gd name="connsiteY3" fmla="*/ 5243332 h 5243332"/>
              <a:gd name="connsiteX4" fmla="*/ 3703898 w 6285053"/>
              <a:gd name="connsiteY4" fmla="*/ 5104436 h 5243332"/>
              <a:gd name="connsiteX0" fmla="*/ 3703898 w 5810491"/>
              <a:gd name="connsiteY0" fmla="*/ 5104436 h 5243332"/>
              <a:gd name="connsiteX1" fmla="*/ 5810491 w 5810491"/>
              <a:gd name="connsiteY1" fmla="*/ 23151 h 5243332"/>
              <a:gd name="connsiteX2" fmla="*/ 0 w 5810491"/>
              <a:gd name="connsiteY2" fmla="*/ 0 h 5243332"/>
              <a:gd name="connsiteX3" fmla="*/ 2257063 w 5810491"/>
              <a:gd name="connsiteY3" fmla="*/ 5243332 h 5243332"/>
              <a:gd name="connsiteX4" fmla="*/ 3703898 w 5810491"/>
              <a:gd name="connsiteY4" fmla="*/ 5104436 h 524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491" h="5243332">
                <a:moveTo>
                  <a:pt x="3703898" y="5104436"/>
                </a:moveTo>
                <a:lnTo>
                  <a:pt x="5810491" y="23151"/>
                </a:lnTo>
                <a:lnTo>
                  <a:pt x="0" y="0"/>
                </a:lnTo>
                <a:lnTo>
                  <a:pt x="2257063" y="5243332"/>
                </a:lnTo>
                <a:lnTo>
                  <a:pt x="3703898" y="51044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FFFF00">
                  <a:alpha val="68000"/>
                </a:srgbClr>
              </a:gs>
              <a:gs pos="83000">
                <a:srgbClr val="FFFF00">
                  <a:alpha val="59000"/>
                </a:srgb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5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5318B-6CEC-AB0C-0205-D9B3E4C8A3D1}"/>
              </a:ext>
            </a:extLst>
          </p:cNvPr>
          <p:cNvSpPr txBox="1"/>
          <p:nvPr/>
        </p:nvSpPr>
        <p:spPr>
          <a:xfrm>
            <a:off x="439839" y="1516546"/>
            <a:ext cx="348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Transforming Realities:</a:t>
            </a:r>
          </a:p>
          <a:p>
            <a:r>
              <a:rPr lang="en-US" sz="2400" dirty="0"/>
              <a:t>A Dive into image </a:t>
            </a:r>
          </a:p>
          <a:p>
            <a:r>
              <a:rPr lang="en-US" sz="2400" dirty="0"/>
              <a:t>Style </a:t>
            </a:r>
            <a:r>
              <a:rPr lang="en-US" sz="2400" dirty="0" err="1"/>
              <a:t>Trasfer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363-F8FD-1311-C42F-EC0DCFE67A60}"/>
              </a:ext>
            </a:extLst>
          </p:cNvPr>
          <p:cNvSpPr txBox="1"/>
          <p:nvPr/>
        </p:nvSpPr>
        <p:spPr>
          <a:xfrm>
            <a:off x="4456255" y="1331881"/>
            <a:ext cx="314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Brushing Pixels:</a:t>
            </a:r>
          </a:p>
          <a:p>
            <a:r>
              <a:rPr lang="en-US" sz="2400" dirty="0"/>
              <a:t>Crafting </a:t>
            </a:r>
            <a:r>
              <a:rPr lang="en-US" sz="2400" dirty="0" err="1"/>
              <a:t>Aestetic</a:t>
            </a:r>
            <a:r>
              <a:rPr lang="en-US" sz="2400" dirty="0"/>
              <a:t> </a:t>
            </a:r>
            <a:r>
              <a:rPr lang="en-US" sz="2400" dirty="0" err="1"/>
              <a:t>LandScapes</a:t>
            </a:r>
            <a:r>
              <a:rPr lang="en-US" sz="2400" dirty="0"/>
              <a:t> Through Style transfer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3843-8C98-5A88-78B1-2BEB4AD6B7D8}"/>
              </a:ext>
            </a:extLst>
          </p:cNvPr>
          <p:cNvSpPr txBox="1"/>
          <p:nvPr/>
        </p:nvSpPr>
        <p:spPr>
          <a:xfrm>
            <a:off x="8646289" y="1516546"/>
            <a:ext cx="293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Blending Art and Pixels for Stunning Visuals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0A77F9-3116-0E96-DDCA-F3FA17C968D5}"/>
              </a:ext>
            </a:extLst>
          </p:cNvPr>
          <p:cNvGrpSpPr/>
          <p:nvPr/>
        </p:nvGrpSpPr>
        <p:grpSpPr>
          <a:xfrm>
            <a:off x="4797705" y="4259485"/>
            <a:ext cx="2008209" cy="1811042"/>
            <a:chOff x="4670384" y="4224760"/>
            <a:chExt cx="1805650" cy="1811042"/>
          </a:xfrm>
          <a:effectLst>
            <a:outerShdw blurRad="444500" dist="50800" dir="5400000" sx="140000" sy="140000" algn="ctr" rotWithShape="0">
              <a:srgbClr val="000000">
                <a:alpha val="43137"/>
              </a:srgb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C4943C-D41A-3445-82B5-A805088041F4}"/>
                </a:ext>
              </a:extLst>
            </p:cNvPr>
            <p:cNvSpPr/>
            <p:nvPr/>
          </p:nvSpPr>
          <p:spPr>
            <a:xfrm>
              <a:off x="4670384" y="4224760"/>
              <a:ext cx="1805650" cy="18110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extrusionH="190500">
              <a:bevelT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4397D5-A1D8-23D5-5510-9E3D4983D680}"/>
                </a:ext>
              </a:extLst>
            </p:cNvPr>
            <p:cNvSpPr/>
            <p:nvPr/>
          </p:nvSpPr>
          <p:spPr>
            <a:xfrm>
              <a:off x="4872942" y="4479403"/>
              <a:ext cx="1400535" cy="13017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extrusionH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00"/>
                </a:solidFill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5591F-80D9-0B20-E765-83F94539765C}"/>
              </a:ext>
            </a:extLst>
          </p:cNvPr>
          <p:cNvSpPr/>
          <p:nvPr/>
        </p:nvSpPr>
        <p:spPr>
          <a:xfrm flipH="1">
            <a:off x="5069711" y="0"/>
            <a:ext cx="6528121" cy="5243331"/>
          </a:xfrm>
          <a:custGeom>
            <a:avLst/>
            <a:gdLst>
              <a:gd name="connsiteX0" fmla="*/ 6528121 w 6528121"/>
              <a:gd name="connsiteY0" fmla="*/ 5104435 h 5243331"/>
              <a:gd name="connsiteX1" fmla="*/ 3090440 w 6528121"/>
              <a:gd name="connsiteY1" fmla="*/ 0 h 5243331"/>
              <a:gd name="connsiteX2" fmla="*/ 0 w 6528121"/>
              <a:gd name="connsiteY2" fmla="*/ 11574 h 5243331"/>
              <a:gd name="connsiteX3" fmla="*/ 23149 w 6528121"/>
              <a:gd name="connsiteY3" fmla="*/ 3194612 h 5243331"/>
              <a:gd name="connsiteX4" fmla="*/ 5081286 w 6528121"/>
              <a:gd name="connsiteY4" fmla="*/ 5243331 h 5243331"/>
              <a:gd name="connsiteX5" fmla="*/ 6528121 w 6528121"/>
              <a:gd name="connsiteY5" fmla="*/ 5104435 h 52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8121" h="5243331">
                <a:moveTo>
                  <a:pt x="6528121" y="5104435"/>
                </a:moveTo>
                <a:lnTo>
                  <a:pt x="3090440" y="0"/>
                </a:lnTo>
                <a:lnTo>
                  <a:pt x="0" y="11574"/>
                </a:lnTo>
                <a:lnTo>
                  <a:pt x="23149" y="3194612"/>
                </a:lnTo>
                <a:lnTo>
                  <a:pt x="5081286" y="5243331"/>
                </a:lnTo>
                <a:lnTo>
                  <a:pt x="6528121" y="510443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FFFF00">
                  <a:alpha val="68000"/>
                </a:srgbClr>
              </a:gs>
              <a:gs pos="83000">
                <a:srgbClr val="FFFF00">
                  <a:alpha val="59000"/>
                </a:srgb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C98AE-9E01-3545-FDE0-CF46B85EFE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E372E-6CDA-0867-F2C0-C67EE38E7BD8}"/>
              </a:ext>
            </a:extLst>
          </p:cNvPr>
          <p:cNvSpPr txBox="1"/>
          <p:nvPr/>
        </p:nvSpPr>
        <p:spPr>
          <a:xfrm>
            <a:off x="833377" y="798654"/>
            <a:ext cx="387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entury" panose="02040604050505020304" pitchFamily="18" charset="0"/>
              </a:rPr>
              <a:t>ABSTRACT</a:t>
            </a:r>
            <a:endParaRPr lang="en-IN" sz="3600" b="1" u="sng" dirty="0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E7D44-04F8-B949-FC3B-FCF80AAEE5E3}"/>
              </a:ext>
            </a:extLst>
          </p:cNvPr>
          <p:cNvSpPr txBox="1"/>
          <p:nvPr/>
        </p:nvSpPr>
        <p:spPr>
          <a:xfrm>
            <a:off x="833377" y="1540634"/>
            <a:ext cx="10764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In the world of digital art, Image Style Transfer is a captivating technique that allows artists and enthusiasts to infuse their pictures with the charm of famous artistic styles. </a:t>
            </a:r>
          </a:p>
          <a:p>
            <a:endParaRPr lang="en-US" sz="2000" b="1" i="0" dirty="0">
              <a:solidFill>
                <a:srgbClr val="374151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This process involves seamlessly applying the visual elements of one image onto another, resulting in a harmonious blend of content and style.</a:t>
            </a: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This abstract explores the natural and intuitive aspects of Image Style Transfer, shedding light on how enthusiasts can effortlessly transform their photographs into visually striking compositions</a:t>
            </a:r>
            <a:endParaRPr lang="en-IN" sz="2000" b="1" dirty="0">
              <a:latin typeface="Bookman Old Style" panose="02050604050505020204" pitchFamily="18" charset="0"/>
            </a:endParaRPr>
          </a:p>
          <a:p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7FC43-9EA2-AEB2-1185-9E11F0DC423A}"/>
              </a:ext>
            </a:extLst>
          </p:cNvPr>
          <p:cNvSpPr txBox="1"/>
          <p:nvPr/>
        </p:nvSpPr>
        <p:spPr>
          <a:xfrm>
            <a:off x="1238490" y="5427798"/>
            <a:ext cx="989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Neural Style Transfer (NST),Texture Synthesis, Optimization Methods, Instance Normalization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B6F72-0A29-3385-6D4D-DA19A67581D5}"/>
              </a:ext>
            </a:extLst>
          </p:cNvPr>
          <p:cNvSpPr txBox="1"/>
          <p:nvPr/>
        </p:nvSpPr>
        <p:spPr>
          <a:xfrm>
            <a:off x="914400" y="4977114"/>
            <a:ext cx="304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KEY WORDS:</a:t>
            </a:r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4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DD028-46A7-092C-D2BF-64929F5A5155}"/>
              </a:ext>
            </a:extLst>
          </p:cNvPr>
          <p:cNvSpPr txBox="1"/>
          <p:nvPr/>
        </p:nvSpPr>
        <p:spPr>
          <a:xfrm>
            <a:off x="902826" y="1118137"/>
            <a:ext cx="505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INTRODUCTION</a:t>
            </a:r>
            <a:endParaRPr lang="en-IN" sz="28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99D18-293B-6FB4-5BE9-086291966736}"/>
              </a:ext>
            </a:extLst>
          </p:cNvPr>
          <p:cNvSpPr txBox="1"/>
          <p:nvPr/>
        </p:nvSpPr>
        <p:spPr>
          <a:xfrm>
            <a:off x="1215342" y="2407534"/>
            <a:ext cx="936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Transform regular photos into artistic masterpieces.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Blend the look of one picture with the style of another.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48B53-2B73-1FB8-ED1C-14C50BFD7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6"/>
          <a:stretch/>
        </p:blipFill>
        <p:spPr>
          <a:xfrm>
            <a:off x="1352129" y="3721321"/>
            <a:ext cx="2131852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C6DD2-C3B2-D4E4-462C-7E58B971C190}"/>
              </a:ext>
            </a:extLst>
          </p:cNvPr>
          <p:cNvSpPr txBox="1"/>
          <p:nvPr/>
        </p:nvSpPr>
        <p:spPr>
          <a:xfrm>
            <a:off x="3831220" y="4653023"/>
            <a:ext cx="20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C39B7-5396-4DEE-9442-BA1D93FB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4" r="32910"/>
          <a:stretch/>
        </p:blipFill>
        <p:spPr>
          <a:xfrm>
            <a:off x="4386804" y="3721321"/>
            <a:ext cx="2245489" cy="2447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24A08-82A4-C1FC-708D-4F27DC1B2856}"/>
              </a:ext>
            </a:extLst>
          </p:cNvPr>
          <p:cNvSpPr txBox="1"/>
          <p:nvPr/>
        </p:nvSpPr>
        <p:spPr>
          <a:xfrm>
            <a:off x="7083706" y="4653023"/>
            <a:ext cx="35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IN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CEA3F4-8C9E-B314-D7DC-0B73AA64D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6"/>
          <a:stretch/>
        </p:blipFill>
        <p:spPr>
          <a:xfrm>
            <a:off x="7893935" y="3721320"/>
            <a:ext cx="2131852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469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 Display</vt:lpstr>
      <vt:lpstr>Arial</vt:lpstr>
      <vt:lpstr>Arial Black</vt:lpstr>
      <vt:lpstr>Bookman Old Style</vt:lpstr>
      <vt:lpstr>Calibri</vt:lpstr>
      <vt:lpstr>Calibri Light</vt:lpstr>
      <vt:lpstr>Century</vt:lpstr>
      <vt:lpstr>Comic Sans MS</vt:lpstr>
      <vt:lpstr>Courier New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Ganta Gnanesh</dc:creator>
  <cp:lastModifiedBy>Ganta Gnanesh</cp:lastModifiedBy>
  <cp:revision>1</cp:revision>
  <dcterms:created xsi:type="dcterms:W3CDTF">2024-01-24T02:58:48Z</dcterms:created>
  <dcterms:modified xsi:type="dcterms:W3CDTF">2024-01-29T03:32:21Z</dcterms:modified>
</cp:coreProperties>
</file>