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6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68" r:id="rId12"/>
    <p:sldId id="273" r:id="rId13"/>
    <p:sldId id="274" r:id="rId14"/>
    <p:sldId id="275" r:id="rId15"/>
    <p:sldId id="277" r:id="rId16"/>
    <p:sldId id="278" r:id="rId17"/>
    <p:sldId id="279" r:id="rId18"/>
    <p:sldId id="27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548235"/>
    <a:srgbClr val="FAFF2D"/>
    <a:srgbClr val="00B0F0"/>
    <a:srgbClr val="6E8C92"/>
    <a:srgbClr val="C0D4D8"/>
    <a:srgbClr val="00FFFF"/>
    <a:srgbClr val="DAB9DF"/>
    <a:srgbClr val="976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ta Gnanesh" userId="aa49850163f656c6" providerId="LiveId" clId="{F5CA0754-EF8A-483D-8393-EBA6FE838241}"/>
    <pc:docChg chg="undo custSel addSld modSld sldOrd">
      <pc:chgData name="Ganta Gnanesh" userId="aa49850163f656c6" providerId="LiveId" clId="{F5CA0754-EF8A-483D-8393-EBA6FE838241}" dt="2024-02-14T15:07:32.965" v="1102" actId="14861"/>
      <pc:docMkLst>
        <pc:docMk/>
      </pc:docMkLst>
      <pc:sldChg chg="modAnim">
        <pc:chgData name="Ganta Gnanesh" userId="aa49850163f656c6" providerId="LiveId" clId="{F5CA0754-EF8A-483D-8393-EBA6FE838241}" dt="2024-02-14T14:54:23.439" v="992"/>
        <pc:sldMkLst>
          <pc:docMk/>
          <pc:sldMk cId="2386995406" sldId="258"/>
        </pc:sldMkLst>
      </pc:sldChg>
      <pc:sldChg chg="addSp modSp mod">
        <pc:chgData name="Ganta Gnanesh" userId="aa49850163f656c6" providerId="LiveId" clId="{F5CA0754-EF8A-483D-8393-EBA6FE838241}" dt="2024-02-14T10:25:42.208" v="49" actId="1440"/>
        <pc:sldMkLst>
          <pc:docMk/>
          <pc:sldMk cId="466281481" sldId="275"/>
        </pc:sldMkLst>
        <pc:spChg chg="add mod">
          <ac:chgData name="Ganta Gnanesh" userId="aa49850163f656c6" providerId="LiveId" clId="{F5CA0754-EF8A-483D-8393-EBA6FE838241}" dt="2024-02-14T10:25:13.862" v="45" actId="115"/>
          <ac:spMkLst>
            <pc:docMk/>
            <pc:sldMk cId="466281481" sldId="275"/>
            <ac:spMk id="7" creationId="{5B33B9AE-3B0F-093D-CA1B-5197DFD7E6CB}"/>
          </ac:spMkLst>
        </pc:spChg>
        <pc:picChg chg="add mod modCrop">
          <ac:chgData name="Ganta Gnanesh" userId="aa49850163f656c6" providerId="LiveId" clId="{F5CA0754-EF8A-483D-8393-EBA6FE838241}" dt="2024-02-14T10:23:14.359" v="8" actId="1076"/>
          <ac:picMkLst>
            <pc:docMk/>
            <pc:sldMk cId="466281481" sldId="275"/>
            <ac:picMk id="4" creationId="{9260FD01-B08B-309F-3489-FC1E3DA0FF78}"/>
          </ac:picMkLst>
        </pc:picChg>
        <pc:picChg chg="add mod modCrop">
          <ac:chgData name="Ganta Gnanesh" userId="aa49850163f656c6" providerId="LiveId" clId="{F5CA0754-EF8A-483D-8393-EBA6FE838241}" dt="2024-02-14T10:25:42.208" v="49" actId="1440"/>
          <ac:picMkLst>
            <pc:docMk/>
            <pc:sldMk cId="466281481" sldId="275"/>
            <ac:picMk id="6" creationId="{1142BDDF-ABD7-0C7B-C37B-B16EC7DB96CC}"/>
          </ac:picMkLst>
        </pc:picChg>
      </pc:sldChg>
      <pc:sldChg chg="addSp delSp modSp mod ord">
        <pc:chgData name="Ganta Gnanesh" userId="aa49850163f656c6" providerId="LiveId" clId="{F5CA0754-EF8A-483D-8393-EBA6FE838241}" dt="2024-02-14T13:53:05.497" v="455"/>
        <pc:sldMkLst>
          <pc:docMk/>
          <pc:sldMk cId="636156372" sldId="276"/>
        </pc:sldMkLst>
        <pc:spChg chg="add mod">
          <ac:chgData name="Ganta Gnanesh" userId="aa49850163f656c6" providerId="LiveId" clId="{F5CA0754-EF8A-483D-8393-EBA6FE838241}" dt="2024-02-14T11:34:44.842" v="136" actId="115"/>
          <ac:spMkLst>
            <pc:docMk/>
            <pc:sldMk cId="636156372" sldId="276"/>
            <ac:spMk id="34" creationId="{AC32089F-A2DE-C9DA-782F-B6407E20F917}"/>
          </ac:spMkLst>
        </pc:spChg>
        <pc:picChg chg="add mod modCrop">
          <ac:chgData name="Ganta Gnanesh" userId="aa49850163f656c6" providerId="LiveId" clId="{F5CA0754-EF8A-483D-8393-EBA6FE838241}" dt="2024-02-14T11:32:23.146" v="133" actId="1076"/>
          <ac:picMkLst>
            <pc:docMk/>
            <pc:sldMk cId="636156372" sldId="276"/>
            <ac:picMk id="4" creationId="{A4BBE2AE-3378-322C-F773-716D6F0AA45E}"/>
          </ac:picMkLst>
        </pc:picChg>
        <pc:cxnChg chg="add mod">
          <ac:chgData name="Ganta Gnanesh" userId="aa49850163f656c6" providerId="LiveId" clId="{F5CA0754-EF8A-483D-8393-EBA6FE838241}" dt="2024-02-14T11:17:10.328" v="80" actId="1582"/>
          <ac:cxnSpMkLst>
            <pc:docMk/>
            <pc:sldMk cId="636156372" sldId="276"/>
            <ac:cxnSpMk id="6" creationId="{C3C2B739-8A77-20AC-4125-22E8E57F47D2}"/>
          </ac:cxnSpMkLst>
        </pc:cxnChg>
        <pc:cxnChg chg="add mod">
          <ac:chgData name="Ganta Gnanesh" userId="aa49850163f656c6" providerId="LiveId" clId="{F5CA0754-EF8A-483D-8393-EBA6FE838241}" dt="2024-02-14T11:20:51.579" v="90" actId="14100"/>
          <ac:cxnSpMkLst>
            <pc:docMk/>
            <pc:sldMk cId="636156372" sldId="276"/>
            <ac:cxnSpMk id="8" creationId="{3A63DB9B-ED2C-0912-280D-8A4BAC34CCDE}"/>
          </ac:cxnSpMkLst>
        </pc:cxnChg>
        <pc:cxnChg chg="add mod">
          <ac:chgData name="Ganta Gnanesh" userId="aa49850163f656c6" providerId="LiveId" clId="{F5CA0754-EF8A-483D-8393-EBA6FE838241}" dt="2024-02-14T11:17:55.363" v="83" actId="14100"/>
          <ac:cxnSpMkLst>
            <pc:docMk/>
            <pc:sldMk cId="636156372" sldId="276"/>
            <ac:cxnSpMk id="14" creationId="{CB431D3F-B929-208C-9345-7C5218D35BDF}"/>
          </ac:cxnSpMkLst>
        </pc:cxnChg>
        <pc:cxnChg chg="add mod">
          <ac:chgData name="Ganta Gnanesh" userId="aa49850163f656c6" providerId="LiveId" clId="{F5CA0754-EF8A-483D-8393-EBA6FE838241}" dt="2024-02-14T11:20:42.023" v="89" actId="14100"/>
          <ac:cxnSpMkLst>
            <pc:docMk/>
            <pc:sldMk cId="636156372" sldId="276"/>
            <ac:cxnSpMk id="17" creationId="{187A1FB2-8441-5174-55E7-9633D7908828}"/>
          </ac:cxnSpMkLst>
        </pc:cxnChg>
        <pc:cxnChg chg="add del mod">
          <ac:chgData name="Ganta Gnanesh" userId="aa49850163f656c6" providerId="LiveId" clId="{F5CA0754-EF8A-483D-8393-EBA6FE838241}" dt="2024-02-14T11:29:19.183" v="97" actId="21"/>
          <ac:cxnSpMkLst>
            <pc:docMk/>
            <pc:sldMk cId="636156372" sldId="276"/>
            <ac:cxnSpMk id="21" creationId="{CB491C5A-9DEC-0813-D178-62332D9466E6}"/>
          </ac:cxnSpMkLst>
        </pc:cxnChg>
        <pc:cxnChg chg="add mod">
          <ac:chgData name="Ganta Gnanesh" userId="aa49850163f656c6" providerId="LiveId" clId="{F5CA0754-EF8A-483D-8393-EBA6FE838241}" dt="2024-02-14T11:31:11.507" v="110" actId="14100"/>
          <ac:cxnSpMkLst>
            <pc:docMk/>
            <pc:sldMk cId="636156372" sldId="276"/>
            <ac:cxnSpMk id="26" creationId="{47E02D41-0FD6-CFCF-88E5-99793FCA8542}"/>
          </ac:cxnSpMkLst>
        </pc:cxnChg>
        <pc:cxnChg chg="add mod">
          <ac:chgData name="Ganta Gnanesh" userId="aa49850163f656c6" providerId="LiveId" clId="{F5CA0754-EF8A-483D-8393-EBA6FE838241}" dt="2024-02-14T11:31:34.311" v="113" actId="1582"/>
          <ac:cxnSpMkLst>
            <pc:docMk/>
            <pc:sldMk cId="636156372" sldId="276"/>
            <ac:cxnSpMk id="33" creationId="{880FFEEA-DD07-4DEF-38BB-5A212E721821}"/>
          </ac:cxnSpMkLst>
        </pc:cxnChg>
      </pc:sldChg>
      <pc:sldChg chg="addSp delSp modSp new mod modAnim">
        <pc:chgData name="Ganta Gnanesh" userId="aa49850163f656c6" providerId="LiveId" clId="{F5CA0754-EF8A-483D-8393-EBA6FE838241}" dt="2024-02-14T14:54:12.605" v="991"/>
        <pc:sldMkLst>
          <pc:docMk/>
          <pc:sldMk cId="1344102268" sldId="277"/>
        </pc:sldMkLst>
        <pc:spChg chg="add mod">
          <ac:chgData name="Ganta Gnanesh" userId="aa49850163f656c6" providerId="LiveId" clId="{F5CA0754-EF8A-483D-8393-EBA6FE838241}" dt="2024-02-14T14:52:15.384" v="974" actId="164"/>
          <ac:spMkLst>
            <pc:docMk/>
            <pc:sldMk cId="1344102268" sldId="277"/>
            <ac:spMk id="2" creationId="{B17C5CF7-79A5-1D80-089B-8707C34AC851}"/>
          </ac:spMkLst>
        </pc:spChg>
        <pc:spChg chg="add mod">
          <ac:chgData name="Ganta Gnanesh" userId="aa49850163f656c6" providerId="LiveId" clId="{F5CA0754-EF8A-483D-8393-EBA6FE838241}" dt="2024-02-14T14:04:34.405" v="531" actId="115"/>
          <ac:spMkLst>
            <pc:docMk/>
            <pc:sldMk cId="1344102268" sldId="277"/>
            <ac:spMk id="3" creationId="{E1FC8E37-7660-AB5A-4220-4904472412B6}"/>
          </ac:spMkLst>
        </pc:spChg>
        <pc:spChg chg="add mod topLvl">
          <ac:chgData name="Ganta Gnanesh" userId="aa49850163f656c6" providerId="LiveId" clId="{F5CA0754-EF8A-483D-8393-EBA6FE838241}" dt="2024-02-14T14:48:54.414" v="942" actId="1076"/>
          <ac:spMkLst>
            <pc:docMk/>
            <pc:sldMk cId="1344102268" sldId="277"/>
            <ac:spMk id="4" creationId="{EEB1720C-C27C-847A-5DDA-95DC5FCA7273}"/>
          </ac:spMkLst>
        </pc:spChg>
        <pc:spChg chg="add mod">
          <ac:chgData name="Ganta Gnanesh" userId="aa49850163f656c6" providerId="LiveId" clId="{F5CA0754-EF8A-483D-8393-EBA6FE838241}" dt="2024-02-14T14:10:06.161" v="555"/>
          <ac:spMkLst>
            <pc:docMk/>
            <pc:sldMk cId="1344102268" sldId="277"/>
            <ac:spMk id="5" creationId="{3B520FAE-5177-227F-2EE1-686F26597C3F}"/>
          </ac:spMkLst>
        </pc:spChg>
        <pc:spChg chg="add mod ord topLvl">
          <ac:chgData name="Ganta Gnanesh" userId="aa49850163f656c6" providerId="LiveId" clId="{F5CA0754-EF8A-483D-8393-EBA6FE838241}" dt="2024-02-14T14:48:44.574" v="940" actId="164"/>
          <ac:spMkLst>
            <pc:docMk/>
            <pc:sldMk cId="1344102268" sldId="277"/>
            <ac:spMk id="6" creationId="{FFF362DF-81C9-D2B4-F7D2-2FAA6807725A}"/>
          </ac:spMkLst>
        </pc:spChg>
        <pc:spChg chg="add mod topLvl">
          <ac:chgData name="Ganta Gnanesh" userId="aa49850163f656c6" providerId="LiveId" clId="{F5CA0754-EF8A-483D-8393-EBA6FE838241}" dt="2024-02-14T14:48:44.574" v="940" actId="164"/>
          <ac:spMkLst>
            <pc:docMk/>
            <pc:sldMk cId="1344102268" sldId="277"/>
            <ac:spMk id="7" creationId="{EC9BFF7F-DE43-3F59-6363-A34274DE1488}"/>
          </ac:spMkLst>
        </pc:spChg>
        <pc:spChg chg="add mod ord topLvl">
          <ac:chgData name="Ganta Gnanesh" userId="aa49850163f656c6" providerId="LiveId" clId="{F5CA0754-EF8A-483D-8393-EBA6FE838241}" dt="2024-02-14T14:48:44.574" v="940" actId="164"/>
          <ac:spMkLst>
            <pc:docMk/>
            <pc:sldMk cId="1344102268" sldId="277"/>
            <ac:spMk id="8" creationId="{96709932-FEA9-F6BF-0DE5-1056AC8590C4}"/>
          </ac:spMkLst>
        </pc:spChg>
        <pc:spChg chg="mod">
          <ac:chgData name="Ganta Gnanesh" userId="aa49850163f656c6" providerId="LiveId" clId="{F5CA0754-EF8A-483D-8393-EBA6FE838241}" dt="2024-02-14T14:20:40.882" v="691"/>
          <ac:spMkLst>
            <pc:docMk/>
            <pc:sldMk cId="1344102268" sldId="277"/>
            <ac:spMk id="11" creationId="{70D3952D-06CC-4D38-CFDC-DC75C438AAD0}"/>
          </ac:spMkLst>
        </pc:spChg>
        <pc:spChg chg="mod">
          <ac:chgData name="Ganta Gnanesh" userId="aa49850163f656c6" providerId="LiveId" clId="{F5CA0754-EF8A-483D-8393-EBA6FE838241}" dt="2024-02-14T14:20:40.882" v="691"/>
          <ac:spMkLst>
            <pc:docMk/>
            <pc:sldMk cId="1344102268" sldId="277"/>
            <ac:spMk id="12" creationId="{80F640DF-B04D-4EA3-01CE-DAE1DB6DB403}"/>
          </ac:spMkLst>
        </pc:spChg>
        <pc:spChg chg="mod">
          <ac:chgData name="Ganta Gnanesh" userId="aa49850163f656c6" providerId="LiveId" clId="{F5CA0754-EF8A-483D-8393-EBA6FE838241}" dt="2024-02-14T14:20:40.882" v="691"/>
          <ac:spMkLst>
            <pc:docMk/>
            <pc:sldMk cId="1344102268" sldId="277"/>
            <ac:spMk id="13" creationId="{99FB4C43-9FA6-E97D-E373-97960E8E9715}"/>
          </ac:spMkLst>
        </pc:spChg>
        <pc:spChg chg="mod">
          <ac:chgData name="Ganta Gnanesh" userId="aa49850163f656c6" providerId="LiveId" clId="{F5CA0754-EF8A-483D-8393-EBA6FE838241}" dt="2024-02-14T14:20:41.511" v="692"/>
          <ac:spMkLst>
            <pc:docMk/>
            <pc:sldMk cId="1344102268" sldId="277"/>
            <ac:spMk id="15" creationId="{50430F17-8670-65FA-4CC3-DA22981AC64F}"/>
          </ac:spMkLst>
        </pc:spChg>
        <pc:spChg chg="mod">
          <ac:chgData name="Ganta Gnanesh" userId="aa49850163f656c6" providerId="LiveId" clId="{F5CA0754-EF8A-483D-8393-EBA6FE838241}" dt="2024-02-14T14:20:41.511" v="692"/>
          <ac:spMkLst>
            <pc:docMk/>
            <pc:sldMk cId="1344102268" sldId="277"/>
            <ac:spMk id="16" creationId="{E0A1DB54-1C7C-664B-C7D8-887158DDC6AE}"/>
          </ac:spMkLst>
        </pc:spChg>
        <pc:spChg chg="mod">
          <ac:chgData name="Ganta Gnanesh" userId="aa49850163f656c6" providerId="LiveId" clId="{F5CA0754-EF8A-483D-8393-EBA6FE838241}" dt="2024-02-14T14:20:41.511" v="692"/>
          <ac:spMkLst>
            <pc:docMk/>
            <pc:sldMk cId="1344102268" sldId="277"/>
            <ac:spMk id="17" creationId="{D24478FE-B337-DFD5-2FF4-09A13EB0A466}"/>
          </ac:spMkLst>
        </pc:spChg>
        <pc:spChg chg="mod">
          <ac:chgData name="Ganta Gnanesh" userId="aa49850163f656c6" providerId="LiveId" clId="{F5CA0754-EF8A-483D-8393-EBA6FE838241}" dt="2024-02-14T14:20:42.033" v="693"/>
          <ac:spMkLst>
            <pc:docMk/>
            <pc:sldMk cId="1344102268" sldId="277"/>
            <ac:spMk id="19" creationId="{AB7F4BCC-0E88-10AB-4F5E-8EB6A8C4D39D}"/>
          </ac:spMkLst>
        </pc:spChg>
        <pc:spChg chg="mod">
          <ac:chgData name="Ganta Gnanesh" userId="aa49850163f656c6" providerId="LiveId" clId="{F5CA0754-EF8A-483D-8393-EBA6FE838241}" dt="2024-02-14T14:20:42.033" v="693"/>
          <ac:spMkLst>
            <pc:docMk/>
            <pc:sldMk cId="1344102268" sldId="277"/>
            <ac:spMk id="20" creationId="{3CE0CAFC-4FB6-0DDE-B94C-579B8FD19F8B}"/>
          </ac:spMkLst>
        </pc:spChg>
        <pc:spChg chg="mod">
          <ac:chgData name="Ganta Gnanesh" userId="aa49850163f656c6" providerId="LiveId" clId="{F5CA0754-EF8A-483D-8393-EBA6FE838241}" dt="2024-02-14T14:20:42.033" v="693"/>
          <ac:spMkLst>
            <pc:docMk/>
            <pc:sldMk cId="1344102268" sldId="277"/>
            <ac:spMk id="21" creationId="{FD2EEFA2-4D33-4C53-4B5B-141D926DF49C}"/>
          </ac:spMkLst>
        </pc:spChg>
        <pc:spChg chg="mod">
          <ac:chgData name="Ganta Gnanesh" userId="aa49850163f656c6" providerId="LiveId" clId="{F5CA0754-EF8A-483D-8393-EBA6FE838241}" dt="2024-02-14T14:22:46.285" v="710"/>
          <ac:spMkLst>
            <pc:docMk/>
            <pc:sldMk cId="1344102268" sldId="277"/>
            <ac:spMk id="23" creationId="{05856ABE-E11E-C7AB-BA60-F1341C1E551B}"/>
          </ac:spMkLst>
        </pc:spChg>
        <pc:spChg chg="mod">
          <ac:chgData name="Ganta Gnanesh" userId="aa49850163f656c6" providerId="LiveId" clId="{F5CA0754-EF8A-483D-8393-EBA6FE838241}" dt="2024-02-14T14:22:46.285" v="710"/>
          <ac:spMkLst>
            <pc:docMk/>
            <pc:sldMk cId="1344102268" sldId="277"/>
            <ac:spMk id="24" creationId="{DC91526C-10E6-A5E3-2E6F-D9D3E267E750}"/>
          </ac:spMkLst>
        </pc:spChg>
        <pc:spChg chg="mod">
          <ac:chgData name="Ganta Gnanesh" userId="aa49850163f656c6" providerId="LiveId" clId="{F5CA0754-EF8A-483D-8393-EBA6FE838241}" dt="2024-02-14T14:22:46.285" v="710"/>
          <ac:spMkLst>
            <pc:docMk/>
            <pc:sldMk cId="1344102268" sldId="277"/>
            <ac:spMk id="25" creationId="{F1FF0C74-5902-6C4A-D18E-8B0F12EEE1C7}"/>
          </ac:spMkLst>
        </pc:spChg>
        <pc:spChg chg="mod">
          <ac:chgData name="Ganta Gnanesh" userId="aa49850163f656c6" providerId="LiveId" clId="{F5CA0754-EF8A-483D-8393-EBA6FE838241}" dt="2024-02-14T14:22:47.130" v="711"/>
          <ac:spMkLst>
            <pc:docMk/>
            <pc:sldMk cId="1344102268" sldId="277"/>
            <ac:spMk id="27" creationId="{9757372A-350A-7114-A611-0C60CE6843C9}"/>
          </ac:spMkLst>
        </pc:spChg>
        <pc:spChg chg="mod">
          <ac:chgData name="Ganta Gnanesh" userId="aa49850163f656c6" providerId="LiveId" clId="{F5CA0754-EF8A-483D-8393-EBA6FE838241}" dt="2024-02-14T14:22:47.130" v="711"/>
          <ac:spMkLst>
            <pc:docMk/>
            <pc:sldMk cId="1344102268" sldId="277"/>
            <ac:spMk id="28" creationId="{69F80E29-BBF9-98AE-86F6-FECADB7E0148}"/>
          </ac:spMkLst>
        </pc:spChg>
        <pc:spChg chg="mod">
          <ac:chgData name="Ganta Gnanesh" userId="aa49850163f656c6" providerId="LiveId" clId="{F5CA0754-EF8A-483D-8393-EBA6FE838241}" dt="2024-02-14T14:22:47.130" v="711"/>
          <ac:spMkLst>
            <pc:docMk/>
            <pc:sldMk cId="1344102268" sldId="277"/>
            <ac:spMk id="29" creationId="{716FF11D-BEA8-6BDE-E34D-73FAA817EC14}"/>
          </ac:spMkLst>
        </pc:spChg>
        <pc:spChg chg="mod">
          <ac:chgData name="Ganta Gnanesh" userId="aa49850163f656c6" providerId="LiveId" clId="{F5CA0754-EF8A-483D-8393-EBA6FE838241}" dt="2024-02-14T14:22:57.348" v="714"/>
          <ac:spMkLst>
            <pc:docMk/>
            <pc:sldMk cId="1344102268" sldId="277"/>
            <ac:spMk id="31" creationId="{890668EA-106B-CB82-0299-931ACAFFA7CB}"/>
          </ac:spMkLst>
        </pc:spChg>
        <pc:spChg chg="mod">
          <ac:chgData name="Ganta Gnanesh" userId="aa49850163f656c6" providerId="LiveId" clId="{F5CA0754-EF8A-483D-8393-EBA6FE838241}" dt="2024-02-14T14:22:57.348" v="714"/>
          <ac:spMkLst>
            <pc:docMk/>
            <pc:sldMk cId="1344102268" sldId="277"/>
            <ac:spMk id="32" creationId="{98A118E8-738C-AC2A-1205-E93644D72DDC}"/>
          </ac:spMkLst>
        </pc:spChg>
        <pc:spChg chg="mod">
          <ac:chgData name="Ganta Gnanesh" userId="aa49850163f656c6" providerId="LiveId" clId="{F5CA0754-EF8A-483D-8393-EBA6FE838241}" dt="2024-02-14T14:22:57.348" v="714"/>
          <ac:spMkLst>
            <pc:docMk/>
            <pc:sldMk cId="1344102268" sldId="277"/>
            <ac:spMk id="33" creationId="{8A67D72E-F598-C687-2CD0-6446E2E0882F}"/>
          </ac:spMkLst>
        </pc:spChg>
        <pc:spChg chg="mod">
          <ac:chgData name="Ganta Gnanesh" userId="aa49850163f656c6" providerId="LiveId" clId="{F5CA0754-EF8A-483D-8393-EBA6FE838241}" dt="2024-02-14T14:23:23.982" v="721"/>
          <ac:spMkLst>
            <pc:docMk/>
            <pc:sldMk cId="1344102268" sldId="277"/>
            <ac:spMk id="36" creationId="{5B4B3E68-1D52-0400-25F5-D895F26456F7}"/>
          </ac:spMkLst>
        </pc:spChg>
        <pc:spChg chg="mod">
          <ac:chgData name="Ganta Gnanesh" userId="aa49850163f656c6" providerId="LiveId" clId="{F5CA0754-EF8A-483D-8393-EBA6FE838241}" dt="2024-02-14T14:23:23.982" v="721"/>
          <ac:spMkLst>
            <pc:docMk/>
            <pc:sldMk cId="1344102268" sldId="277"/>
            <ac:spMk id="38" creationId="{9B892DEE-B1BF-2AF1-34F2-CFEDD9361D27}"/>
          </ac:spMkLst>
        </pc:spChg>
        <pc:spChg chg="mod">
          <ac:chgData name="Ganta Gnanesh" userId="aa49850163f656c6" providerId="LiveId" clId="{F5CA0754-EF8A-483D-8393-EBA6FE838241}" dt="2024-02-14T14:23:23.982" v="721"/>
          <ac:spMkLst>
            <pc:docMk/>
            <pc:sldMk cId="1344102268" sldId="277"/>
            <ac:spMk id="39" creationId="{D9DE74AB-E84F-5D28-FDA4-C8790711DDF7}"/>
          </ac:spMkLst>
        </pc:spChg>
        <pc:spChg chg="mod">
          <ac:chgData name="Ganta Gnanesh" userId="aa49850163f656c6" providerId="LiveId" clId="{F5CA0754-EF8A-483D-8393-EBA6FE838241}" dt="2024-02-14T14:23:23.982" v="721"/>
          <ac:spMkLst>
            <pc:docMk/>
            <pc:sldMk cId="1344102268" sldId="277"/>
            <ac:spMk id="40" creationId="{81830035-9620-C8A6-7CE1-47788BDEA588}"/>
          </ac:spMkLst>
        </pc:spChg>
        <pc:spChg chg="mod">
          <ac:chgData name="Ganta Gnanesh" userId="aa49850163f656c6" providerId="LiveId" clId="{F5CA0754-EF8A-483D-8393-EBA6FE838241}" dt="2024-02-14T14:37:05.290" v="838" actId="208"/>
          <ac:spMkLst>
            <pc:docMk/>
            <pc:sldMk cId="1344102268" sldId="277"/>
            <ac:spMk id="42" creationId="{6E26B9DA-DD80-06EE-50D2-28156325F00B}"/>
          </ac:spMkLst>
        </pc:spChg>
        <pc:spChg chg="mod">
          <ac:chgData name="Ganta Gnanesh" userId="aa49850163f656c6" providerId="LiveId" clId="{F5CA0754-EF8A-483D-8393-EBA6FE838241}" dt="2024-02-14T14:37:05.290" v="838" actId="208"/>
          <ac:spMkLst>
            <pc:docMk/>
            <pc:sldMk cId="1344102268" sldId="277"/>
            <ac:spMk id="44" creationId="{42146742-FB0A-5F46-3E85-DDDEA199C8BA}"/>
          </ac:spMkLst>
        </pc:spChg>
        <pc:spChg chg="mod">
          <ac:chgData name="Ganta Gnanesh" userId="aa49850163f656c6" providerId="LiveId" clId="{F5CA0754-EF8A-483D-8393-EBA6FE838241}" dt="2024-02-14T14:37:05.290" v="838" actId="208"/>
          <ac:spMkLst>
            <pc:docMk/>
            <pc:sldMk cId="1344102268" sldId="277"/>
            <ac:spMk id="45" creationId="{DE376C13-B115-B9D9-1AD5-37545E84E358}"/>
          </ac:spMkLst>
        </pc:spChg>
        <pc:spChg chg="mod">
          <ac:chgData name="Ganta Gnanesh" userId="aa49850163f656c6" providerId="LiveId" clId="{F5CA0754-EF8A-483D-8393-EBA6FE838241}" dt="2024-02-14T14:37:05.290" v="838" actId="208"/>
          <ac:spMkLst>
            <pc:docMk/>
            <pc:sldMk cId="1344102268" sldId="277"/>
            <ac:spMk id="46" creationId="{C726FB7D-CDFF-5786-85D4-D88AF27AD636}"/>
          </ac:spMkLst>
        </pc:spChg>
        <pc:spChg chg="add del mod">
          <ac:chgData name="Ganta Gnanesh" userId="aa49850163f656c6" providerId="LiveId" clId="{F5CA0754-EF8A-483D-8393-EBA6FE838241}" dt="2024-02-14T14:23:29.057" v="725" actId="478"/>
          <ac:spMkLst>
            <pc:docMk/>
            <pc:sldMk cId="1344102268" sldId="277"/>
            <ac:spMk id="47" creationId="{FCD40ABC-DFC2-C855-67CF-C4F88A53E1E6}"/>
          </ac:spMkLst>
        </pc:spChg>
        <pc:spChg chg="mod">
          <ac:chgData name="Ganta Gnanesh" userId="aa49850163f656c6" providerId="LiveId" clId="{F5CA0754-EF8A-483D-8393-EBA6FE838241}" dt="2024-02-14T14:52:15.384" v="974" actId="164"/>
          <ac:spMkLst>
            <pc:docMk/>
            <pc:sldMk cId="1344102268" sldId="277"/>
            <ac:spMk id="49" creationId="{36D96A59-63C4-CD9E-4207-CCB6DFBF1013}"/>
          </ac:spMkLst>
        </pc:spChg>
        <pc:spChg chg="mod">
          <ac:chgData name="Ganta Gnanesh" userId="aa49850163f656c6" providerId="LiveId" clId="{F5CA0754-EF8A-483D-8393-EBA6FE838241}" dt="2024-02-14T14:52:37.798" v="978" actId="1076"/>
          <ac:spMkLst>
            <pc:docMk/>
            <pc:sldMk cId="1344102268" sldId="277"/>
            <ac:spMk id="51" creationId="{64E1639E-FBF3-AAEC-8A1C-B70CD4060D3A}"/>
          </ac:spMkLst>
        </pc:spChg>
        <pc:spChg chg="mod">
          <ac:chgData name="Ganta Gnanesh" userId="aa49850163f656c6" providerId="LiveId" clId="{F5CA0754-EF8A-483D-8393-EBA6FE838241}" dt="2024-02-14T14:52:15.384" v="974" actId="164"/>
          <ac:spMkLst>
            <pc:docMk/>
            <pc:sldMk cId="1344102268" sldId="277"/>
            <ac:spMk id="52" creationId="{6770297C-8EFA-C9FF-264B-27262934CB80}"/>
          </ac:spMkLst>
        </pc:spChg>
        <pc:spChg chg="mod">
          <ac:chgData name="Ganta Gnanesh" userId="aa49850163f656c6" providerId="LiveId" clId="{F5CA0754-EF8A-483D-8393-EBA6FE838241}" dt="2024-02-14T14:52:15.384" v="974" actId="164"/>
          <ac:spMkLst>
            <pc:docMk/>
            <pc:sldMk cId="1344102268" sldId="277"/>
            <ac:spMk id="53" creationId="{B7A0F95D-EC41-F9D6-28EB-2D6F3B8C6C4D}"/>
          </ac:spMkLst>
        </pc:spChg>
        <pc:spChg chg="add mod">
          <ac:chgData name="Ganta Gnanesh" userId="aa49850163f656c6" providerId="LiveId" clId="{F5CA0754-EF8A-483D-8393-EBA6FE838241}" dt="2024-02-14T14:48:44.574" v="940" actId="164"/>
          <ac:spMkLst>
            <pc:docMk/>
            <pc:sldMk cId="1344102268" sldId="277"/>
            <ac:spMk id="54" creationId="{D9CCF466-3906-6DB4-12B2-7356AC4007C7}"/>
          </ac:spMkLst>
        </pc:spChg>
        <pc:spChg chg="add mod">
          <ac:chgData name="Ganta Gnanesh" userId="aa49850163f656c6" providerId="LiveId" clId="{F5CA0754-EF8A-483D-8393-EBA6FE838241}" dt="2024-02-14T14:28:22.053" v="769" actId="164"/>
          <ac:spMkLst>
            <pc:docMk/>
            <pc:sldMk cId="1344102268" sldId="277"/>
            <ac:spMk id="55" creationId="{E53F52DD-A4DC-99FD-8D71-7037C9DC0165}"/>
          </ac:spMkLst>
        </pc:spChg>
        <pc:spChg chg="add mod">
          <ac:chgData name="Ganta Gnanesh" userId="aa49850163f656c6" providerId="LiveId" clId="{F5CA0754-EF8A-483D-8393-EBA6FE838241}" dt="2024-02-14T14:37:05.290" v="838" actId="208"/>
          <ac:spMkLst>
            <pc:docMk/>
            <pc:sldMk cId="1344102268" sldId="277"/>
            <ac:spMk id="56" creationId="{936762E6-16D7-2B95-2A7A-98A485E21084}"/>
          </ac:spMkLst>
        </pc:spChg>
        <pc:spChg chg="add mod topLvl">
          <ac:chgData name="Ganta Gnanesh" userId="aa49850163f656c6" providerId="LiveId" clId="{F5CA0754-EF8A-483D-8393-EBA6FE838241}" dt="2024-02-14T14:52:15.384" v="974" actId="164"/>
          <ac:spMkLst>
            <pc:docMk/>
            <pc:sldMk cId="1344102268" sldId="277"/>
            <ac:spMk id="57" creationId="{38270CFA-2F32-C389-7F64-9587675EA42A}"/>
          </ac:spMkLst>
        </pc:spChg>
        <pc:spChg chg="add del">
          <ac:chgData name="Ganta Gnanesh" userId="aa49850163f656c6" providerId="LiveId" clId="{F5CA0754-EF8A-483D-8393-EBA6FE838241}" dt="2024-02-14T14:32:48.848" v="789" actId="11529"/>
          <ac:spMkLst>
            <pc:docMk/>
            <pc:sldMk cId="1344102268" sldId="277"/>
            <ac:spMk id="63" creationId="{B8F7731D-5C03-0C2F-7727-AA7BEBF7EEB2}"/>
          </ac:spMkLst>
        </pc:spChg>
        <pc:spChg chg="add mod topLvl">
          <ac:chgData name="Ganta Gnanesh" userId="aa49850163f656c6" providerId="LiveId" clId="{F5CA0754-EF8A-483D-8393-EBA6FE838241}" dt="2024-02-14T14:49:03.565" v="946" actId="164"/>
          <ac:spMkLst>
            <pc:docMk/>
            <pc:sldMk cId="1344102268" sldId="277"/>
            <ac:spMk id="64" creationId="{6797AE1D-86C0-6D55-0CA5-BB3947CA1030}"/>
          </ac:spMkLst>
        </pc:spChg>
        <pc:spChg chg="add mod">
          <ac:chgData name="Ganta Gnanesh" userId="aa49850163f656c6" providerId="LiveId" clId="{F5CA0754-EF8A-483D-8393-EBA6FE838241}" dt="2024-02-14T14:39:11.786" v="917" actId="164"/>
          <ac:spMkLst>
            <pc:docMk/>
            <pc:sldMk cId="1344102268" sldId="277"/>
            <ac:spMk id="65" creationId="{C2293D60-0D56-A127-F750-58275BD83655}"/>
          </ac:spMkLst>
        </pc:spChg>
        <pc:spChg chg="add del">
          <ac:chgData name="Ganta Gnanesh" userId="aa49850163f656c6" providerId="LiveId" clId="{F5CA0754-EF8A-483D-8393-EBA6FE838241}" dt="2024-02-14T14:35:48.686" v="829" actId="11529"/>
          <ac:spMkLst>
            <pc:docMk/>
            <pc:sldMk cId="1344102268" sldId="277"/>
            <ac:spMk id="66" creationId="{B096F8A4-B78A-CD8B-CF36-25FB7EC95E43}"/>
          </ac:spMkLst>
        </pc:spChg>
        <pc:spChg chg="add mod">
          <ac:chgData name="Ganta Gnanesh" userId="aa49850163f656c6" providerId="LiveId" clId="{F5CA0754-EF8A-483D-8393-EBA6FE838241}" dt="2024-02-14T14:39:15.968" v="918" actId="164"/>
          <ac:spMkLst>
            <pc:docMk/>
            <pc:sldMk cId="1344102268" sldId="277"/>
            <ac:spMk id="67" creationId="{E8ED85D4-794F-9862-34ED-7B0BFDC355B9}"/>
          </ac:spMkLst>
        </pc:spChg>
        <pc:spChg chg="add mod topLvl">
          <ac:chgData name="Ganta Gnanesh" userId="aa49850163f656c6" providerId="LiveId" clId="{F5CA0754-EF8A-483D-8393-EBA6FE838241}" dt="2024-02-14T14:52:15.384" v="974" actId="164"/>
          <ac:spMkLst>
            <pc:docMk/>
            <pc:sldMk cId="1344102268" sldId="277"/>
            <ac:spMk id="68" creationId="{811FB223-D8F5-5772-5874-2F72C3EE1C71}"/>
          </ac:spMkLst>
        </pc:spChg>
        <pc:grpChg chg="add del mod topLvl">
          <ac:chgData name="Ganta Gnanesh" userId="aa49850163f656c6" providerId="LiveId" clId="{F5CA0754-EF8A-483D-8393-EBA6FE838241}" dt="2024-02-14T14:48:44.574" v="940" actId="164"/>
          <ac:grpSpMkLst>
            <pc:docMk/>
            <pc:sldMk cId="1344102268" sldId="277"/>
            <ac:grpSpMk id="9" creationId="{D3BD2A26-F87C-440C-0CF9-9290ABBCD6E7}"/>
          </ac:grpSpMkLst>
        </pc:grpChg>
        <pc:grpChg chg="add del mod">
          <ac:chgData name="Ganta Gnanesh" userId="aa49850163f656c6" providerId="LiveId" clId="{F5CA0754-EF8A-483D-8393-EBA6FE838241}" dt="2024-02-14T14:22:13.260" v="706" actId="21"/>
          <ac:grpSpMkLst>
            <pc:docMk/>
            <pc:sldMk cId="1344102268" sldId="277"/>
            <ac:grpSpMk id="10" creationId="{DE1046C1-CDBC-7BA4-E17C-2DC022DE93C6}"/>
          </ac:grpSpMkLst>
        </pc:grpChg>
        <pc:grpChg chg="add del mod">
          <ac:chgData name="Ganta Gnanesh" userId="aa49850163f656c6" providerId="LiveId" clId="{F5CA0754-EF8A-483D-8393-EBA6FE838241}" dt="2024-02-14T14:22:11.345" v="705" actId="21"/>
          <ac:grpSpMkLst>
            <pc:docMk/>
            <pc:sldMk cId="1344102268" sldId="277"/>
            <ac:grpSpMk id="14" creationId="{C1E24CDC-9771-B978-37D4-06D4A89BAD8B}"/>
          </ac:grpSpMkLst>
        </pc:grpChg>
        <pc:grpChg chg="add del mod">
          <ac:chgData name="Ganta Gnanesh" userId="aa49850163f656c6" providerId="LiveId" clId="{F5CA0754-EF8A-483D-8393-EBA6FE838241}" dt="2024-02-14T14:22:15.273" v="707" actId="21"/>
          <ac:grpSpMkLst>
            <pc:docMk/>
            <pc:sldMk cId="1344102268" sldId="277"/>
            <ac:grpSpMk id="18" creationId="{7B1BD1B4-0917-D27B-C17C-C66E92EE7729}"/>
          </ac:grpSpMkLst>
        </pc:grpChg>
        <pc:grpChg chg="add del mod">
          <ac:chgData name="Ganta Gnanesh" userId="aa49850163f656c6" providerId="LiveId" clId="{F5CA0754-EF8A-483D-8393-EBA6FE838241}" dt="2024-02-14T14:23:12.277" v="717" actId="21"/>
          <ac:grpSpMkLst>
            <pc:docMk/>
            <pc:sldMk cId="1344102268" sldId="277"/>
            <ac:grpSpMk id="22" creationId="{F2971520-D448-38AC-501C-891A251B4A1A}"/>
          </ac:grpSpMkLst>
        </pc:grpChg>
        <pc:grpChg chg="add del mod">
          <ac:chgData name="Ganta Gnanesh" userId="aa49850163f656c6" providerId="LiveId" clId="{F5CA0754-EF8A-483D-8393-EBA6FE838241}" dt="2024-02-14T14:23:16.187" v="719" actId="21"/>
          <ac:grpSpMkLst>
            <pc:docMk/>
            <pc:sldMk cId="1344102268" sldId="277"/>
            <ac:grpSpMk id="26" creationId="{2DB730A7-C52E-FAC2-6027-F3E50C149283}"/>
          </ac:grpSpMkLst>
        </pc:grpChg>
        <pc:grpChg chg="add del mod">
          <ac:chgData name="Ganta Gnanesh" userId="aa49850163f656c6" providerId="LiveId" clId="{F5CA0754-EF8A-483D-8393-EBA6FE838241}" dt="2024-02-14T14:23:14.216" v="718" actId="21"/>
          <ac:grpSpMkLst>
            <pc:docMk/>
            <pc:sldMk cId="1344102268" sldId="277"/>
            <ac:grpSpMk id="30" creationId="{2493FA73-DEFC-7443-4F20-93D75CE9AD45}"/>
          </ac:grpSpMkLst>
        </pc:grpChg>
        <pc:grpChg chg="add del mod">
          <ac:chgData name="Ganta Gnanesh" userId="aa49850163f656c6" providerId="LiveId" clId="{F5CA0754-EF8A-483D-8393-EBA6FE838241}" dt="2024-02-14T14:26:38.932" v="756" actId="165"/>
          <ac:grpSpMkLst>
            <pc:docMk/>
            <pc:sldMk cId="1344102268" sldId="277"/>
            <ac:grpSpMk id="34" creationId="{3454AB8B-6C3D-3B8E-5A3E-4BD0A308B2AE}"/>
          </ac:grpSpMkLst>
        </pc:grpChg>
        <pc:grpChg chg="add mod">
          <ac:chgData name="Ganta Gnanesh" userId="aa49850163f656c6" providerId="LiveId" clId="{F5CA0754-EF8A-483D-8393-EBA6FE838241}" dt="2024-02-14T14:28:22.053" v="769" actId="164"/>
          <ac:grpSpMkLst>
            <pc:docMk/>
            <pc:sldMk cId="1344102268" sldId="277"/>
            <ac:grpSpMk id="35" creationId="{F2552232-884B-BDB9-6B51-8019451BFE6C}"/>
          </ac:grpSpMkLst>
        </pc:grpChg>
        <pc:grpChg chg="mod">
          <ac:chgData name="Ganta Gnanesh" userId="aa49850163f656c6" providerId="LiveId" clId="{F5CA0754-EF8A-483D-8393-EBA6FE838241}" dt="2024-02-14T14:23:23.982" v="721"/>
          <ac:grpSpMkLst>
            <pc:docMk/>
            <pc:sldMk cId="1344102268" sldId="277"/>
            <ac:grpSpMk id="37" creationId="{E0E33ABE-F54A-4B9F-5B31-681BDF0A4102}"/>
          </ac:grpSpMkLst>
        </pc:grpChg>
        <pc:grpChg chg="add mod">
          <ac:chgData name="Ganta Gnanesh" userId="aa49850163f656c6" providerId="LiveId" clId="{F5CA0754-EF8A-483D-8393-EBA6FE838241}" dt="2024-02-14T14:28:59.808" v="774" actId="164"/>
          <ac:grpSpMkLst>
            <pc:docMk/>
            <pc:sldMk cId="1344102268" sldId="277"/>
            <ac:grpSpMk id="41" creationId="{F70B7908-CA8D-B5F8-EBF0-703EF459067F}"/>
          </ac:grpSpMkLst>
        </pc:grpChg>
        <pc:grpChg chg="mod">
          <ac:chgData name="Ganta Gnanesh" userId="aa49850163f656c6" providerId="LiveId" clId="{F5CA0754-EF8A-483D-8393-EBA6FE838241}" dt="2024-02-14T14:23:24.773" v="723"/>
          <ac:grpSpMkLst>
            <pc:docMk/>
            <pc:sldMk cId="1344102268" sldId="277"/>
            <ac:grpSpMk id="43" creationId="{B2569D61-94A3-86C1-AD25-87C979EE5146}"/>
          </ac:grpSpMkLst>
        </pc:grpChg>
        <pc:grpChg chg="add mod topLvl">
          <ac:chgData name="Ganta Gnanesh" userId="aa49850163f656c6" providerId="LiveId" clId="{F5CA0754-EF8A-483D-8393-EBA6FE838241}" dt="2024-02-14T14:52:15.384" v="974" actId="164"/>
          <ac:grpSpMkLst>
            <pc:docMk/>
            <pc:sldMk cId="1344102268" sldId="277"/>
            <ac:grpSpMk id="48" creationId="{0D3CEC23-A659-3E15-0520-E1033B48D82F}"/>
          </ac:grpSpMkLst>
        </pc:grpChg>
        <pc:grpChg chg="mod">
          <ac:chgData name="Ganta Gnanesh" userId="aa49850163f656c6" providerId="LiveId" clId="{F5CA0754-EF8A-483D-8393-EBA6FE838241}" dt="2024-02-14T14:52:15.384" v="974" actId="164"/>
          <ac:grpSpMkLst>
            <pc:docMk/>
            <pc:sldMk cId="1344102268" sldId="277"/>
            <ac:grpSpMk id="50" creationId="{118AC893-FD12-2CF4-B880-1E2ECE45EC30}"/>
          </ac:grpSpMkLst>
        </pc:grpChg>
        <pc:grpChg chg="add mod">
          <ac:chgData name="Ganta Gnanesh" userId="aa49850163f656c6" providerId="LiveId" clId="{F5CA0754-EF8A-483D-8393-EBA6FE838241}" dt="2024-02-14T14:48:44.574" v="940" actId="164"/>
          <ac:grpSpMkLst>
            <pc:docMk/>
            <pc:sldMk cId="1344102268" sldId="277"/>
            <ac:grpSpMk id="58" creationId="{762FB363-B6D4-2307-3716-D7985CD3CDFE}"/>
          </ac:grpSpMkLst>
        </pc:grpChg>
        <pc:grpChg chg="add mod topLvl">
          <ac:chgData name="Ganta Gnanesh" userId="aa49850163f656c6" providerId="LiveId" clId="{F5CA0754-EF8A-483D-8393-EBA6FE838241}" dt="2024-02-14T14:49:03.565" v="946" actId="164"/>
          <ac:grpSpMkLst>
            <pc:docMk/>
            <pc:sldMk cId="1344102268" sldId="277"/>
            <ac:grpSpMk id="59" creationId="{1583805A-A93D-D15C-C16C-9D4A59C2A60D}"/>
          </ac:grpSpMkLst>
        </pc:grpChg>
        <pc:grpChg chg="add mod">
          <ac:chgData name="Ganta Gnanesh" userId="aa49850163f656c6" providerId="LiveId" clId="{F5CA0754-EF8A-483D-8393-EBA6FE838241}" dt="2024-02-14T14:39:11.786" v="917" actId="164"/>
          <ac:grpSpMkLst>
            <pc:docMk/>
            <pc:sldMk cId="1344102268" sldId="277"/>
            <ac:grpSpMk id="60" creationId="{BAC3C6D8-7DAF-CEA0-1819-9B47C43B44F7}"/>
          </ac:grpSpMkLst>
        </pc:grpChg>
        <pc:grpChg chg="add mod">
          <ac:chgData name="Ganta Gnanesh" userId="aa49850163f656c6" providerId="LiveId" clId="{F5CA0754-EF8A-483D-8393-EBA6FE838241}" dt="2024-02-14T14:39:15.968" v="918" actId="164"/>
          <ac:grpSpMkLst>
            <pc:docMk/>
            <pc:sldMk cId="1344102268" sldId="277"/>
            <ac:grpSpMk id="61" creationId="{7E60ED22-F955-8FC1-63E9-06A1E43CC3C6}"/>
          </ac:grpSpMkLst>
        </pc:grpChg>
        <pc:grpChg chg="add del mod topLvl">
          <ac:chgData name="Ganta Gnanesh" userId="aa49850163f656c6" providerId="LiveId" clId="{F5CA0754-EF8A-483D-8393-EBA6FE838241}" dt="2024-02-14T14:40:23.880" v="924" actId="165"/>
          <ac:grpSpMkLst>
            <pc:docMk/>
            <pc:sldMk cId="1344102268" sldId="277"/>
            <ac:grpSpMk id="62" creationId="{338431C0-0168-D865-F7F0-2A4FE14935F5}"/>
          </ac:grpSpMkLst>
        </pc:grpChg>
        <pc:grpChg chg="add del mod topLvl">
          <ac:chgData name="Ganta Gnanesh" userId="aa49850163f656c6" providerId="LiveId" clId="{F5CA0754-EF8A-483D-8393-EBA6FE838241}" dt="2024-02-14T14:40:23.880" v="924" actId="165"/>
          <ac:grpSpMkLst>
            <pc:docMk/>
            <pc:sldMk cId="1344102268" sldId="277"/>
            <ac:grpSpMk id="69" creationId="{215ED431-3143-37CB-DED7-37B1CF4EE0F8}"/>
          </ac:grpSpMkLst>
        </pc:grpChg>
        <pc:grpChg chg="add mod">
          <ac:chgData name="Ganta Gnanesh" userId="aa49850163f656c6" providerId="LiveId" clId="{F5CA0754-EF8A-483D-8393-EBA6FE838241}" dt="2024-02-14T14:50:57.817" v="960" actId="164"/>
          <ac:grpSpMkLst>
            <pc:docMk/>
            <pc:sldMk cId="1344102268" sldId="277"/>
            <ac:grpSpMk id="70" creationId="{0AB1DA49-C0A3-59A9-4C0F-AC99AEB7509C}"/>
          </ac:grpSpMkLst>
        </pc:grpChg>
        <pc:grpChg chg="add mod">
          <ac:chgData name="Ganta Gnanesh" userId="aa49850163f656c6" providerId="LiveId" clId="{F5CA0754-EF8A-483D-8393-EBA6FE838241}" dt="2024-02-14T14:51:01.480" v="961" actId="164"/>
          <ac:grpSpMkLst>
            <pc:docMk/>
            <pc:sldMk cId="1344102268" sldId="277"/>
            <ac:grpSpMk id="71" creationId="{8AF931BE-136C-5744-47E6-F9897CF6620E}"/>
          </ac:grpSpMkLst>
        </pc:grpChg>
        <pc:grpChg chg="add del mod">
          <ac:chgData name="Ganta Gnanesh" userId="aa49850163f656c6" providerId="LiveId" clId="{F5CA0754-EF8A-483D-8393-EBA6FE838241}" dt="2024-02-14T14:39:59.071" v="923" actId="165"/>
          <ac:grpSpMkLst>
            <pc:docMk/>
            <pc:sldMk cId="1344102268" sldId="277"/>
            <ac:grpSpMk id="72" creationId="{02AB8260-771B-2899-E870-2356D5FC600E}"/>
          </ac:grpSpMkLst>
        </pc:grpChg>
        <pc:grpChg chg="add mod">
          <ac:chgData name="Ganta Gnanesh" userId="aa49850163f656c6" providerId="LiveId" clId="{F5CA0754-EF8A-483D-8393-EBA6FE838241}" dt="2024-02-14T14:41:02.299" v="928" actId="164"/>
          <ac:grpSpMkLst>
            <pc:docMk/>
            <pc:sldMk cId="1344102268" sldId="277"/>
            <ac:grpSpMk id="73" creationId="{E8FA7996-0EA3-1BEE-5A01-1D2639C5DD17}"/>
          </ac:grpSpMkLst>
        </pc:grpChg>
        <pc:grpChg chg="add mod">
          <ac:chgData name="Ganta Gnanesh" userId="aa49850163f656c6" providerId="LiveId" clId="{F5CA0754-EF8A-483D-8393-EBA6FE838241}" dt="2024-02-14T14:52:27.497" v="976" actId="164"/>
          <ac:grpSpMkLst>
            <pc:docMk/>
            <pc:sldMk cId="1344102268" sldId="277"/>
            <ac:grpSpMk id="74" creationId="{AA889ABF-84B8-B793-57C8-AC93099628CA}"/>
          </ac:grpSpMkLst>
        </pc:grpChg>
        <pc:grpChg chg="add mod">
          <ac:chgData name="Ganta Gnanesh" userId="aa49850163f656c6" providerId="LiveId" clId="{F5CA0754-EF8A-483D-8393-EBA6FE838241}" dt="2024-02-14T14:48:41.186" v="938" actId="164"/>
          <ac:grpSpMkLst>
            <pc:docMk/>
            <pc:sldMk cId="1344102268" sldId="277"/>
            <ac:grpSpMk id="77" creationId="{9DB65ACE-FB4C-5ACD-F9FD-14C8E93BA58D}"/>
          </ac:grpSpMkLst>
        </pc:grpChg>
        <pc:grpChg chg="add mod">
          <ac:chgData name="Ganta Gnanesh" userId="aa49850163f656c6" providerId="LiveId" clId="{F5CA0754-EF8A-483D-8393-EBA6FE838241}" dt="2024-02-14T14:48:44.574" v="940" actId="164"/>
          <ac:grpSpMkLst>
            <pc:docMk/>
            <pc:sldMk cId="1344102268" sldId="277"/>
            <ac:grpSpMk id="78" creationId="{358D2BCD-78A2-B349-7F1B-E8D99F354509}"/>
          </ac:grpSpMkLst>
        </pc:grpChg>
        <pc:grpChg chg="add mod">
          <ac:chgData name="Ganta Gnanesh" userId="aa49850163f656c6" providerId="LiveId" clId="{F5CA0754-EF8A-483D-8393-EBA6FE838241}" dt="2024-02-14T14:49:27.349" v="951" actId="164"/>
          <ac:grpSpMkLst>
            <pc:docMk/>
            <pc:sldMk cId="1344102268" sldId="277"/>
            <ac:grpSpMk id="79" creationId="{B25E7018-B002-6CBC-9321-3133863E0F4F}"/>
          </ac:grpSpMkLst>
        </pc:grpChg>
        <pc:grpChg chg="add mod">
          <ac:chgData name="Ganta Gnanesh" userId="aa49850163f656c6" providerId="LiveId" clId="{F5CA0754-EF8A-483D-8393-EBA6FE838241}" dt="2024-02-14T14:49:27.349" v="951" actId="164"/>
          <ac:grpSpMkLst>
            <pc:docMk/>
            <pc:sldMk cId="1344102268" sldId="277"/>
            <ac:grpSpMk id="82" creationId="{89C0B5A9-E3AD-6BE6-3F2E-A1029B870C13}"/>
          </ac:grpSpMkLst>
        </pc:grpChg>
        <pc:grpChg chg="add mod">
          <ac:chgData name="Ganta Gnanesh" userId="aa49850163f656c6" providerId="LiveId" clId="{F5CA0754-EF8A-483D-8393-EBA6FE838241}" dt="2024-02-14T14:50:57.817" v="960" actId="164"/>
          <ac:grpSpMkLst>
            <pc:docMk/>
            <pc:sldMk cId="1344102268" sldId="277"/>
            <ac:grpSpMk id="87" creationId="{32C0442F-63BD-B1B2-C11F-30C56A511A50}"/>
          </ac:grpSpMkLst>
        </pc:grpChg>
        <pc:grpChg chg="add mod">
          <ac:chgData name="Ganta Gnanesh" userId="aa49850163f656c6" providerId="LiveId" clId="{F5CA0754-EF8A-483D-8393-EBA6FE838241}" dt="2024-02-14T14:51:01.480" v="961" actId="164"/>
          <ac:grpSpMkLst>
            <pc:docMk/>
            <pc:sldMk cId="1344102268" sldId="277"/>
            <ac:grpSpMk id="88" creationId="{DF861ADF-3B24-9D47-D3BC-9C00134620EE}"/>
          </ac:grpSpMkLst>
        </pc:grpChg>
        <pc:grpChg chg="add mod">
          <ac:chgData name="Ganta Gnanesh" userId="aa49850163f656c6" providerId="LiveId" clId="{F5CA0754-EF8A-483D-8393-EBA6FE838241}" dt="2024-02-14T14:52:15.384" v="974" actId="164"/>
          <ac:grpSpMkLst>
            <pc:docMk/>
            <pc:sldMk cId="1344102268" sldId="277"/>
            <ac:grpSpMk id="91" creationId="{BF64CC7C-30D9-1050-9789-FFD40CC46BEA}"/>
          </ac:grpSpMkLst>
        </pc:grpChg>
        <pc:grpChg chg="add mod">
          <ac:chgData name="Ganta Gnanesh" userId="aa49850163f656c6" providerId="LiveId" clId="{F5CA0754-EF8A-483D-8393-EBA6FE838241}" dt="2024-02-14T14:52:52.915" v="979" actId="1076"/>
          <ac:grpSpMkLst>
            <pc:docMk/>
            <pc:sldMk cId="1344102268" sldId="277"/>
            <ac:grpSpMk id="92" creationId="{A7BA3C4D-02B4-71BB-0C01-ABAF820FCFF7}"/>
          </ac:grpSpMkLst>
        </pc:grpChg>
        <pc:picChg chg="add mod">
          <ac:chgData name="Ganta Gnanesh" userId="aa49850163f656c6" providerId="LiveId" clId="{F5CA0754-EF8A-483D-8393-EBA6FE838241}" dt="2024-02-14T14:48:55.812" v="944" actId="1076"/>
          <ac:picMkLst>
            <pc:docMk/>
            <pc:sldMk cId="1344102268" sldId="277"/>
            <ac:picMk id="76" creationId="{FE965F07-3252-2492-0232-9AA8ECA753DC}"/>
          </ac:picMkLst>
        </pc:picChg>
        <pc:picChg chg="add mod">
          <ac:chgData name="Ganta Gnanesh" userId="aa49850163f656c6" providerId="LiveId" clId="{F5CA0754-EF8A-483D-8393-EBA6FE838241}" dt="2024-02-14T14:49:27.349" v="951" actId="164"/>
          <ac:picMkLst>
            <pc:docMk/>
            <pc:sldMk cId="1344102268" sldId="277"/>
            <ac:picMk id="81" creationId="{52677CA5-E85D-0C4E-259D-474D2F8EA1F2}"/>
          </ac:picMkLst>
        </pc:picChg>
        <pc:picChg chg="add mod">
          <ac:chgData name="Ganta Gnanesh" userId="aa49850163f656c6" providerId="LiveId" clId="{F5CA0754-EF8A-483D-8393-EBA6FE838241}" dt="2024-02-14T14:50:57.817" v="960" actId="164"/>
          <ac:picMkLst>
            <pc:docMk/>
            <pc:sldMk cId="1344102268" sldId="277"/>
            <ac:picMk id="84" creationId="{101170BF-B770-3ACB-4003-C361F4F67638}"/>
          </ac:picMkLst>
        </pc:picChg>
        <pc:picChg chg="add mod">
          <ac:chgData name="Ganta Gnanesh" userId="aa49850163f656c6" providerId="LiveId" clId="{F5CA0754-EF8A-483D-8393-EBA6FE838241}" dt="2024-02-14T14:51:01.480" v="961" actId="164"/>
          <ac:picMkLst>
            <pc:docMk/>
            <pc:sldMk cId="1344102268" sldId="277"/>
            <ac:picMk id="86" creationId="{4B20697B-F38E-A934-8162-C4ACA6777CEE}"/>
          </ac:picMkLst>
        </pc:picChg>
        <pc:picChg chg="add mod modCrop">
          <ac:chgData name="Ganta Gnanesh" userId="aa49850163f656c6" providerId="LiveId" clId="{F5CA0754-EF8A-483D-8393-EBA6FE838241}" dt="2024-02-14T14:52:27.497" v="976" actId="164"/>
          <ac:picMkLst>
            <pc:docMk/>
            <pc:sldMk cId="1344102268" sldId="277"/>
            <ac:picMk id="90" creationId="{ADD52AD0-D2FE-9EDF-239D-57E00350BC9D}"/>
          </ac:picMkLst>
        </pc:picChg>
      </pc:sldChg>
      <pc:sldChg chg="addSp modSp add mod">
        <pc:chgData name="Ganta Gnanesh" userId="aa49850163f656c6" providerId="LiveId" clId="{F5CA0754-EF8A-483D-8393-EBA6FE838241}" dt="2024-02-14T15:07:32.965" v="1102" actId="14861"/>
        <pc:sldMkLst>
          <pc:docMk/>
          <pc:sldMk cId="969540486" sldId="278"/>
        </pc:sldMkLst>
        <pc:spChg chg="add mod">
          <ac:chgData name="Ganta Gnanesh" userId="aa49850163f656c6" providerId="LiveId" clId="{F5CA0754-EF8A-483D-8393-EBA6FE838241}" dt="2024-02-14T14:05:06.687" v="551" actId="115"/>
          <ac:spMkLst>
            <pc:docMk/>
            <pc:sldMk cId="969540486" sldId="278"/>
            <ac:spMk id="3" creationId="{3C7CB217-8532-A94B-3A4A-71A7747D71D6}"/>
          </ac:spMkLst>
        </pc:spChg>
        <pc:spChg chg="add mod">
          <ac:chgData name="Ganta Gnanesh" userId="aa49850163f656c6" providerId="LiveId" clId="{F5CA0754-EF8A-483D-8393-EBA6FE838241}" dt="2024-02-14T15:07:02.627" v="1098" actId="14861"/>
          <ac:spMkLst>
            <pc:docMk/>
            <pc:sldMk cId="969540486" sldId="278"/>
            <ac:spMk id="4" creationId="{EB0E85F3-06A0-D2D7-B4B4-6F125AC2679B}"/>
          </ac:spMkLst>
        </pc:spChg>
        <pc:spChg chg="add mod">
          <ac:chgData name="Ganta Gnanesh" userId="aa49850163f656c6" providerId="LiveId" clId="{F5CA0754-EF8A-483D-8393-EBA6FE838241}" dt="2024-02-14T15:07:09.499" v="1099" actId="14861"/>
          <ac:spMkLst>
            <pc:docMk/>
            <pc:sldMk cId="969540486" sldId="278"/>
            <ac:spMk id="5" creationId="{226F1671-AB80-9E6B-1C7C-0042CD1ED4D9}"/>
          </ac:spMkLst>
        </pc:spChg>
        <pc:spChg chg="add mod">
          <ac:chgData name="Ganta Gnanesh" userId="aa49850163f656c6" providerId="LiveId" clId="{F5CA0754-EF8A-483D-8393-EBA6FE838241}" dt="2024-02-14T15:07:15.863" v="1100" actId="14861"/>
          <ac:spMkLst>
            <pc:docMk/>
            <pc:sldMk cId="969540486" sldId="278"/>
            <ac:spMk id="6" creationId="{C229CAE7-A8DD-0111-C49C-0474D664142C}"/>
          </ac:spMkLst>
        </pc:spChg>
        <pc:spChg chg="add mod">
          <ac:chgData name="Ganta Gnanesh" userId="aa49850163f656c6" providerId="LiveId" clId="{F5CA0754-EF8A-483D-8393-EBA6FE838241}" dt="2024-02-14T15:07:22.946" v="1101" actId="14861"/>
          <ac:spMkLst>
            <pc:docMk/>
            <pc:sldMk cId="969540486" sldId="278"/>
            <ac:spMk id="7" creationId="{86F87629-8511-9262-95B6-54EAD1CE0FB6}"/>
          </ac:spMkLst>
        </pc:spChg>
        <pc:spChg chg="add mod">
          <ac:chgData name="Ganta Gnanesh" userId="aa49850163f656c6" providerId="LiveId" clId="{F5CA0754-EF8A-483D-8393-EBA6FE838241}" dt="2024-02-14T15:07:32.965" v="1102" actId="14861"/>
          <ac:spMkLst>
            <pc:docMk/>
            <pc:sldMk cId="969540486" sldId="278"/>
            <ac:spMk id="8" creationId="{176EEE62-57E5-2D1D-6178-0FC25CE8A85C}"/>
          </ac:spMkLst>
        </pc:spChg>
        <pc:cxnChg chg="add mod">
          <ac:chgData name="Ganta Gnanesh" userId="aa49850163f656c6" providerId="LiveId" clId="{F5CA0754-EF8A-483D-8393-EBA6FE838241}" dt="2024-02-14T15:05:59.183" v="1090" actId="1582"/>
          <ac:cxnSpMkLst>
            <pc:docMk/>
            <pc:sldMk cId="969540486" sldId="278"/>
            <ac:cxnSpMk id="10" creationId="{F7B18CC3-A857-F7E2-8F1D-DD56CB393FA2}"/>
          </ac:cxnSpMkLst>
        </pc:cxnChg>
        <pc:cxnChg chg="add mod">
          <ac:chgData name="Ganta Gnanesh" userId="aa49850163f656c6" providerId="LiveId" clId="{F5CA0754-EF8A-483D-8393-EBA6FE838241}" dt="2024-02-14T15:06:16.947" v="1093" actId="14100"/>
          <ac:cxnSpMkLst>
            <pc:docMk/>
            <pc:sldMk cId="969540486" sldId="278"/>
            <ac:cxnSpMk id="11" creationId="{DA2CA9D1-5C7C-AABE-58FA-872184359C42}"/>
          </ac:cxnSpMkLst>
        </pc:cxnChg>
        <pc:cxnChg chg="add mod">
          <ac:chgData name="Ganta Gnanesh" userId="aa49850163f656c6" providerId="LiveId" clId="{F5CA0754-EF8A-483D-8393-EBA6FE838241}" dt="2024-02-14T15:06:29.231" v="1095" actId="1076"/>
          <ac:cxnSpMkLst>
            <pc:docMk/>
            <pc:sldMk cId="969540486" sldId="278"/>
            <ac:cxnSpMk id="13" creationId="{95A94AC7-63B7-3E1A-D4B7-2C16F03A4610}"/>
          </ac:cxnSpMkLst>
        </pc:cxnChg>
        <pc:cxnChg chg="add mod">
          <ac:chgData name="Ganta Gnanesh" userId="aa49850163f656c6" providerId="LiveId" clId="{F5CA0754-EF8A-483D-8393-EBA6FE838241}" dt="2024-02-14T15:06:37.820" v="1097" actId="1076"/>
          <ac:cxnSpMkLst>
            <pc:docMk/>
            <pc:sldMk cId="969540486" sldId="278"/>
            <ac:cxnSpMk id="14" creationId="{4EA4DF1B-D47D-93C6-8DAA-EACDED3851C5}"/>
          </ac:cxnSpMkLst>
        </pc:cxnChg>
      </pc:sldChg>
      <pc:sldChg chg="addSp delSp modSp add mod ord">
        <pc:chgData name="Ganta Gnanesh" userId="aa49850163f656c6" providerId="LiveId" clId="{F5CA0754-EF8A-483D-8393-EBA6FE838241}" dt="2024-02-14T13:53:09.824" v="457"/>
        <pc:sldMkLst>
          <pc:docMk/>
          <pc:sldMk cId="3525978312" sldId="279"/>
        </pc:sldMkLst>
        <pc:spChg chg="add mod">
          <ac:chgData name="Ganta Gnanesh" userId="aa49850163f656c6" providerId="LiveId" clId="{F5CA0754-EF8A-483D-8393-EBA6FE838241}" dt="2024-02-14T11:39:38.668" v="164" actId="115"/>
          <ac:spMkLst>
            <pc:docMk/>
            <pc:sldMk cId="3525978312" sldId="279"/>
            <ac:spMk id="3" creationId="{1DD209DE-1D04-AB77-D0E1-3965D3DDED79}"/>
          </ac:spMkLst>
        </pc:spChg>
        <pc:spChg chg="add mod">
          <ac:chgData name="Ganta Gnanesh" userId="aa49850163f656c6" providerId="LiveId" clId="{F5CA0754-EF8A-483D-8393-EBA6FE838241}" dt="2024-02-14T13:45:57.058" v="406" actId="1076"/>
          <ac:spMkLst>
            <pc:docMk/>
            <pc:sldMk cId="3525978312" sldId="279"/>
            <ac:spMk id="4" creationId="{D3B9CE86-A563-505F-FCF4-05709B15607A}"/>
          </ac:spMkLst>
        </pc:spChg>
        <pc:spChg chg="add mod">
          <ac:chgData name="Ganta Gnanesh" userId="aa49850163f656c6" providerId="LiveId" clId="{F5CA0754-EF8A-483D-8393-EBA6FE838241}" dt="2024-02-14T13:46:01.990" v="407" actId="1076"/>
          <ac:spMkLst>
            <pc:docMk/>
            <pc:sldMk cId="3525978312" sldId="279"/>
            <ac:spMk id="5" creationId="{DB1B678E-F6F7-10FA-9775-3C563945389E}"/>
          </ac:spMkLst>
        </pc:spChg>
        <pc:spChg chg="add mod">
          <ac:chgData name="Ganta Gnanesh" userId="aa49850163f656c6" providerId="LiveId" clId="{F5CA0754-EF8A-483D-8393-EBA6FE838241}" dt="2024-02-14T13:41:33.255" v="224" actId="1076"/>
          <ac:spMkLst>
            <pc:docMk/>
            <pc:sldMk cId="3525978312" sldId="279"/>
            <ac:spMk id="6" creationId="{89473F43-D282-765B-F6F2-244871B510BB}"/>
          </ac:spMkLst>
        </pc:spChg>
        <pc:spChg chg="add mod">
          <ac:chgData name="Ganta Gnanesh" userId="aa49850163f656c6" providerId="LiveId" clId="{F5CA0754-EF8A-483D-8393-EBA6FE838241}" dt="2024-02-14T13:46:13.628" v="408" actId="1076"/>
          <ac:spMkLst>
            <pc:docMk/>
            <pc:sldMk cId="3525978312" sldId="279"/>
            <ac:spMk id="7" creationId="{2BB6B3C9-5B0F-144B-CCA7-5BFA7C7FD506}"/>
          </ac:spMkLst>
        </pc:spChg>
        <pc:spChg chg="add mod">
          <ac:chgData name="Ganta Gnanesh" userId="aa49850163f656c6" providerId="LiveId" clId="{F5CA0754-EF8A-483D-8393-EBA6FE838241}" dt="2024-02-14T13:48:05.145" v="428" actId="1076"/>
          <ac:spMkLst>
            <pc:docMk/>
            <pc:sldMk cId="3525978312" sldId="279"/>
            <ac:spMk id="8" creationId="{561A39F9-E177-77C6-D691-F4CBA794859D}"/>
          </ac:spMkLst>
        </pc:spChg>
        <pc:spChg chg="add mod">
          <ac:chgData name="Ganta Gnanesh" userId="aa49850163f656c6" providerId="LiveId" clId="{F5CA0754-EF8A-483D-8393-EBA6FE838241}" dt="2024-02-14T13:48:13.586" v="429" actId="1076"/>
          <ac:spMkLst>
            <pc:docMk/>
            <pc:sldMk cId="3525978312" sldId="279"/>
            <ac:spMk id="9" creationId="{B8886DB3-6B86-B2F7-4C61-7C26C032666E}"/>
          </ac:spMkLst>
        </pc:spChg>
        <pc:spChg chg="add mod">
          <ac:chgData name="Ganta Gnanesh" userId="aa49850163f656c6" providerId="LiveId" clId="{F5CA0754-EF8A-483D-8393-EBA6FE838241}" dt="2024-02-14T13:46:21.089" v="410" actId="1076"/>
          <ac:spMkLst>
            <pc:docMk/>
            <pc:sldMk cId="3525978312" sldId="279"/>
            <ac:spMk id="10" creationId="{44B52F2C-AC9F-2F95-3884-EAD2CF763C8F}"/>
          </ac:spMkLst>
        </pc:spChg>
        <pc:spChg chg="add mod">
          <ac:chgData name="Ganta Gnanesh" userId="aa49850163f656c6" providerId="LiveId" clId="{F5CA0754-EF8A-483D-8393-EBA6FE838241}" dt="2024-02-14T13:46:17.539" v="409" actId="1076"/>
          <ac:spMkLst>
            <pc:docMk/>
            <pc:sldMk cId="3525978312" sldId="279"/>
            <ac:spMk id="11" creationId="{39F25D61-9CB3-8359-555B-CAB65C3A59A6}"/>
          </ac:spMkLst>
        </pc:spChg>
        <pc:spChg chg="add mod">
          <ac:chgData name="Ganta Gnanesh" userId="aa49850163f656c6" providerId="LiveId" clId="{F5CA0754-EF8A-483D-8393-EBA6FE838241}" dt="2024-02-14T13:46:24.875" v="411" actId="1076"/>
          <ac:spMkLst>
            <pc:docMk/>
            <pc:sldMk cId="3525978312" sldId="279"/>
            <ac:spMk id="12" creationId="{656C5971-8474-1386-7B77-40864FE8FFB9}"/>
          </ac:spMkLst>
        </pc:spChg>
        <pc:spChg chg="add mod">
          <ac:chgData name="Ganta Gnanesh" userId="aa49850163f656c6" providerId="LiveId" clId="{F5CA0754-EF8A-483D-8393-EBA6FE838241}" dt="2024-02-14T13:51:36.717" v="453" actId="20577"/>
          <ac:spMkLst>
            <pc:docMk/>
            <pc:sldMk cId="3525978312" sldId="279"/>
            <ac:spMk id="13" creationId="{4B35BF7C-5010-EFDC-9EE4-B38B1CAEDED8}"/>
          </ac:spMkLst>
        </pc:spChg>
        <pc:cxnChg chg="add mod">
          <ac:chgData name="Ganta Gnanesh" userId="aa49850163f656c6" providerId="LiveId" clId="{F5CA0754-EF8A-483D-8393-EBA6FE838241}" dt="2024-02-14T13:47:08.314" v="419" actId="1076"/>
          <ac:cxnSpMkLst>
            <pc:docMk/>
            <pc:sldMk cId="3525978312" sldId="279"/>
            <ac:cxnSpMk id="15" creationId="{F4EDA361-A94F-0CD4-F5B1-BA637487AF3A}"/>
          </ac:cxnSpMkLst>
        </pc:cxnChg>
        <pc:cxnChg chg="add mod">
          <ac:chgData name="Ganta Gnanesh" userId="aa49850163f656c6" providerId="LiveId" clId="{F5CA0754-EF8A-483D-8393-EBA6FE838241}" dt="2024-02-14T13:47:08.952" v="420"/>
          <ac:cxnSpMkLst>
            <pc:docMk/>
            <pc:sldMk cId="3525978312" sldId="279"/>
            <ac:cxnSpMk id="16" creationId="{48AD2C63-38D8-1AB7-4983-750D5F18C13D}"/>
          </ac:cxnSpMkLst>
        </pc:cxnChg>
        <pc:cxnChg chg="add del">
          <ac:chgData name="Ganta Gnanesh" userId="aa49850163f656c6" providerId="LiveId" clId="{F5CA0754-EF8A-483D-8393-EBA6FE838241}" dt="2024-02-14T13:47:24.251" v="422" actId="11529"/>
          <ac:cxnSpMkLst>
            <pc:docMk/>
            <pc:sldMk cId="3525978312" sldId="279"/>
            <ac:cxnSpMk id="18" creationId="{D8E16F64-4FF1-AD5B-6DF9-F1CE55B1C7B9}"/>
          </ac:cxnSpMkLst>
        </pc:cxnChg>
        <pc:cxnChg chg="add mod">
          <ac:chgData name="Ganta Gnanesh" userId="aa49850163f656c6" providerId="LiveId" clId="{F5CA0754-EF8A-483D-8393-EBA6FE838241}" dt="2024-02-14T13:47:45.407" v="425" actId="1582"/>
          <ac:cxnSpMkLst>
            <pc:docMk/>
            <pc:sldMk cId="3525978312" sldId="279"/>
            <ac:cxnSpMk id="20" creationId="{B9A2E197-4772-4232-B28F-9E503EDAB355}"/>
          </ac:cxnSpMkLst>
        </pc:cxnChg>
        <pc:cxnChg chg="add mod">
          <ac:chgData name="Ganta Gnanesh" userId="aa49850163f656c6" providerId="LiveId" clId="{F5CA0754-EF8A-483D-8393-EBA6FE838241}" dt="2024-02-14T13:49:15.341" v="433" actId="1582"/>
          <ac:cxnSpMkLst>
            <pc:docMk/>
            <pc:sldMk cId="3525978312" sldId="279"/>
            <ac:cxnSpMk id="22" creationId="{EEF3175A-D4B6-3996-FDCE-FF090C380B5E}"/>
          </ac:cxnSpMkLst>
        </pc:cxnChg>
        <pc:cxnChg chg="add mod">
          <ac:chgData name="Ganta Gnanesh" userId="aa49850163f656c6" providerId="LiveId" clId="{F5CA0754-EF8A-483D-8393-EBA6FE838241}" dt="2024-02-14T13:49:54.744" v="436" actId="1582"/>
          <ac:cxnSpMkLst>
            <pc:docMk/>
            <pc:sldMk cId="3525978312" sldId="279"/>
            <ac:cxnSpMk id="25" creationId="{44A8A8EF-E65A-A12C-BABE-1948B7F6DFC5}"/>
          </ac:cxnSpMkLst>
        </pc:cxnChg>
        <pc:cxnChg chg="add mod">
          <ac:chgData name="Ganta Gnanesh" userId="aa49850163f656c6" providerId="LiveId" clId="{F5CA0754-EF8A-483D-8393-EBA6FE838241}" dt="2024-02-14T13:50:17.106" v="439" actId="1582"/>
          <ac:cxnSpMkLst>
            <pc:docMk/>
            <pc:sldMk cId="3525978312" sldId="279"/>
            <ac:cxnSpMk id="27" creationId="{CED2DDAC-021C-A095-2F56-87FD318A133D}"/>
          </ac:cxnSpMkLst>
        </pc:cxnChg>
        <pc:cxnChg chg="add mod">
          <ac:chgData name="Ganta Gnanesh" userId="aa49850163f656c6" providerId="LiveId" clId="{F5CA0754-EF8A-483D-8393-EBA6FE838241}" dt="2024-02-14T13:50:43.698" v="442" actId="1582"/>
          <ac:cxnSpMkLst>
            <pc:docMk/>
            <pc:sldMk cId="3525978312" sldId="279"/>
            <ac:cxnSpMk id="29" creationId="{7DF4A8AB-A2A1-96A2-0BF7-B85CAA670900}"/>
          </ac:cxnSpMkLst>
        </pc:cxnChg>
        <pc:cxnChg chg="add mod">
          <ac:chgData name="Ganta Gnanesh" userId="aa49850163f656c6" providerId="LiveId" clId="{F5CA0754-EF8A-483D-8393-EBA6FE838241}" dt="2024-02-14T13:51:04.525" v="445" actId="1582"/>
          <ac:cxnSpMkLst>
            <pc:docMk/>
            <pc:sldMk cId="3525978312" sldId="279"/>
            <ac:cxnSpMk id="31" creationId="{A78D4EC0-4E4E-3D09-4A6C-BBDEBC961E7A}"/>
          </ac:cxnSpMkLst>
        </pc:cxnChg>
        <pc:cxnChg chg="add mod">
          <ac:chgData name="Ganta Gnanesh" userId="aa49850163f656c6" providerId="LiveId" clId="{F5CA0754-EF8A-483D-8393-EBA6FE838241}" dt="2024-02-14T13:51:30.041" v="449" actId="1582"/>
          <ac:cxnSpMkLst>
            <pc:docMk/>
            <pc:sldMk cId="3525978312" sldId="279"/>
            <ac:cxnSpMk id="33" creationId="{A8E87FF2-5A3B-BD9C-040C-5BDF0F1BBE2F}"/>
          </ac:cxnSpMkLst>
        </pc:cxnChg>
      </pc:sldChg>
      <pc:sldChg chg="addSp modSp add mod ord">
        <pc:chgData name="Ganta Gnanesh" userId="aa49850163f656c6" providerId="LiveId" clId="{F5CA0754-EF8A-483D-8393-EBA6FE838241}" dt="2024-02-14T14:03:10.074" v="510" actId="14100"/>
        <pc:sldMkLst>
          <pc:docMk/>
          <pc:sldMk cId="1775215277" sldId="280"/>
        </pc:sldMkLst>
        <pc:spChg chg="add mod">
          <ac:chgData name="Ganta Gnanesh" userId="aa49850163f656c6" providerId="LiveId" clId="{F5CA0754-EF8A-483D-8393-EBA6FE838241}" dt="2024-02-14T14:03:10.074" v="510" actId="14100"/>
          <ac:spMkLst>
            <pc:docMk/>
            <pc:sldMk cId="1775215277" sldId="280"/>
            <ac:spMk id="3" creationId="{94648573-C118-D5AB-9299-5FBA22303DAE}"/>
          </ac:spMkLst>
        </pc:spChg>
        <pc:spChg chg="add mod">
          <ac:chgData name="Ganta Gnanesh" userId="aa49850163f656c6" providerId="LiveId" clId="{F5CA0754-EF8A-483D-8393-EBA6FE838241}" dt="2024-02-14T14:02:55.984" v="508" actId="1076"/>
          <ac:spMkLst>
            <pc:docMk/>
            <pc:sldMk cId="1775215277" sldId="280"/>
            <ac:spMk id="4" creationId="{E55BC004-C8FF-2DB1-7B31-D025B7C7BE9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8FAD9-D4F4-4BF2-AD9C-BEB7707D8F65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23CDFFC-25C6-44C9-B162-C1B0BF21D02E}">
      <dgm:prSet/>
      <dgm:spPr/>
      <dgm:t>
        <a:bodyPr/>
        <a:lstStyle/>
        <a:p>
          <a:r>
            <a:rPr lang="en-US" b="1" i="0"/>
            <a:t>Requirements Phase:</a:t>
          </a:r>
          <a:endParaRPr lang="en-IN"/>
        </a:p>
      </dgm:t>
    </dgm:pt>
    <dgm:pt modelId="{3BF94A99-AD28-4601-9D82-DB8BAE27833D}" type="parTrans" cxnId="{F72E23EB-7708-4181-BDAF-17ADD0B5B0B6}">
      <dgm:prSet/>
      <dgm:spPr/>
      <dgm:t>
        <a:bodyPr/>
        <a:lstStyle/>
        <a:p>
          <a:endParaRPr lang="en-IN"/>
        </a:p>
      </dgm:t>
    </dgm:pt>
    <dgm:pt modelId="{50154C3F-3A85-454B-ADE2-BA634338DF8E}" type="sibTrans" cxnId="{F72E23EB-7708-4181-BDAF-17ADD0B5B0B6}">
      <dgm:prSet/>
      <dgm:spPr/>
      <dgm:t>
        <a:bodyPr/>
        <a:lstStyle/>
        <a:p>
          <a:endParaRPr lang="en-IN"/>
        </a:p>
      </dgm:t>
    </dgm:pt>
    <dgm:pt modelId="{67BC7DC9-1447-476B-A237-3D477BEDEE1A}">
      <dgm:prSet custT="1"/>
      <dgm:spPr/>
      <dgm:t>
        <a:bodyPr/>
        <a:lstStyle/>
        <a:p>
          <a:r>
            <a:rPr lang="en-US" sz="1100" b="1" i="0" dirty="0"/>
            <a:t>Define the input and output specifications for the style transfer system, including content and style image requirements.</a:t>
          </a:r>
          <a:endParaRPr lang="en-IN" sz="1100" b="1" dirty="0"/>
        </a:p>
      </dgm:t>
    </dgm:pt>
    <dgm:pt modelId="{CBF8E488-B07A-40AD-BA67-A0FC1E277363}" type="parTrans" cxnId="{3709D8D5-D146-4DAD-BA3A-3CDA6C707214}">
      <dgm:prSet/>
      <dgm:spPr/>
      <dgm:t>
        <a:bodyPr/>
        <a:lstStyle/>
        <a:p>
          <a:endParaRPr lang="en-IN"/>
        </a:p>
      </dgm:t>
    </dgm:pt>
    <dgm:pt modelId="{9DABF79C-24E5-47A9-B209-965A34937513}" type="sibTrans" cxnId="{3709D8D5-D146-4DAD-BA3A-3CDA6C707214}">
      <dgm:prSet/>
      <dgm:spPr/>
      <dgm:t>
        <a:bodyPr/>
        <a:lstStyle/>
        <a:p>
          <a:endParaRPr lang="en-IN"/>
        </a:p>
      </dgm:t>
    </dgm:pt>
    <dgm:pt modelId="{05A0E3B1-4F5A-48BB-A996-E4E25611CA61}">
      <dgm:prSet/>
      <dgm:spPr/>
      <dgm:t>
        <a:bodyPr/>
        <a:lstStyle/>
        <a:p>
          <a:r>
            <a:rPr lang="en-US" b="1" i="0"/>
            <a:t>Design Phase:</a:t>
          </a:r>
          <a:endParaRPr lang="en-IN"/>
        </a:p>
      </dgm:t>
    </dgm:pt>
    <dgm:pt modelId="{4BBA0E14-F877-4B02-811A-23749C298C19}" type="parTrans" cxnId="{2A445A80-2262-4B5F-BF64-C9BFD6677F43}">
      <dgm:prSet/>
      <dgm:spPr/>
      <dgm:t>
        <a:bodyPr/>
        <a:lstStyle/>
        <a:p>
          <a:endParaRPr lang="en-IN"/>
        </a:p>
      </dgm:t>
    </dgm:pt>
    <dgm:pt modelId="{53FF1392-5170-49EB-8029-773062D37EE4}" type="sibTrans" cxnId="{2A445A80-2262-4B5F-BF64-C9BFD6677F43}">
      <dgm:prSet/>
      <dgm:spPr/>
      <dgm:t>
        <a:bodyPr/>
        <a:lstStyle/>
        <a:p>
          <a:endParaRPr lang="en-IN"/>
        </a:p>
      </dgm:t>
    </dgm:pt>
    <dgm:pt modelId="{C224A959-5151-40EB-A9B3-2F9F92DD1DCC}">
      <dgm:prSet custT="1"/>
      <dgm:spPr/>
      <dgm:t>
        <a:bodyPr/>
        <a:lstStyle/>
        <a:p>
          <a:r>
            <a:rPr lang="en-US" sz="1100" b="1" i="0" dirty="0"/>
            <a:t>Plan and structure the architecture of the style transfer algorithm, outlining the components and their interactions.</a:t>
          </a:r>
          <a:endParaRPr lang="en-IN" sz="1100" b="1" dirty="0"/>
        </a:p>
      </dgm:t>
    </dgm:pt>
    <dgm:pt modelId="{C2712E94-27DB-46A2-8E43-E499C2332AED}" type="parTrans" cxnId="{2B7E390B-6C65-44FC-A69B-B47ABC38EAD7}">
      <dgm:prSet/>
      <dgm:spPr/>
      <dgm:t>
        <a:bodyPr/>
        <a:lstStyle/>
        <a:p>
          <a:endParaRPr lang="en-IN"/>
        </a:p>
      </dgm:t>
    </dgm:pt>
    <dgm:pt modelId="{FD4BF2D0-C6BE-4A3C-9351-100924D4104F}" type="sibTrans" cxnId="{2B7E390B-6C65-44FC-A69B-B47ABC38EAD7}">
      <dgm:prSet/>
      <dgm:spPr/>
      <dgm:t>
        <a:bodyPr/>
        <a:lstStyle/>
        <a:p>
          <a:endParaRPr lang="en-IN"/>
        </a:p>
      </dgm:t>
    </dgm:pt>
    <dgm:pt modelId="{9AE71B67-1DC4-4677-871F-712797E05FE3}">
      <dgm:prSet/>
      <dgm:spPr/>
      <dgm:t>
        <a:bodyPr/>
        <a:lstStyle/>
        <a:p>
          <a:r>
            <a:rPr lang="en-US" b="1" i="0"/>
            <a:t>Implementation Phase:</a:t>
          </a:r>
          <a:endParaRPr lang="en-IN"/>
        </a:p>
      </dgm:t>
    </dgm:pt>
    <dgm:pt modelId="{5690D1B7-1007-4A03-9376-2E9CCA68A0D8}" type="parTrans" cxnId="{4982A366-70B7-45C4-9CE0-52484C61814B}">
      <dgm:prSet/>
      <dgm:spPr/>
      <dgm:t>
        <a:bodyPr/>
        <a:lstStyle/>
        <a:p>
          <a:endParaRPr lang="en-IN"/>
        </a:p>
      </dgm:t>
    </dgm:pt>
    <dgm:pt modelId="{B67F25FE-6055-4ACB-80B7-182D87E35A8B}" type="sibTrans" cxnId="{4982A366-70B7-45C4-9CE0-52484C61814B}">
      <dgm:prSet/>
      <dgm:spPr/>
      <dgm:t>
        <a:bodyPr/>
        <a:lstStyle/>
        <a:p>
          <a:endParaRPr lang="en-IN"/>
        </a:p>
      </dgm:t>
    </dgm:pt>
    <dgm:pt modelId="{9C34BBF0-446E-45E0-B182-3C9CC703A6A5}">
      <dgm:prSet custT="1"/>
      <dgm:spPr/>
      <dgm:t>
        <a:bodyPr/>
        <a:lstStyle/>
        <a:p>
          <a:r>
            <a:rPr lang="en-US" sz="1100" b="1" i="0" dirty="0"/>
            <a:t>Code and build the style transfer system, adhering to the defined design and ensuring alignment with project requirements.</a:t>
          </a:r>
          <a:endParaRPr lang="en-IN" sz="1100" b="1" dirty="0"/>
        </a:p>
      </dgm:t>
    </dgm:pt>
    <dgm:pt modelId="{7DBB5353-B38D-4C70-B70A-8DEEA297ACC0}" type="parTrans" cxnId="{BA9A67F6-7085-4E5A-93DC-E8CD741DB0A2}">
      <dgm:prSet/>
      <dgm:spPr/>
      <dgm:t>
        <a:bodyPr/>
        <a:lstStyle/>
        <a:p>
          <a:endParaRPr lang="en-IN"/>
        </a:p>
      </dgm:t>
    </dgm:pt>
    <dgm:pt modelId="{C54F87B8-22EA-4DAB-820F-CA4D3B2E8806}" type="sibTrans" cxnId="{BA9A67F6-7085-4E5A-93DC-E8CD741DB0A2}">
      <dgm:prSet/>
      <dgm:spPr/>
      <dgm:t>
        <a:bodyPr/>
        <a:lstStyle/>
        <a:p>
          <a:endParaRPr lang="en-IN"/>
        </a:p>
      </dgm:t>
    </dgm:pt>
    <dgm:pt modelId="{FEADF637-7451-4E3A-9162-97ED24FBE378}">
      <dgm:prSet/>
      <dgm:spPr/>
      <dgm:t>
        <a:bodyPr/>
        <a:lstStyle/>
        <a:p>
          <a:r>
            <a:rPr lang="en-US" b="1" i="0"/>
            <a:t>Testing Phase:</a:t>
          </a:r>
          <a:endParaRPr lang="en-IN"/>
        </a:p>
      </dgm:t>
    </dgm:pt>
    <dgm:pt modelId="{DBE0D744-DC6E-4E0B-8D2D-1857D788D394}" type="parTrans" cxnId="{F871422A-48A7-47E3-88A4-560AF18E4085}">
      <dgm:prSet/>
      <dgm:spPr/>
      <dgm:t>
        <a:bodyPr/>
        <a:lstStyle/>
        <a:p>
          <a:endParaRPr lang="en-IN"/>
        </a:p>
      </dgm:t>
    </dgm:pt>
    <dgm:pt modelId="{5429E029-A0AA-40FB-B9A8-D67CB7F7964F}" type="sibTrans" cxnId="{F871422A-48A7-47E3-88A4-560AF18E4085}">
      <dgm:prSet/>
      <dgm:spPr/>
      <dgm:t>
        <a:bodyPr/>
        <a:lstStyle/>
        <a:p>
          <a:endParaRPr lang="en-IN"/>
        </a:p>
      </dgm:t>
    </dgm:pt>
    <dgm:pt modelId="{BC64CBCB-B2F9-4A3D-89A8-5B9C489C860C}">
      <dgm:prSet custT="1"/>
      <dgm:spPr/>
      <dgm:t>
        <a:bodyPr/>
        <a:lstStyle/>
        <a:p>
          <a:r>
            <a:rPr lang="en-US" sz="1100" b="1" i="0" dirty="0"/>
            <a:t>Identify and rectify errors through unit and integration testing, ensuring the system meets the specified requirements.</a:t>
          </a:r>
          <a:endParaRPr lang="en-IN" sz="1100" b="1" dirty="0"/>
        </a:p>
      </dgm:t>
    </dgm:pt>
    <dgm:pt modelId="{5844B07C-D0C2-4645-A7F2-392F0AB3BD81}" type="parTrans" cxnId="{71F6CC74-1A65-457C-96C5-3F84B92434A0}">
      <dgm:prSet/>
      <dgm:spPr/>
      <dgm:t>
        <a:bodyPr/>
        <a:lstStyle/>
        <a:p>
          <a:endParaRPr lang="en-IN"/>
        </a:p>
      </dgm:t>
    </dgm:pt>
    <dgm:pt modelId="{916D9487-D5FA-44B6-AB1D-35D3358ECE07}" type="sibTrans" cxnId="{71F6CC74-1A65-457C-96C5-3F84B92434A0}">
      <dgm:prSet/>
      <dgm:spPr/>
      <dgm:t>
        <a:bodyPr/>
        <a:lstStyle/>
        <a:p>
          <a:endParaRPr lang="en-IN"/>
        </a:p>
      </dgm:t>
    </dgm:pt>
    <dgm:pt modelId="{F9AF098E-1356-4BDA-9DBA-D98EEA4A9878}">
      <dgm:prSet/>
      <dgm:spPr/>
      <dgm:t>
        <a:bodyPr/>
        <a:lstStyle/>
        <a:p>
          <a:r>
            <a:rPr lang="en-US" b="1" i="0"/>
            <a:t>Deployment Phase:</a:t>
          </a:r>
          <a:endParaRPr lang="en-IN"/>
        </a:p>
      </dgm:t>
    </dgm:pt>
    <dgm:pt modelId="{3CFA489A-4677-49AD-9023-F8A17F49E91A}" type="parTrans" cxnId="{8A8ACBCD-5A35-4898-BD42-781309FF9831}">
      <dgm:prSet/>
      <dgm:spPr/>
      <dgm:t>
        <a:bodyPr/>
        <a:lstStyle/>
        <a:p>
          <a:endParaRPr lang="en-IN"/>
        </a:p>
      </dgm:t>
    </dgm:pt>
    <dgm:pt modelId="{800C732A-64DB-4AEB-A6E8-54B637B0B0C2}" type="sibTrans" cxnId="{8A8ACBCD-5A35-4898-BD42-781309FF9831}">
      <dgm:prSet/>
      <dgm:spPr/>
      <dgm:t>
        <a:bodyPr/>
        <a:lstStyle/>
        <a:p>
          <a:endParaRPr lang="en-IN"/>
        </a:p>
      </dgm:t>
    </dgm:pt>
    <dgm:pt modelId="{2BB2729A-0FF5-437E-80B7-01732C4358A2}">
      <dgm:prSet custT="1"/>
      <dgm:spPr/>
      <dgm:t>
        <a:bodyPr/>
        <a:lstStyle/>
        <a:p>
          <a:r>
            <a:rPr lang="en-US" sz="1100" b="1" i="0" dirty="0"/>
            <a:t>Prepare and deploy the finalized style transfer system for use, ensuring compatibility with the target environment.</a:t>
          </a:r>
          <a:endParaRPr lang="en-IN" sz="1100" b="1" dirty="0"/>
        </a:p>
      </dgm:t>
    </dgm:pt>
    <dgm:pt modelId="{CC3D1714-11B8-4797-9AD7-781F9C81B774}" type="parTrans" cxnId="{8E8A830B-3FBD-4CB8-BCAB-641BA86D2164}">
      <dgm:prSet/>
      <dgm:spPr/>
      <dgm:t>
        <a:bodyPr/>
        <a:lstStyle/>
        <a:p>
          <a:endParaRPr lang="en-IN"/>
        </a:p>
      </dgm:t>
    </dgm:pt>
    <dgm:pt modelId="{AF25C8CB-39E6-44A2-A252-A62E233EC87C}" type="sibTrans" cxnId="{8E8A830B-3FBD-4CB8-BCAB-641BA86D2164}">
      <dgm:prSet/>
      <dgm:spPr/>
      <dgm:t>
        <a:bodyPr/>
        <a:lstStyle/>
        <a:p>
          <a:endParaRPr lang="en-IN"/>
        </a:p>
      </dgm:t>
    </dgm:pt>
    <dgm:pt modelId="{92CB6272-ABF7-4C70-9AA2-6F6C84523A64}">
      <dgm:prSet/>
      <dgm:spPr/>
      <dgm:t>
        <a:bodyPr/>
        <a:lstStyle/>
        <a:p>
          <a:r>
            <a:rPr lang="en-US" b="1" i="0"/>
            <a:t>Maintenance Phase:</a:t>
          </a:r>
          <a:endParaRPr lang="en-IN"/>
        </a:p>
      </dgm:t>
    </dgm:pt>
    <dgm:pt modelId="{85EA36B8-79BF-48E2-860D-58DC203AC19C}" type="parTrans" cxnId="{78620F60-805C-4FBA-9A4B-012D5504FA53}">
      <dgm:prSet/>
      <dgm:spPr/>
      <dgm:t>
        <a:bodyPr/>
        <a:lstStyle/>
        <a:p>
          <a:endParaRPr lang="en-IN"/>
        </a:p>
      </dgm:t>
    </dgm:pt>
    <dgm:pt modelId="{8461139B-23D7-48AD-8996-BFF46270D836}" type="sibTrans" cxnId="{78620F60-805C-4FBA-9A4B-012D5504FA53}">
      <dgm:prSet/>
      <dgm:spPr/>
      <dgm:t>
        <a:bodyPr/>
        <a:lstStyle/>
        <a:p>
          <a:endParaRPr lang="en-IN"/>
        </a:p>
      </dgm:t>
    </dgm:pt>
    <dgm:pt modelId="{36CE3A1E-E756-448C-98F2-6907FFD2E5BE}">
      <dgm:prSet custT="1"/>
      <dgm:spPr/>
      <dgm:t>
        <a:bodyPr/>
        <a:lstStyle/>
        <a:p>
          <a:r>
            <a:rPr lang="en-US" sz="1100" b="1" i="0" dirty="0"/>
            <a:t>Monitor the system, address reported issues, and make updates or improvements based on user feedback and evolving needs.</a:t>
          </a:r>
          <a:endParaRPr lang="en-IN" sz="1100" b="1" dirty="0"/>
        </a:p>
      </dgm:t>
    </dgm:pt>
    <dgm:pt modelId="{C924B47E-7770-420E-ACA0-7A3639EBA340}" type="parTrans" cxnId="{E84ED728-316F-41D2-A95B-E9D401CA3535}">
      <dgm:prSet/>
      <dgm:spPr/>
      <dgm:t>
        <a:bodyPr/>
        <a:lstStyle/>
        <a:p>
          <a:endParaRPr lang="en-IN"/>
        </a:p>
      </dgm:t>
    </dgm:pt>
    <dgm:pt modelId="{BBB7C4BD-ABA8-4021-AE99-D41BABCF44F9}" type="sibTrans" cxnId="{E84ED728-316F-41D2-A95B-E9D401CA3535}">
      <dgm:prSet/>
      <dgm:spPr/>
      <dgm:t>
        <a:bodyPr/>
        <a:lstStyle/>
        <a:p>
          <a:endParaRPr lang="en-IN"/>
        </a:p>
      </dgm:t>
    </dgm:pt>
    <dgm:pt modelId="{6A9B950B-F5C7-44BC-815D-3E9885617596}" type="pres">
      <dgm:prSet presAssocID="{CA28FAD9-D4F4-4BF2-AD9C-BEB7707D8F65}" presName="rootnode" presStyleCnt="0">
        <dgm:presLayoutVars>
          <dgm:chMax/>
          <dgm:chPref/>
          <dgm:dir/>
          <dgm:animLvl val="lvl"/>
        </dgm:presLayoutVars>
      </dgm:prSet>
      <dgm:spPr/>
    </dgm:pt>
    <dgm:pt modelId="{AB512D2C-AFD5-40D9-80A0-22FAE4C488E9}" type="pres">
      <dgm:prSet presAssocID="{123CDFFC-25C6-44C9-B162-C1B0BF21D02E}" presName="composite" presStyleCnt="0"/>
      <dgm:spPr/>
    </dgm:pt>
    <dgm:pt modelId="{84F96B80-DB1D-42C0-AB66-6821303F1B8A}" type="pres">
      <dgm:prSet presAssocID="{123CDFFC-25C6-44C9-B162-C1B0BF21D02E}" presName="bentUpArrow1" presStyleLbl="alignImgPlace1" presStyleIdx="0" presStyleCnt="5"/>
      <dgm:spPr/>
    </dgm:pt>
    <dgm:pt modelId="{B2FBCC02-9970-48B0-87EB-B9474E20682C}" type="pres">
      <dgm:prSet presAssocID="{123CDFFC-25C6-44C9-B162-C1B0BF21D02E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3E2C8D9-4594-4E59-9EC4-1F201B5A9F71}" type="pres">
      <dgm:prSet presAssocID="{123CDFFC-25C6-44C9-B162-C1B0BF21D02E}" presName="ChildText" presStyleLbl="revTx" presStyleIdx="0" presStyleCnt="6" custScaleX="231142" custScaleY="164666" custLinFactNeighborX="69451" custLinFactNeighborY="2739">
        <dgm:presLayoutVars>
          <dgm:chMax val="0"/>
          <dgm:chPref val="0"/>
          <dgm:bulletEnabled val="1"/>
        </dgm:presLayoutVars>
      </dgm:prSet>
      <dgm:spPr/>
    </dgm:pt>
    <dgm:pt modelId="{F460F2FA-8031-4941-AE0A-13BF6A4977E1}" type="pres">
      <dgm:prSet presAssocID="{50154C3F-3A85-454B-ADE2-BA634338DF8E}" presName="sibTrans" presStyleCnt="0"/>
      <dgm:spPr/>
    </dgm:pt>
    <dgm:pt modelId="{FCE6372A-229F-4880-9BBC-203621C211F5}" type="pres">
      <dgm:prSet presAssocID="{05A0E3B1-4F5A-48BB-A996-E4E25611CA61}" presName="composite" presStyleCnt="0"/>
      <dgm:spPr/>
    </dgm:pt>
    <dgm:pt modelId="{326B1066-8291-4759-9284-B9F868D16E5E}" type="pres">
      <dgm:prSet presAssocID="{05A0E3B1-4F5A-48BB-A996-E4E25611CA61}" presName="bentUpArrow1" presStyleLbl="alignImgPlace1" presStyleIdx="1" presStyleCnt="5"/>
      <dgm:spPr/>
    </dgm:pt>
    <dgm:pt modelId="{B052438E-F893-4BE1-A2DB-17FCFC68587D}" type="pres">
      <dgm:prSet presAssocID="{05A0E3B1-4F5A-48BB-A996-E4E25611CA61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A816D5AF-896A-4E07-804F-EFDB48270B0B}" type="pres">
      <dgm:prSet presAssocID="{05A0E3B1-4F5A-48BB-A996-E4E25611CA61}" presName="ChildText" presStyleLbl="revTx" presStyleIdx="1" presStyleCnt="6" custScaleX="179791" custScaleY="99227" custLinFactNeighborX="51300" custLinFactNeighborY="0">
        <dgm:presLayoutVars>
          <dgm:chMax val="0"/>
          <dgm:chPref val="0"/>
          <dgm:bulletEnabled val="1"/>
        </dgm:presLayoutVars>
      </dgm:prSet>
      <dgm:spPr/>
    </dgm:pt>
    <dgm:pt modelId="{EA1DB422-0F1B-4858-80E8-97647897D788}" type="pres">
      <dgm:prSet presAssocID="{53FF1392-5170-49EB-8029-773062D37EE4}" presName="sibTrans" presStyleCnt="0"/>
      <dgm:spPr/>
    </dgm:pt>
    <dgm:pt modelId="{55A70E8A-E23B-4F7B-981C-60226F07B1B5}" type="pres">
      <dgm:prSet presAssocID="{9AE71B67-1DC4-4677-871F-712797E05FE3}" presName="composite" presStyleCnt="0"/>
      <dgm:spPr/>
    </dgm:pt>
    <dgm:pt modelId="{13F7AA1D-7413-4955-9BA9-1612B9FA1CD9}" type="pres">
      <dgm:prSet presAssocID="{9AE71B67-1DC4-4677-871F-712797E05FE3}" presName="bentUpArrow1" presStyleLbl="alignImgPlace1" presStyleIdx="2" presStyleCnt="5"/>
      <dgm:spPr/>
    </dgm:pt>
    <dgm:pt modelId="{8F114A68-AA82-4AE4-A26D-7D1EFDD8D2A2}" type="pres">
      <dgm:prSet presAssocID="{9AE71B67-1DC4-4677-871F-712797E05FE3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91AD25D-DF2A-473B-A9EF-1CFBCFDDD851}" type="pres">
      <dgm:prSet presAssocID="{9AE71B67-1DC4-4677-871F-712797E05FE3}" presName="ChildText" presStyleLbl="revTx" presStyleIdx="2" presStyleCnt="6" custScaleX="230843" custLinFactNeighborX="71819">
        <dgm:presLayoutVars>
          <dgm:chMax val="0"/>
          <dgm:chPref val="0"/>
          <dgm:bulletEnabled val="1"/>
        </dgm:presLayoutVars>
      </dgm:prSet>
      <dgm:spPr/>
    </dgm:pt>
    <dgm:pt modelId="{DE3781B2-FFC3-41B1-8A10-152796032482}" type="pres">
      <dgm:prSet presAssocID="{B67F25FE-6055-4ACB-80B7-182D87E35A8B}" presName="sibTrans" presStyleCnt="0"/>
      <dgm:spPr/>
    </dgm:pt>
    <dgm:pt modelId="{C5C90B6B-7B97-4FF7-9E8C-B61AEAC32601}" type="pres">
      <dgm:prSet presAssocID="{FEADF637-7451-4E3A-9162-97ED24FBE378}" presName="composite" presStyleCnt="0"/>
      <dgm:spPr/>
    </dgm:pt>
    <dgm:pt modelId="{40DF407D-E375-40B0-83EE-B8E0525AEDFA}" type="pres">
      <dgm:prSet presAssocID="{FEADF637-7451-4E3A-9162-97ED24FBE378}" presName="bentUpArrow1" presStyleLbl="alignImgPlace1" presStyleIdx="3" presStyleCnt="5"/>
      <dgm:spPr/>
    </dgm:pt>
    <dgm:pt modelId="{5777D378-C6FA-4A62-8918-A7DC38D2DBAA}" type="pres">
      <dgm:prSet presAssocID="{FEADF637-7451-4E3A-9162-97ED24FBE378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7E55EDDB-C0EF-4F5D-A4B2-DA00EB262CF8}" type="pres">
      <dgm:prSet presAssocID="{FEADF637-7451-4E3A-9162-97ED24FBE378}" presName="ChildText" presStyleLbl="revTx" presStyleIdx="3" presStyleCnt="6" custScaleX="179297" custScaleY="110447" custLinFactNeighborX="53864" custLinFactNeighborY="-5495">
        <dgm:presLayoutVars>
          <dgm:chMax val="0"/>
          <dgm:chPref val="0"/>
          <dgm:bulletEnabled val="1"/>
        </dgm:presLayoutVars>
      </dgm:prSet>
      <dgm:spPr/>
    </dgm:pt>
    <dgm:pt modelId="{084C9EA3-1733-448C-9F78-4129A6E21940}" type="pres">
      <dgm:prSet presAssocID="{5429E029-A0AA-40FB-B9A8-D67CB7F7964F}" presName="sibTrans" presStyleCnt="0"/>
      <dgm:spPr/>
    </dgm:pt>
    <dgm:pt modelId="{24401C1C-CEC5-4AE0-8B57-F7E5AD0077AA}" type="pres">
      <dgm:prSet presAssocID="{F9AF098E-1356-4BDA-9DBA-D98EEA4A9878}" presName="composite" presStyleCnt="0"/>
      <dgm:spPr/>
    </dgm:pt>
    <dgm:pt modelId="{42480EEC-F5AD-42A2-BDD4-6B68A6FE6993}" type="pres">
      <dgm:prSet presAssocID="{F9AF098E-1356-4BDA-9DBA-D98EEA4A9878}" presName="bentUpArrow1" presStyleLbl="alignImgPlace1" presStyleIdx="4" presStyleCnt="5"/>
      <dgm:spPr/>
    </dgm:pt>
    <dgm:pt modelId="{0A266167-2F09-4F90-B0E1-F2303F7DD6AA}" type="pres">
      <dgm:prSet presAssocID="{F9AF098E-1356-4BDA-9DBA-D98EEA4A9878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E5D693C-19F0-42CC-98C1-9C8416E3F63C}" type="pres">
      <dgm:prSet presAssocID="{F9AF098E-1356-4BDA-9DBA-D98EEA4A9878}" presName="ChildText" presStyleLbl="revTx" presStyleIdx="4" presStyleCnt="6" custScaleX="155109" custScaleY="111662" custLinFactNeighborX="38475" custLinFactNeighborY="-5496">
        <dgm:presLayoutVars>
          <dgm:chMax val="0"/>
          <dgm:chPref val="0"/>
          <dgm:bulletEnabled val="1"/>
        </dgm:presLayoutVars>
      </dgm:prSet>
      <dgm:spPr/>
    </dgm:pt>
    <dgm:pt modelId="{998A146B-7802-44B4-AE56-6514D0212049}" type="pres">
      <dgm:prSet presAssocID="{800C732A-64DB-4AEB-A6E8-54B637B0B0C2}" presName="sibTrans" presStyleCnt="0"/>
      <dgm:spPr/>
    </dgm:pt>
    <dgm:pt modelId="{DA3379D4-F544-49FC-8839-649F94F3BD15}" type="pres">
      <dgm:prSet presAssocID="{92CB6272-ABF7-4C70-9AA2-6F6C84523A64}" presName="composite" presStyleCnt="0"/>
      <dgm:spPr/>
    </dgm:pt>
    <dgm:pt modelId="{7F5ED862-9C46-4598-9A85-E53E327DB1C6}" type="pres">
      <dgm:prSet presAssocID="{92CB6272-ABF7-4C70-9AA2-6F6C84523A64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  <dgm:pt modelId="{2F5A0380-251E-4F55-A448-16DE8C7F28BB}" type="pres">
      <dgm:prSet presAssocID="{92CB6272-ABF7-4C70-9AA2-6F6C84523A64}" presName="FinalChildText" presStyleLbl="revTx" presStyleIdx="5" presStyleCnt="6" custScaleX="157713" custScaleY="123868" custLinFactNeighborX="36169" custLinFactNeighborY="5589">
        <dgm:presLayoutVars>
          <dgm:chMax val="0"/>
          <dgm:chPref val="0"/>
          <dgm:bulletEnabled val="1"/>
        </dgm:presLayoutVars>
      </dgm:prSet>
      <dgm:spPr/>
    </dgm:pt>
  </dgm:ptLst>
  <dgm:cxnLst>
    <dgm:cxn modelId="{BD9AE300-B155-4670-A38E-588ED908C183}" type="presOf" srcId="{9C34BBF0-446E-45E0-B182-3C9CC703A6A5}" destId="{D91AD25D-DF2A-473B-A9EF-1CFBCFDDD851}" srcOrd="0" destOrd="0" presId="urn:microsoft.com/office/officeart/2005/8/layout/StepDownProcess"/>
    <dgm:cxn modelId="{2B7E390B-6C65-44FC-A69B-B47ABC38EAD7}" srcId="{05A0E3B1-4F5A-48BB-A996-E4E25611CA61}" destId="{C224A959-5151-40EB-A9B3-2F9F92DD1DCC}" srcOrd="0" destOrd="0" parTransId="{C2712E94-27DB-46A2-8E43-E499C2332AED}" sibTransId="{FD4BF2D0-C6BE-4A3C-9351-100924D4104F}"/>
    <dgm:cxn modelId="{8E8A830B-3FBD-4CB8-BCAB-641BA86D2164}" srcId="{F9AF098E-1356-4BDA-9DBA-D98EEA4A9878}" destId="{2BB2729A-0FF5-437E-80B7-01732C4358A2}" srcOrd="0" destOrd="0" parTransId="{CC3D1714-11B8-4797-9AD7-781F9C81B774}" sibTransId="{AF25C8CB-39E6-44A2-A252-A62E233EC87C}"/>
    <dgm:cxn modelId="{2AF6EA1B-D330-4AC5-B74D-E8009444A6C8}" type="presOf" srcId="{123CDFFC-25C6-44C9-B162-C1B0BF21D02E}" destId="{B2FBCC02-9970-48B0-87EB-B9474E20682C}" srcOrd="0" destOrd="0" presId="urn:microsoft.com/office/officeart/2005/8/layout/StepDownProcess"/>
    <dgm:cxn modelId="{E84ED728-316F-41D2-A95B-E9D401CA3535}" srcId="{92CB6272-ABF7-4C70-9AA2-6F6C84523A64}" destId="{36CE3A1E-E756-448C-98F2-6907FFD2E5BE}" srcOrd="0" destOrd="0" parTransId="{C924B47E-7770-420E-ACA0-7A3639EBA340}" sibTransId="{BBB7C4BD-ABA8-4021-AE99-D41BABCF44F9}"/>
    <dgm:cxn modelId="{F871422A-48A7-47E3-88A4-560AF18E4085}" srcId="{CA28FAD9-D4F4-4BF2-AD9C-BEB7707D8F65}" destId="{FEADF637-7451-4E3A-9162-97ED24FBE378}" srcOrd="3" destOrd="0" parTransId="{DBE0D744-DC6E-4E0B-8D2D-1857D788D394}" sibTransId="{5429E029-A0AA-40FB-B9A8-D67CB7F7964F}"/>
    <dgm:cxn modelId="{F6684F2B-CCA3-41E1-B3CE-E50A81CCA326}" type="presOf" srcId="{92CB6272-ABF7-4C70-9AA2-6F6C84523A64}" destId="{7F5ED862-9C46-4598-9A85-E53E327DB1C6}" srcOrd="0" destOrd="0" presId="urn:microsoft.com/office/officeart/2005/8/layout/StepDownProcess"/>
    <dgm:cxn modelId="{78620F60-805C-4FBA-9A4B-012D5504FA53}" srcId="{CA28FAD9-D4F4-4BF2-AD9C-BEB7707D8F65}" destId="{92CB6272-ABF7-4C70-9AA2-6F6C84523A64}" srcOrd="5" destOrd="0" parTransId="{85EA36B8-79BF-48E2-860D-58DC203AC19C}" sibTransId="{8461139B-23D7-48AD-8996-BFF46270D836}"/>
    <dgm:cxn modelId="{6328E360-7CF2-44FB-AC75-2238E0D6BADC}" type="presOf" srcId="{FEADF637-7451-4E3A-9162-97ED24FBE378}" destId="{5777D378-C6FA-4A62-8918-A7DC38D2DBAA}" srcOrd="0" destOrd="0" presId="urn:microsoft.com/office/officeart/2005/8/layout/StepDownProcess"/>
    <dgm:cxn modelId="{4982A366-70B7-45C4-9CE0-52484C61814B}" srcId="{CA28FAD9-D4F4-4BF2-AD9C-BEB7707D8F65}" destId="{9AE71B67-1DC4-4677-871F-712797E05FE3}" srcOrd="2" destOrd="0" parTransId="{5690D1B7-1007-4A03-9376-2E9CCA68A0D8}" sibTransId="{B67F25FE-6055-4ACB-80B7-182D87E35A8B}"/>
    <dgm:cxn modelId="{8635524B-F2FE-443A-8DB5-DE661AE75034}" type="presOf" srcId="{2BB2729A-0FF5-437E-80B7-01732C4358A2}" destId="{AE5D693C-19F0-42CC-98C1-9C8416E3F63C}" srcOrd="0" destOrd="0" presId="urn:microsoft.com/office/officeart/2005/8/layout/StepDownProcess"/>
    <dgm:cxn modelId="{E4225E4E-CAF0-4162-BC40-2AEF2D526653}" type="presOf" srcId="{36CE3A1E-E756-448C-98F2-6907FFD2E5BE}" destId="{2F5A0380-251E-4F55-A448-16DE8C7F28BB}" srcOrd="0" destOrd="0" presId="urn:microsoft.com/office/officeart/2005/8/layout/StepDownProcess"/>
    <dgm:cxn modelId="{45CB5671-F8FA-4937-8AE5-5881F2F5F917}" type="presOf" srcId="{CA28FAD9-D4F4-4BF2-AD9C-BEB7707D8F65}" destId="{6A9B950B-F5C7-44BC-815D-3E9885617596}" srcOrd="0" destOrd="0" presId="urn:microsoft.com/office/officeart/2005/8/layout/StepDownProcess"/>
    <dgm:cxn modelId="{0CC59F54-902E-438C-86C3-80B30F06DBC3}" type="presOf" srcId="{C224A959-5151-40EB-A9B3-2F9F92DD1DCC}" destId="{A816D5AF-896A-4E07-804F-EFDB48270B0B}" srcOrd="0" destOrd="0" presId="urn:microsoft.com/office/officeart/2005/8/layout/StepDownProcess"/>
    <dgm:cxn modelId="{71F6CC74-1A65-457C-96C5-3F84B92434A0}" srcId="{FEADF637-7451-4E3A-9162-97ED24FBE378}" destId="{BC64CBCB-B2F9-4A3D-89A8-5B9C489C860C}" srcOrd="0" destOrd="0" parTransId="{5844B07C-D0C2-4645-A7F2-392F0AB3BD81}" sibTransId="{916D9487-D5FA-44B6-AB1D-35D3358ECE07}"/>
    <dgm:cxn modelId="{A7F5D654-DF42-403E-9CAA-7960759F4A58}" type="presOf" srcId="{F9AF098E-1356-4BDA-9DBA-D98EEA4A9878}" destId="{0A266167-2F09-4F90-B0E1-F2303F7DD6AA}" srcOrd="0" destOrd="0" presId="urn:microsoft.com/office/officeart/2005/8/layout/StepDownProcess"/>
    <dgm:cxn modelId="{7C75CA7D-6B88-4C7F-8B17-AA3174FED664}" type="presOf" srcId="{BC64CBCB-B2F9-4A3D-89A8-5B9C489C860C}" destId="{7E55EDDB-C0EF-4F5D-A4B2-DA00EB262CF8}" srcOrd="0" destOrd="0" presId="urn:microsoft.com/office/officeart/2005/8/layout/StepDownProcess"/>
    <dgm:cxn modelId="{2A445A80-2262-4B5F-BF64-C9BFD6677F43}" srcId="{CA28FAD9-D4F4-4BF2-AD9C-BEB7707D8F65}" destId="{05A0E3B1-4F5A-48BB-A996-E4E25611CA61}" srcOrd="1" destOrd="0" parTransId="{4BBA0E14-F877-4B02-811A-23749C298C19}" sibTransId="{53FF1392-5170-49EB-8029-773062D37EE4}"/>
    <dgm:cxn modelId="{1D75DF80-AB86-46E2-80B4-B6B818EE5ED0}" type="presOf" srcId="{67BC7DC9-1447-476B-A237-3D477BEDEE1A}" destId="{C3E2C8D9-4594-4E59-9EC4-1F201B5A9F71}" srcOrd="0" destOrd="0" presId="urn:microsoft.com/office/officeart/2005/8/layout/StepDownProcess"/>
    <dgm:cxn modelId="{8991D787-A0AB-47F0-93A7-1C47F4B446BA}" type="presOf" srcId="{05A0E3B1-4F5A-48BB-A996-E4E25611CA61}" destId="{B052438E-F893-4BE1-A2DB-17FCFC68587D}" srcOrd="0" destOrd="0" presId="urn:microsoft.com/office/officeart/2005/8/layout/StepDownProcess"/>
    <dgm:cxn modelId="{265B4CA7-A37F-43CE-A8FE-848F0BA5E718}" type="presOf" srcId="{9AE71B67-1DC4-4677-871F-712797E05FE3}" destId="{8F114A68-AA82-4AE4-A26D-7D1EFDD8D2A2}" srcOrd="0" destOrd="0" presId="urn:microsoft.com/office/officeart/2005/8/layout/StepDownProcess"/>
    <dgm:cxn modelId="{8A8ACBCD-5A35-4898-BD42-781309FF9831}" srcId="{CA28FAD9-D4F4-4BF2-AD9C-BEB7707D8F65}" destId="{F9AF098E-1356-4BDA-9DBA-D98EEA4A9878}" srcOrd="4" destOrd="0" parTransId="{3CFA489A-4677-49AD-9023-F8A17F49E91A}" sibTransId="{800C732A-64DB-4AEB-A6E8-54B637B0B0C2}"/>
    <dgm:cxn modelId="{3709D8D5-D146-4DAD-BA3A-3CDA6C707214}" srcId="{123CDFFC-25C6-44C9-B162-C1B0BF21D02E}" destId="{67BC7DC9-1447-476B-A237-3D477BEDEE1A}" srcOrd="0" destOrd="0" parTransId="{CBF8E488-B07A-40AD-BA67-A0FC1E277363}" sibTransId="{9DABF79C-24E5-47A9-B209-965A34937513}"/>
    <dgm:cxn modelId="{F72E23EB-7708-4181-BDAF-17ADD0B5B0B6}" srcId="{CA28FAD9-D4F4-4BF2-AD9C-BEB7707D8F65}" destId="{123CDFFC-25C6-44C9-B162-C1B0BF21D02E}" srcOrd="0" destOrd="0" parTransId="{3BF94A99-AD28-4601-9D82-DB8BAE27833D}" sibTransId="{50154C3F-3A85-454B-ADE2-BA634338DF8E}"/>
    <dgm:cxn modelId="{BA9A67F6-7085-4E5A-93DC-E8CD741DB0A2}" srcId="{9AE71B67-1DC4-4677-871F-712797E05FE3}" destId="{9C34BBF0-446E-45E0-B182-3C9CC703A6A5}" srcOrd="0" destOrd="0" parTransId="{7DBB5353-B38D-4C70-B70A-8DEEA297ACC0}" sibTransId="{C54F87B8-22EA-4DAB-820F-CA4D3B2E8806}"/>
    <dgm:cxn modelId="{58F4D58B-78AB-4EE3-8F79-1D386F4791FF}" type="presParOf" srcId="{6A9B950B-F5C7-44BC-815D-3E9885617596}" destId="{AB512D2C-AFD5-40D9-80A0-22FAE4C488E9}" srcOrd="0" destOrd="0" presId="urn:microsoft.com/office/officeart/2005/8/layout/StepDownProcess"/>
    <dgm:cxn modelId="{B9B88C5F-B83E-49AF-8E46-DC195823F43C}" type="presParOf" srcId="{AB512D2C-AFD5-40D9-80A0-22FAE4C488E9}" destId="{84F96B80-DB1D-42C0-AB66-6821303F1B8A}" srcOrd="0" destOrd="0" presId="urn:microsoft.com/office/officeart/2005/8/layout/StepDownProcess"/>
    <dgm:cxn modelId="{28AB484D-1E0B-4EF1-A278-D229683E33E8}" type="presParOf" srcId="{AB512D2C-AFD5-40D9-80A0-22FAE4C488E9}" destId="{B2FBCC02-9970-48B0-87EB-B9474E20682C}" srcOrd="1" destOrd="0" presId="urn:microsoft.com/office/officeart/2005/8/layout/StepDownProcess"/>
    <dgm:cxn modelId="{A7C73ED3-7FB8-435B-A34E-3E4A0263A626}" type="presParOf" srcId="{AB512D2C-AFD5-40D9-80A0-22FAE4C488E9}" destId="{C3E2C8D9-4594-4E59-9EC4-1F201B5A9F71}" srcOrd="2" destOrd="0" presId="urn:microsoft.com/office/officeart/2005/8/layout/StepDownProcess"/>
    <dgm:cxn modelId="{65CCD013-360C-4508-81D9-F19EBD3576B0}" type="presParOf" srcId="{6A9B950B-F5C7-44BC-815D-3E9885617596}" destId="{F460F2FA-8031-4941-AE0A-13BF6A4977E1}" srcOrd="1" destOrd="0" presId="urn:microsoft.com/office/officeart/2005/8/layout/StepDownProcess"/>
    <dgm:cxn modelId="{E7F70A67-EDDD-481E-9A4E-0FC51E62ACE2}" type="presParOf" srcId="{6A9B950B-F5C7-44BC-815D-3E9885617596}" destId="{FCE6372A-229F-4880-9BBC-203621C211F5}" srcOrd="2" destOrd="0" presId="urn:microsoft.com/office/officeart/2005/8/layout/StepDownProcess"/>
    <dgm:cxn modelId="{89413A56-1D56-4255-9134-4F1900EAA3C1}" type="presParOf" srcId="{FCE6372A-229F-4880-9BBC-203621C211F5}" destId="{326B1066-8291-4759-9284-B9F868D16E5E}" srcOrd="0" destOrd="0" presId="urn:microsoft.com/office/officeart/2005/8/layout/StepDownProcess"/>
    <dgm:cxn modelId="{8234E3D5-9030-49D3-9518-180FE03C83DF}" type="presParOf" srcId="{FCE6372A-229F-4880-9BBC-203621C211F5}" destId="{B052438E-F893-4BE1-A2DB-17FCFC68587D}" srcOrd="1" destOrd="0" presId="urn:microsoft.com/office/officeart/2005/8/layout/StepDownProcess"/>
    <dgm:cxn modelId="{D941AC98-56F7-464E-8D4D-7D112D9193EA}" type="presParOf" srcId="{FCE6372A-229F-4880-9BBC-203621C211F5}" destId="{A816D5AF-896A-4E07-804F-EFDB48270B0B}" srcOrd="2" destOrd="0" presId="urn:microsoft.com/office/officeart/2005/8/layout/StepDownProcess"/>
    <dgm:cxn modelId="{E350383B-06A7-4CFC-AB21-DD6CFC0C9C8C}" type="presParOf" srcId="{6A9B950B-F5C7-44BC-815D-3E9885617596}" destId="{EA1DB422-0F1B-4858-80E8-97647897D788}" srcOrd="3" destOrd="0" presId="urn:microsoft.com/office/officeart/2005/8/layout/StepDownProcess"/>
    <dgm:cxn modelId="{0BE697E2-978F-4A27-ABCC-DDE8A81EDA21}" type="presParOf" srcId="{6A9B950B-F5C7-44BC-815D-3E9885617596}" destId="{55A70E8A-E23B-4F7B-981C-60226F07B1B5}" srcOrd="4" destOrd="0" presId="urn:microsoft.com/office/officeart/2005/8/layout/StepDownProcess"/>
    <dgm:cxn modelId="{C56F8AAE-6D46-428C-A991-2BE4F4F56348}" type="presParOf" srcId="{55A70E8A-E23B-4F7B-981C-60226F07B1B5}" destId="{13F7AA1D-7413-4955-9BA9-1612B9FA1CD9}" srcOrd="0" destOrd="0" presId="urn:microsoft.com/office/officeart/2005/8/layout/StepDownProcess"/>
    <dgm:cxn modelId="{54B21A3A-7EC8-429B-B950-7DAAE2C1B29A}" type="presParOf" srcId="{55A70E8A-E23B-4F7B-981C-60226F07B1B5}" destId="{8F114A68-AA82-4AE4-A26D-7D1EFDD8D2A2}" srcOrd="1" destOrd="0" presId="urn:microsoft.com/office/officeart/2005/8/layout/StepDownProcess"/>
    <dgm:cxn modelId="{488B7F15-7AEF-4D6F-9825-3766A01A560D}" type="presParOf" srcId="{55A70E8A-E23B-4F7B-981C-60226F07B1B5}" destId="{D91AD25D-DF2A-473B-A9EF-1CFBCFDDD851}" srcOrd="2" destOrd="0" presId="urn:microsoft.com/office/officeart/2005/8/layout/StepDownProcess"/>
    <dgm:cxn modelId="{3ACA94E4-5311-485C-9C0E-1DFB3F49685C}" type="presParOf" srcId="{6A9B950B-F5C7-44BC-815D-3E9885617596}" destId="{DE3781B2-FFC3-41B1-8A10-152796032482}" srcOrd="5" destOrd="0" presId="urn:microsoft.com/office/officeart/2005/8/layout/StepDownProcess"/>
    <dgm:cxn modelId="{2E333E25-9647-4357-B60D-E130FD559EF8}" type="presParOf" srcId="{6A9B950B-F5C7-44BC-815D-3E9885617596}" destId="{C5C90B6B-7B97-4FF7-9E8C-B61AEAC32601}" srcOrd="6" destOrd="0" presId="urn:microsoft.com/office/officeart/2005/8/layout/StepDownProcess"/>
    <dgm:cxn modelId="{AB007185-6661-4C67-A0C8-99026D41574B}" type="presParOf" srcId="{C5C90B6B-7B97-4FF7-9E8C-B61AEAC32601}" destId="{40DF407D-E375-40B0-83EE-B8E0525AEDFA}" srcOrd="0" destOrd="0" presId="urn:microsoft.com/office/officeart/2005/8/layout/StepDownProcess"/>
    <dgm:cxn modelId="{8A7B031A-D12A-4F1A-B6DE-ECF10A12D010}" type="presParOf" srcId="{C5C90B6B-7B97-4FF7-9E8C-B61AEAC32601}" destId="{5777D378-C6FA-4A62-8918-A7DC38D2DBAA}" srcOrd="1" destOrd="0" presId="urn:microsoft.com/office/officeart/2005/8/layout/StepDownProcess"/>
    <dgm:cxn modelId="{9174720E-7DDC-44FE-BB7D-4967EEBAE158}" type="presParOf" srcId="{C5C90B6B-7B97-4FF7-9E8C-B61AEAC32601}" destId="{7E55EDDB-C0EF-4F5D-A4B2-DA00EB262CF8}" srcOrd="2" destOrd="0" presId="urn:microsoft.com/office/officeart/2005/8/layout/StepDownProcess"/>
    <dgm:cxn modelId="{B1DF1B15-BBA1-485D-8EA7-E002C2D84011}" type="presParOf" srcId="{6A9B950B-F5C7-44BC-815D-3E9885617596}" destId="{084C9EA3-1733-448C-9F78-4129A6E21940}" srcOrd="7" destOrd="0" presId="urn:microsoft.com/office/officeart/2005/8/layout/StepDownProcess"/>
    <dgm:cxn modelId="{DE8BE8E0-E92F-4848-9BA5-81B4E09B1C87}" type="presParOf" srcId="{6A9B950B-F5C7-44BC-815D-3E9885617596}" destId="{24401C1C-CEC5-4AE0-8B57-F7E5AD0077AA}" srcOrd="8" destOrd="0" presId="urn:microsoft.com/office/officeart/2005/8/layout/StepDownProcess"/>
    <dgm:cxn modelId="{56D33594-636F-4935-A4B1-4504590A11A0}" type="presParOf" srcId="{24401C1C-CEC5-4AE0-8B57-F7E5AD0077AA}" destId="{42480EEC-F5AD-42A2-BDD4-6B68A6FE6993}" srcOrd="0" destOrd="0" presId="urn:microsoft.com/office/officeart/2005/8/layout/StepDownProcess"/>
    <dgm:cxn modelId="{C03173CA-8381-4FC8-AE16-88254B5A8906}" type="presParOf" srcId="{24401C1C-CEC5-4AE0-8B57-F7E5AD0077AA}" destId="{0A266167-2F09-4F90-B0E1-F2303F7DD6AA}" srcOrd="1" destOrd="0" presId="urn:microsoft.com/office/officeart/2005/8/layout/StepDownProcess"/>
    <dgm:cxn modelId="{AF75280E-7BE1-4F5F-98A1-B1C0F395A290}" type="presParOf" srcId="{24401C1C-CEC5-4AE0-8B57-F7E5AD0077AA}" destId="{AE5D693C-19F0-42CC-98C1-9C8416E3F63C}" srcOrd="2" destOrd="0" presId="urn:microsoft.com/office/officeart/2005/8/layout/StepDownProcess"/>
    <dgm:cxn modelId="{BF95C46B-FE57-4631-BC72-775AFA7C9E20}" type="presParOf" srcId="{6A9B950B-F5C7-44BC-815D-3E9885617596}" destId="{998A146B-7802-44B4-AE56-6514D0212049}" srcOrd="9" destOrd="0" presId="urn:microsoft.com/office/officeart/2005/8/layout/StepDownProcess"/>
    <dgm:cxn modelId="{C8496187-F9C5-46F1-8461-C1D42374F99C}" type="presParOf" srcId="{6A9B950B-F5C7-44BC-815D-3E9885617596}" destId="{DA3379D4-F544-49FC-8839-649F94F3BD15}" srcOrd="10" destOrd="0" presId="urn:microsoft.com/office/officeart/2005/8/layout/StepDownProcess"/>
    <dgm:cxn modelId="{0B938D24-F456-4965-9708-46FC7F6274F7}" type="presParOf" srcId="{DA3379D4-F544-49FC-8839-649F94F3BD15}" destId="{7F5ED862-9C46-4598-9A85-E53E327DB1C6}" srcOrd="0" destOrd="0" presId="urn:microsoft.com/office/officeart/2005/8/layout/StepDownProcess"/>
    <dgm:cxn modelId="{E5331BF0-5CD9-412D-A3FA-2F84437B5A03}" type="presParOf" srcId="{DA3379D4-F544-49FC-8839-649F94F3BD15}" destId="{2F5A0380-251E-4F55-A448-16DE8C7F28B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6B80-DB1D-42C0-AB66-6821303F1B8A}">
      <dsp:nvSpPr>
        <dsp:cNvPr id="0" name=""/>
        <dsp:cNvSpPr/>
      </dsp:nvSpPr>
      <dsp:spPr>
        <a:xfrm rot="5400000">
          <a:off x="1169831" y="1149181"/>
          <a:ext cx="846668" cy="9639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BCC02-9970-48B0-87EB-B9474E20682C}">
      <dsp:nvSpPr>
        <dsp:cNvPr id="0" name=""/>
        <dsp:cNvSpPr/>
      </dsp:nvSpPr>
      <dsp:spPr>
        <a:xfrm>
          <a:off x="945516" y="210632"/>
          <a:ext cx="1425291" cy="9976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Requirements Phase:</a:t>
          </a:r>
          <a:endParaRPr lang="en-IN" sz="1400" kern="1200"/>
        </a:p>
      </dsp:txBody>
      <dsp:txXfrm>
        <a:off x="994226" y="259342"/>
        <a:ext cx="1327871" cy="900237"/>
      </dsp:txXfrm>
    </dsp:sp>
    <dsp:sp modelId="{C3E2C8D9-4594-4E59-9EC4-1F201B5A9F71}">
      <dsp:nvSpPr>
        <dsp:cNvPr id="0" name=""/>
        <dsp:cNvSpPr/>
      </dsp:nvSpPr>
      <dsp:spPr>
        <a:xfrm>
          <a:off x="2411028" y="67150"/>
          <a:ext cx="2396066" cy="132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Define the input and output specifications for the style transfer system, including content and style image requirements.</a:t>
          </a:r>
          <a:endParaRPr lang="en-IN" sz="1100" b="1" kern="1200" dirty="0"/>
        </a:p>
      </dsp:txBody>
      <dsp:txXfrm>
        <a:off x="2411028" y="67150"/>
        <a:ext cx="2396066" cy="1327785"/>
      </dsp:txXfrm>
    </dsp:sp>
    <dsp:sp modelId="{326B1066-8291-4759-9284-B9F868D16E5E}">
      <dsp:nvSpPr>
        <dsp:cNvPr id="0" name=""/>
        <dsp:cNvSpPr/>
      </dsp:nvSpPr>
      <dsp:spPr>
        <a:xfrm rot="5400000">
          <a:off x="2677816" y="2269879"/>
          <a:ext cx="846668" cy="9639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179766"/>
            <a:satOff val="8519"/>
            <a:lumOff val="30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2438E-F893-4BE1-A2DB-17FCFC68587D}">
      <dsp:nvSpPr>
        <dsp:cNvPr id="0" name=""/>
        <dsp:cNvSpPr/>
      </dsp:nvSpPr>
      <dsp:spPr>
        <a:xfrm>
          <a:off x="2453500" y="1331330"/>
          <a:ext cx="1425291" cy="9976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Design Phase:</a:t>
          </a:r>
          <a:endParaRPr lang="en-IN" sz="1400" kern="1200"/>
        </a:p>
      </dsp:txBody>
      <dsp:txXfrm>
        <a:off x="2502210" y="1380040"/>
        <a:ext cx="1327871" cy="900237"/>
      </dsp:txXfrm>
    </dsp:sp>
    <dsp:sp modelId="{A816D5AF-896A-4E07-804F-EFDB48270B0B}">
      <dsp:nvSpPr>
        <dsp:cNvPr id="0" name=""/>
        <dsp:cNvSpPr/>
      </dsp:nvSpPr>
      <dsp:spPr>
        <a:xfrm>
          <a:off x="3997013" y="1429596"/>
          <a:ext cx="1863751" cy="800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Plan and structure the architecture of the style transfer algorithm, outlining the components and their interactions.</a:t>
          </a:r>
          <a:endParaRPr lang="en-IN" sz="1100" b="1" kern="1200" dirty="0"/>
        </a:p>
      </dsp:txBody>
      <dsp:txXfrm>
        <a:off x="3997013" y="1429596"/>
        <a:ext cx="1863751" cy="800117"/>
      </dsp:txXfrm>
    </dsp:sp>
    <dsp:sp modelId="{13F7AA1D-7413-4955-9BA9-1612B9FA1CD9}">
      <dsp:nvSpPr>
        <dsp:cNvPr id="0" name=""/>
        <dsp:cNvSpPr/>
      </dsp:nvSpPr>
      <dsp:spPr>
        <a:xfrm rot="5400000">
          <a:off x="4185801" y="3390578"/>
          <a:ext cx="846668" cy="9639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114A68-AA82-4AE4-A26D-7D1EFDD8D2A2}">
      <dsp:nvSpPr>
        <dsp:cNvPr id="0" name=""/>
        <dsp:cNvSpPr/>
      </dsp:nvSpPr>
      <dsp:spPr>
        <a:xfrm>
          <a:off x="3961485" y="2452029"/>
          <a:ext cx="1425291" cy="9976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Implementation Phase:</a:t>
          </a:r>
          <a:endParaRPr lang="en-IN" sz="1400" kern="1200"/>
        </a:p>
      </dsp:txBody>
      <dsp:txXfrm>
        <a:off x="4010195" y="2500739"/>
        <a:ext cx="1327871" cy="900237"/>
      </dsp:txXfrm>
    </dsp:sp>
    <dsp:sp modelId="{D91AD25D-DF2A-473B-A9EF-1CFBCFDDD851}">
      <dsp:nvSpPr>
        <dsp:cNvPr id="0" name=""/>
        <dsp:cNvSpPr/>
      </dsp:nvSpPr>
      <dsp:spPr>
        <a:xfrm>
          <a:off x="5453094" y="2547178"/>
          <a:ext cx="2392966" cy="8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Code and build the style transfer system, adhering to the defined design and ensuring alignment with project requirements.</a:t>
          </a:r>
          <a:endParaRPr lang="en-IN" sz="1100" b="1" kern="1200" dirty="0"/>
        </a:p>
      </dsp:txBody>
      <dsp:txXfrm>
        <a:off x="5453094" y="2547178"/>
        <a:ext cx="2392966" cy="806350"/>
      </dsp:txXfrm>
    </dsp:sp>
    <dsp:sp modelId="{40DF407D-E375-40B0-83EE-B8E0525AEDFA}">
      <dsp:nvSpPr>
        <dsp:cNvPr id="0" name=""/>
        <dsp:cNvSpPr/>
      </dsp:nvSpPr>
      <dsp:spPr>
        <a:xfrm rot="5400000">
          <a:off x="5693785" y="4511276"/>
          <a:ext cx="846668" cy="9639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39299"/>
            <a:satOff val="25556"/>
            <a:lumOff val="928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77D378-C6FA-4A62-8918-A7DC38D2DBAA}">
      <dsp:nvSpPr>
        <dsp:cNvPr id="0" name=""/>
        <dsp:cNvSpPr/>
      </dsp:nvSpPr>
      <dsp:spPr>
        <a:xfrm>
          <a:off x="5469470" y="3572727"/>
          <a:ext cx="1425291" cy="9976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Testing Phase:</a:t>
          </a:r>
          <a:endParaRPr lang="en-IN" sz="1400" kern="1200"/>
        </a:p>
      </dsp:txBody>
      <dsp:txXfrm>
        <a:off x="5518180" y="3621437"/>
        <a:ext cx="1327871" cy="900237"/>
      </dsp:txXfrm>
    </dsp:sp>
    <dsp:sp modelId="{7E55EDDB-C0EF-4F5D-A4B2-DA00EB262CF8}">
      <dsp:nvSpPr>
        <dsp:cNvPr id="0" name=""/>
        <dsp:cNvSpPr/>
      </dsp:nvSpPr>
      <dsp:spPr>
        <a:xfrm>
          <a:off x="7042121" y="3581448"/>
          <a:ext cx="1858630" cy="89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Identify and rectify errors through unit and integration testing, ensuring the system meets the specified requirements.</a:t>
          </a:r>
          <a:endParaRPr lang="en-IN" sz="1100" b="1" kern="1200" dirty="0"/>
        </a:p>
      </dsp:txBody>
      <dsp:txXfrm>
        <a:off x="7042121" y="3581448"/>
        <a:ext cx="1858630" cy="890590"/>
      </dsp:txXfrm>
    </dsp:sp>
    <dsp:sp modelId="{42480EEC-F5AD-42A2-BDD4-6B68A6FE6993}">
      <dsp:nvSpPr>
        <dsp:cNvPr id="0" name=""/>
        <dsp:cNvSpPr/>
      </dsp:nvSpPr>
      <dsp:spPr>
        <a:xfrm rot="5400000">
          <a:off x="7201770" y="5631975"/>
          <a:ext cx="846668" cy="9639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266167-2F09-4F90-B0E1-F2303F7DD6AA}">
      <dsp:nvSpPr>
        <dsp:cNvPr id="0" name=""/>
        <dsp:cNvSpPr/>
      </dsp:nvSpPr>
      <dsp:spPr>
        <a:xfrm>
          <a:off x="6977454" y="4693426"/>
          <a:ext cx="1425291" cy="9976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Deployment Phase:</a:t>
          </a:r>
          <a:endParaRPr lang="en-IN" sz="1400" kern="1200"/>
        </a:p>
      </dsp:txBody>
      <dsp:txXfrm>
        <a:off x="7026164" y="4742136"/>
        <a:ext cx="1327871" cy="900237"/>
      </dsp:txXfrm>
    </dsp:sp>
    <dsp:sp modelId="{AE5D693C-19F0-42CC-98C1-9C8416E3F63C}">
      <dsp:nvSpPr>
        <dsp:cNvPr id="0" name=""/>
        <dsp:cNvSpPr/>
      </dsp:nvSpPr>
      <dsp:spPr>
        <a:xfrm>
          <a:off x="8515949" y="4697240"/>
          <a:ext cx="1607892" cy="90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Prepare and deploy the finalized style transfer system for use, ensuring compatibility with the target environment.</a:t>
          </a:r>
          <a:endParaRPr lang="en-IN" sz="1100" b="1" kern="1200" dirty="0"/>
        </a:p>
      </dsp:txBody>
      <dsp:txXfrm>
        <a:off x="8515949" y="4697240"/>
        <a:ext cx="1607892" cy="900387"/>
      </dsp:txXfrm>
    </dsp:sp>
    <dsp:sp modelId="{7F5ED862-9C46-4598-9A85-E53E327DB1C6}">
      <dsp:nvSpPr>
        <dsp:cNvPr id="0" name=""/>
        <dsp:cNvSpPr/>
      </dsp:nvSpPr>
      <dsp:spPr>
        <a:xfrm>
          <a:off x="8485439" y="5815205"/>
          <a:ext cx="1425291" cy="9976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Maintenance Phase:</a:t>
          </a:r>
          <a:endParaRPr lang="en-IN" sz="1400" kern="1200"/>
        </a:p>
      </dsp:txBody>
      <dsp:txXfrm>
        <a:off x="8534149" y="5863915"/>
        <a:ext cx="1327871" cy="900237"/>
      </dsp:txXfrm>
    </dsp:sp>
    <dsp:sp modelId="{2F5A0380-251E-4F55-A448-16DE8C7F28BB}">
      <dsp:nvSpPr>
        <dsp:cNvPr id="0" name=""/>
        <dsp:cNvSpPr/>
      </dsp:nvSpPr>
      <dsp:spPr>
        <a:xfrm>
          <a:off x="9986533" y="5859189"/>
          <a:ext cx="1634885" cy="99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/>
            <a:t>Monitor the system, address reported issues, and make updates or improvements based on user feedback and evolving needs.</a:t>
          </a:r>
          <a:endParaRPr lang="en-IN" sz="1100" b="1" kern="1200" dirty="0"/>
        </a:p>
      </dsp:txBody>
      <dsp:txXfrm>
        <a:off x="9986533" y="5859189"/>
        <a:ext cx="1634885" cy="99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0C4D-DE03-A193-E44B-78DD7023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44F4D-51B3-07E9-278F-38EBE496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D4A4-27E5-D799-7C4D-1A877789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B517-D4D9-7280-C6D0-FCDDB85C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9D54-244F-91F5-01B9-5FE54727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7D5A-6117-4BCA-45ED-04C52B53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D1FDB-14C7-B763-4D53-2A88F2DC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CB86-7A0D-3CD6-9EBE-901BFBE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7626-A211-01F8-4F75-4CBD1001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74FF-E033-A58B-63B3-2D79A60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6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21D70-FA32-4570-E134-FFB853CF9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72AE-868B-D681-76EA-F6C54157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D5AB-4CCB-37DD-A41D-CED05487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62B6-201B-0042-00A0-476CF0B8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4DFB-A146-7CB1-42D1-F024ED63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0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681-8576-377B-22B5-047D2140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15BD-F161-B138-3C9E-1A5B362C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15C0-226A-2B09-B512-6A9E3DF1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859C-6AD2-894E-4EAF-3561E9AC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C9EC-C501-CB17-3AA0-C623973C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7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205E-699D-AEBD-918D-8DD5389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EEF3-EFCD-1D83-A10C-C60E9231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4D4E-B659-AC26-34CC-97AAE0D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AC6C-8A66-070B-E2EF-31AE68D7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3C94-8112-92DB-9826-587A6DCD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2A6A-31A6-BD5F-7F7B-F505C613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66F-3483-1A6B-82A6-501A251F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8935A-23F4-7F67-E7A5-32C6D162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534E-EAF5-3C99-AD1D-572D5575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0F6E-37B3-B47A-6742-39FFC298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E0CF4-A056-37BD-7ED1-F194E5A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0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39C8-0117-7364-28D4-E33D95EA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D1E5-F299-74D5-DFF9-D422512A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0F1C4-DEA4-25DF-7047-8D5BF618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BE4A5-0D28-DC61-F5B6-3170BD92F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34E08-10AF-6D1B-D317-8CBDF704F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C68E3-AFCF-F4A2-B185-69AFE602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6B40A-3213-3DF4-F7FE-025D4E11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0A91C-7101-7258-E2D4-5F5BDC55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637F-3FFF-AE8C-D131-A1DDBEF4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770FC-4514-F954-9D99-24D8B49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FC015-6C70-75B2-3F3B-00CA60AD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87EE9-A5B4-45F8-D323-71D15E9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89778-8010-8644-1AC9-C90C2226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6F354-36AC-8795-D08C-31EB0F2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67A30-4A32-62D0-C836-5F7DA35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391F-4964-1E2C-76C4-D602734E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FB9F-09E2-8175-909B-A4210AE3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212-75CB-75BD-B7F3-14C2B441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7F2C-7F62-1662-C2DF-FC5386C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71BC-8A22-A101-4EDF-236F310E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BC3D-E230-4738-67F7-762CE04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1785-92B2-E719-9849-83C3BFF3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40498-082F-89C6-95EC-FC01E85A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435D-72E0-3A67-0905-002B2405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880A4-A231-D5D3-2A86-C0F2F47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073A9-B643-CCE4-1050-BD8E4C18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AEF62-EA9E-4022-BA16-A853DF25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B9DCA-FE66-C082-B46C-E5F5E94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93E7-913B-EDEA-06C1-16E41FB8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90EC-FDF8-2B00-C53B-CACEF508A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D428-F4DB-4D6D-8D60-07CE7714C028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305C-2A23-0FE8-876C-1229A0FD5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2264-AFB8-6D9B-F1DE-D0EF05F6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07E5-F346-424B-8EC5-6C11986BE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11468-BB48-E42B-55C3-CA004066C891}"/>
              </a:ext>
            </a:extLst>
          </p:cNvPr>
          <p:cNvSpPr/>
          <p:nvPr/>
        </p:nvSpPr>
        <p:spPr>
          <a:xfrm>
            <a:off x="0" y="1024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F042C-DF97-6E2C-9D36-0C08B371CA27}"/>
              </a:ext>
            </a:extLst>
          </p:cNvPr>
          <p:cNvSpPr txBox="1"/>
          <p:nvPr/>
        </p:nvSpPr>
        <p:spPr>
          <a:xfrm>
            <a:off x="0" y="854950"/>
            <a:ext cx="1084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IMAGE GENERATION  </a:t>
            </a:r>
          </a:p>
          <a:p>
            <a:endParaRPr lang="en-IN" sz="48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B7460-44C7-EBA1-B772-906C665493D4}"/>
              </a:ext>
            </a:extLst>
          </p:cNvPr>
          <p:cNvSpPr txBox="1"/>
          <p:nvPr/>
        </p:nvSpPr>
        <p:spPr>
          <a:xfrm>
            <a:off x="3259584" y="2793942"/>
            <a:ext cx="361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Comic Sans MS" panose="030F0702030302020204" pitchFamily="66" charset="0"/>
              </a:rPr>
              <a:t>WITH</a:t>
            </a:r>
            <a:endParaRPr lang="en-IN" sz="6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97C72-F508-9420-8FB7-BC09ACA171AB}"/>
              </a:ext>
            </a:extLst>
          </p:cNvPr>
          <p:cNvSpPr txBox="1"/>
          <p:nvPr/>
        </p:nvSpPr>
        <p:spPr>
          <a:xfrm>
            <a:off x="3734835" y="4802721"/>
            <a:ext cx="911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STYLE TRANSFER</a:t>
            </a:r>
            <a:endParaRPr lang="en-IN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9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23AD5-AC35-938C-775C-0A424521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4D454-6C12-6992-25FE-FB48A6972F16}"/>
              </a:ext>
            </a:extLst>
          </p:cNvPr>
          <p:cNvSpPr/>
          <p:nvPr/>
        </p:nvSpPr>
        <p:spPr>
          <a:xfrm>
            <a:off x="1079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stA="64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D98CE-C6B8-2FB1-BBC8-F122522B933C}"/>
              </a:ext>
            </a:extLst>
          </p:cNvPr>
          <p:cNvSpPr/>
          <p:nvPr/>
        </p:nvSpPr>
        <p:spPr>
          <a:xfrm>
            <a:off x="414607" y="692458"/>
            <a:ext cx="11283518" cy="7013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937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B2A734-6A7E-AE71-E3D2-792A2D465659}"/>
              </a:ext>
            </a:extLst>
          </p:cNvPr>
          <p:cNvSpPr/>
          <p:nvPr/>
        </p:nvSpPr>
        <p:spPr>
          <a:xfrm>
            <a:off x="697035" y="869111"/>
            <a:ext cx="10601325" cy="37147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6DC1FE9-265B-3AAC-C39B-ABB86CC5321C}"/>
              </a:ext>
            </a:extLst>
          </p:cNvPr>
          <p:cNvSpPr txBox="1"/>
          <p:nvPr/>
        </p:nvSpPr>
        <p:spPr>
          <a:xfrm>
            <a:off x="567159" y="254643"/>
            <a:ext cx="4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SOFTWARE REQUIREMENTS</a:t>
            </a:r>
            <a:endParaRPr lang="en-IN" b="1" u="sn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095E3-069E-827A-E131-2BBE9DE5A0DB}"/>
              </a:ext>
            </a:extLst>
          </p:cNvPr>
          <p:cNvGrpSpPr/>
          <p:nvPr/>
        </p:nvGrpSpPr>
        <p:grpSpPr>
          <a:xfrm>
            <a:off x="1128002" y="607395"/>
            <a:ext cx="2071036" cy="5193706"/>
            <a:chOff x="1128002" y="607395"/>
            <a:chExt cx="2071036" cy="519370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7B2F475-DC45-0763-8522-16BC21E7437F}"/>
                </a:ext>
              </a:extLst>
            </p:cNvPr>
            <p:cNvGrpSpPr/>
            <p:nvPr/>
          </p:nvGrpSpPr>
          <p:grpSpPr>
            <a:xfrm>
              <a:off x="1128002" y="607395"/>
              <a:ext cx="2071036" cy="5193706"/>
              <a:chOff x="1394421" y="680180"/>
              <a:chExt cx="2071036" cy="5193706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B29F7C-30B1-8416-454A-62E74F5C5676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2384187" y="1411272"/>
                <a:ext cx="45753" cy="24764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987E9A9-E9F4-FCE0-DEEB-EA4D6CFD4537}"/>
                  </a:ext>
                </a:extLst>
              </p:cNvPr>
              <p:cNvGrpSpPr/>
              <p:nvPr/>
            </p:nvGrpSpPr>
            <p:grpSpPr>
              <a:xfrm>
                <a:off x="1394421" y="680180"/>
                <a:ext cx="2071036" cy="5193706"/>
                <a:chOff x="1394421" y="680180"/>
                <a:chExt cx="2071036" cy="5193706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1B6594A-719D-BAD7-9C3F-405875080F4C}"/>
                    </a:ext>
                  </a:extLst>
                </p:cNvPr>
                <p:cNvSpPr/>
                <p:nvPr/>
              </p:nvSpPr>
              <p:spPr>
                <a:xfrm>
                  <a:off x="1394421" y="3802850"/>
                  <a:ext cx="2071036" cy="2071036"/>
                </a:xfrm>
                <a:custGeom>
                  <a:avLst/>
                  <a:gdLst>
                    <a:gd name="connsiteX0" fmla="*/ 857250 w 1714500"/>
                    <a:gd name="connsiteY0" fmla="*/ 86869 h 1714500"/>
                    <a:gd name="connsiteX1" fmla="*/ 729193 w 1714500"/>
                    <a:gd name="connsiteY1" fmla="*/ 214926 h 1714500"/>
                    <a:gd name="connsiteX2" fmla="*/ 857250 w 1714500"/>
                    <a:gd name="connsiteY2" fmla="*/ 342983 h 1714500"/>
                    <a:gd name="connsiteX3" fmla="*/ 985307 w 1714500"/>
                    <a:gd name="connsiteY3" fmla="*/ 214926 h 1714500"/>
                    <a:gd name="connsiteX4" fmla="*/ 857250 w 1714500"/>
                    <a:gd name="connsiteY4" fmla="*/ 86869 h 1714500"/>
                    <a:gd name="connsiteX5" fmla="*/ 857250 w 1714500"/>
                    <a:gd name="connsiteY5" fmla="*/ 0 h 1714500"/>
                    <a:gd name="connsiteX6" fmla="*/ 1714500 w 1714500"/>
                    <a:gd name="connsiteY6" fmla="*/ 857250 h 1714500"/>
                    <a:gd name="connsiteX7" fmla="*/ 857250 w 1714500"/>
                    <a:gd name="connsiteY7" fmla="*/ 1714500 h 1714500"/>
                    <a:gd name="connsiteX8" fmla="*/ 0 w 1714500"/>
                    <a:gd name="connsiteY8" fmla="*/ 857250 h 1714500"/>
                    <a:gd name="connsiteX9" fmla="*/ 857250 w 1714500"/>
                    <a:gd name="connsiteY9" fmla="*/ 0 h 17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4500" h="1714500">
                      <a:moveTo>
                        <a:pt x="857250" y="86869"/>
                      </a:moveTo>
                      <a:cubicBezTo>
                        <a:pt x="786526" y="86869"/>
                        <a:pt x="729193" y="144202"/>
                        <a:pt x="729193" y="214926"/>
                      </a:cubicBezTo>
                      <a:cubicBezTo>
                        <a:pt x="729193" y="285650"/>
                        <a:pt x="786526" y="342983"/>
                        <a:pt x="857250" y="342983"/>
                      </a:cubicBezTo>
                      <a:cubicBezTo>
                        <a:pt x="927974" y="342983"/>
                        <a:pt x="985307" y="285650"/>
                        <a:pt x="985307" y="214926"/>
                      </a:cubicBezTo>
                      <a:cubicBezTo>
                        <a:pt x="985307" y="144202"/>
                        <a:pt x="927974" y="86869"/>
                        <a:pt x="857250" y="86869"/>
                      </a:cubicBezTo>
                      <a:close/>
                      <a:moveTo>
                        <a:pt x="857250" y="0"/>
                      </a:moveTo>
                      <a:cubicBezTo>
                        <a:pt x="1330696" y="0"/>
                        <a:pt x="1714500" y="383804"/>
                        <a:pt x="1714500" y="857250"/>
                      </a:cubicBezTo>
                      <a:cubicBezTo>
                        <a:pt x="1714500" y="1330696"/>
                        <a:pt x="1330696" y="1714500"/>
                        <a:pt x="857250" y="1714500"/>
                      </a:cubicBezTo>
                      <a:cubicBezTo>
                        <a:pt x="383804" y="1714500"/>
                        <a:pt x="0" y="1330696"/>
                        <a:pt x="0" y="857250"/>
                      </a:cubicBezTo>
                      <a:cubicBezTo>
                        <a:pt x="0" y="383804"/>
                        <a:pt x="383804" y="0"/>
                        <a:pt x="85725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50"/>
                    </a:gs>
                    <a:gs pos="74000">
                      <a:schemeClr val="accent6">
                        <a:lumMod val="75000"/>
                        <a:alpha val="80000"/>
                      </a:schemeClr>
                    </a:gs>
                    <a:gs pos="100000">
                      <a:schemeClr val="accent6">
                        <a:lumMod val="75000"/>
                        <a:alpha val="81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00B05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>
                  <a:reflection blurRad="6350" stA="50000" endA="300" endPos="900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E6DC204-1A97-3A7B-0523-448370F79C2B}"/>
                    </a:ext>
                  </a:extLst>
                </p:cNvPr>
                <p:cNvGrpSpPr/>
                <p:nvPr/>
              </p:nvGrpSpPr>
              <p:grpSpPr>
                <a:xfrm>
                  <a:off x="2018641" y="680180"/>
                  <a:ext cx="731092" cy="731092"/>
                  <a:chOff x="1243496" y="662702"/>
                  <a:chExt cx="731092" cy="731092"/>
                </a:xfrm>
                <a:effectLst/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A6F1CD26-55C3-F0CA-2721-987CD04F2B4A}"/>
                      </a:ext>
                    </a:extLst>
                  </p:cNvPr>
                  <p:cNvSpPr/>
                  <p:nvPr/>
                </p:nvSpPr>
                <p:spPr>
                  <a:xfrm>
                    <a:off x="1243496" y="662702"/>
                    <a:ext cx="731092" cy="7310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3BCD4262-A849-8120-0806-4D0AD1BB7ED4}"/>
                      </a:ext>
                    </a:extLst>
                  </p:cNvPr>
                  <p:cNvSpPr/>
                  <p:nvPr/>
                </p:nvSpPr>
                <p:spPr>
                  <a:xfrm>
                    <a:off x="1376825" y="796031"/>
                    <a:ext cx="464435" cy="46443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74000">
                        <a:schemeClr val="accent6">
                          <a:lumMod val="75000"/>
                          <a:alpha val="80000"/>
                        </a:schemeClr>
                      </a:gs>
                      <a:gs pos="100000">
                        <a:schemeClr val="accent6">
                          <a:lumMod val="75000"/>
                          <a:alpha val="81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gradFill>
                      <a:gsLst>
                        <a:gs pos="0">
                          <a:srgbClr val="00B05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N" dirty="0"/>
                  </a:p>
                </p:txBody>
              </p: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405B26C-B3D3-3A8C-53AD-3FC9054D43E9}"/>
                    </a:ext>
                  </a:extLst>
                </p:cNvPr>
                <p:cNvCxnSpPr/>
                <p:nvPr/>
              </p:nvCxnSpPr>
              <p:spPr>
                <a:xfrm flipV="1">
                  <a:off x="2342881" y="3729822"/>
                  <a:ext cx="174117" cy="54624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A0D2BB-C4EE-0F68-DCA0-DBB0F6766D6D}"/>
                </a:ext>
              </a:extLst>
            </p:cNvPr>
            <p:cNvSpPr txBox="1"/>
            <p:nvPr/>
          </p:nvSpPr>
          <p:spPr>
            <a:xfrm>
              <a:off x="1400613" y="4805948"/>
              <a:ext cx="1479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PYTHON</a:t>
              </a:r>
              <a:endParaRPr lang="en-IN" sz="28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74BFD8-3850-379A-5FAB-874B7951A884}"/>
              </a:ext>
            </a:extLst>
          </p:cNvPr>
          <p:cNvGrpSpPr/>
          <p:nvPr/>
        </p:nvGrpSpPr>
        <p:grpSpPr>
          <a:xfrm>
            <a:off x="2958247" y="633733"/>
            <a:ext cx="2088627" cy="4521673"/>
            <a:chOff x="2958247" y="633733"/>
            <a:chExt cx="2088627" cy="452167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7AC6554-4AEC-9424-2A70-6818735DFC4D}"/>
                </a:ext>
              </a:extLst>
            </p:cNvPr>
            <p:cNvGrpSpPr/>
            <p:nvPr/>
          </p:nvGrpSpPr>
          <p:grpSpPr>
            <a:xfrm>
              <a:off x="2958247" y="633733"/>
              <a:ext cx="2088627" cy="4521673"/>
              <a:chOff x="3129965" y="677579"/>
              <a:chExt cx="2088627" cy="4521673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406D6D5-0997-9D77-CEF7-FFEDDB68DAA6}"/>
                  </a:ext>
                </a:extLst>
              </p:cNvPr>
              <p:cNvSpPr/>
              <p:nvPr/>
            </p:nvSpPr>
            <p:spPr>
              <a:xfrm>
                <a:off x="3129965" y="3110625"/>
                <a:ext cx="2088627" cy="2088627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alpha val="54000"/>
                    </a:schemeClr>
                  </a:gs>
                  <a:gs pos="74000">
                    <a:schemeClr val="accent5">
                      <a:lumMod val="75000"/>
                      <a:alpha val="68000"/>
                    </a:schemeClr>
                  </a:gs>
                  <a:gs pos="100000">
                    <a:schemeClr val="accent6">
                      <a:lumMod val="75000"/>
                      <a:alpha val="52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1000" endPos="77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A0A8E9-6897-48EF-4E36-4AC64807E319}"/>
                  </a:ext>
                </a:extLst>
              </p:cNvPr>
              <p:cNvGrpSpPr/>
              <p:nvPr/>
            </p:nvGrpSpPr>
            <p:grpSpPr>
              <a:xfrm>
                <a:off x="3809116" y="677579"/>
                <a:ext cx="731092" cy="731092"/>
                <a:chOff x="3644970" y="677579"/>
                <a:chExt cx="731092" cy="731092"/>
              </a:xfrm>
              <a:effectLst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80AFCF-B9C2-4623-A441-6D2983151017}"/>
                    </a:ext>
                  </a:extLst>
                </p:cNvPr>
                <p:cNvSpPr/>
                <p:nvPr/>
              </p:nvSpPr>
              <p:spPr>
                <a:xfrm>
                  <a:off x="3644970" y="677579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0F76A8A-BA4D-FF50-BD36-A2347F7659AB}"/>
                    </a:ext>
                  </a:extLst>
                </p:cNvPr>
                <p:cNvSpPr/>
                <p:nvPr/>
              </p:nvSpPr>
              <p:spPr>
                <a:xfrm>
                  <a:off x="3778299" y="810908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54000"/>
                      </a:schemeClr>
                    </a:gs>
                    <a:gs pos="74000">
                      <a:schemeClr val="accent5">
                        <a:lumMod val="75000"/>
                        <a:alpha val="68000"/>
                      </a:schemeClr>
                    </a:gs>
                    <a:gs pos="100000">
                      <a:schemeClr val="accent6">
                        <a:lumMod val="75000"/>
                        <a:alpha val="52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1AC1FB6-CEEF-E8D6-E13C-3D98F7AA3063}"/>
                  </a:ext>
                </a:extLst>
              </p:cNvPr>
              <p:cNvCxnSpPr>
                <a:cxnSpLocks/>
                <a:stCxn id="41" idx="4"/>
                <a:endCxn id="11" idx="5"/>
              </p:cNvCxnSpPr>
              <p:nvPr/>
            </p:nvCxnSpPr>
            <p:spPr>
              <a:xfrm flipH="1">
                <a:off x="4174279" y="1408671"/>
                <a:ext cx="383" cy="170195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539E623-2B1A-6A9C-B600-9A104469A5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6293" y="2983127"/>
                <a:ext cx="174117" cy="54624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69F192-9837-EA8A-32A4-F5CC4FD6450E}"/>
                </a:ext>
              </a:extLst>
            </p:cNvPr>
            <p:cNvSpPr txBox="1"/>
            <p:nvPr/>
          </p:nvSpPr>
          <p:spPr>
            <a:xfrm>
              <a:off x="3199038" y="3887764"/>
              <a:ext cx="15857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TENSOR FLOW</a:t>
              </a:r>
            </a:p>
            <a:p>
              <a:r>
                <a:rPr lang="en-US" b="1" dirty="0"/>
                <a:t>          (OR)</a:t>
              </a:r>
            </a:p>
            <a:p>
              <a:r>
                <a:rPr lang="en-US" b="1" dirty="0"/>
                <a:t>     PYTORCH</a:t>
              </a:r>
              <a:endParaRPr lang="en-IN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170566-5A9C-7A78-D4E8-F54C2DF74956}"/>
              </a:ext>
            </a:extLst>
          </p:cNvPr>
          <p:cNvGrpSpPr/>
          <p:nvPr/>
        </p:nvGrpSpPr>
        <p:grpSpPr>
          <a:xfrm>
            <a:off x="4784812" y="646699"/>
            <a:ext cx="2071035" cy="5170555"/>
            <a:chOff x="4784812" y="646699"/>
            <a:chExt cx="2071035" cy="517055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AF1253-2292-0E0C-6CEE-7C3C5696CD3D}"/>
                </a:ext>
              </a:extLst>
            </p:cNvPr>
            <p:cNvGrpSpPr/>
            <p:nvPr/>
          </p:nvGrpSpPr>
          <p:grpSpPr>
            <a:xfrm>
              <a:off x="4784812" y="646699"/>
              <a:ext cx="2071035" cy="5170555"/>
              <a:chOff x="4803337" y="734393"/>
              <a:chExt cx="2071035" cy="517055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67812EC-67F7-B94B-F63F-26BF64EA0520}"/>
                  </a:ext>
                </a:extLst>
              </p:cNvPr>
              <p:cNvSpPr/>
              <p:nvPr/>
            </p:nvSpPr>
            <p:spPr>
              <a:xfrm>
                <a:off x="4803337" y="3833913"/>
                <a:ext cx="2071035" cy="2071035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alpha val="59000"/>
                    </a:srgbClr>
                  </a:gs>
                  <a:gs pos="50000">
                    <a:schemeClr val="accent4">
                      <a:lumMod val="40000"/>
                      <a:lumOff val="60000"/>
                      <a:alpha val="71000"/>
                    </a:schemeClr>
                  </a:gs>
                  <a:gs pos="100000">
                    <a:srgbClr val="FFFF00">
                      <a:alpha val="66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rgbClr val="FFC000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8A7436E-01C6-BB41-C397-CA8F763B668A}"/>
                  </a:ext>
                </a:extLst>
              </p:cNvPr>
              <p:cNvGrpSpPr/>
              <p:nvPr/>
            </p:nvGrpSpPr>
            <p:grpSpPr>
              <a:xfrm>
                <a:off x="5418459" y="734393"/>
                <a:ext cx="731092" cy="731092"/>
                <a:chOff x="5660211" y="692458"/>
                <a:chExt cx="731092" cy="731092"/>
              </a:xfrm>
              <a:effectLst/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BFED3C6-3211-417D-57D4-AF0F0C22385C}"/>
                    </a:ext>
                  </a:extLst>
                </p:cNvPr>
                <p:cNvSpPr/>
                <p:nvPr/>
              </p:nvSpPr>
              <p:spPr>
                <a:xfrm>
                  <a:off x="5660211" y="692458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4E5737A-0773-0F12-DE64-FAEEB5967547}"/>
                    </a:ext>
                  </a:extLst>
                </p:cNvPr>
                <p:cNvSpPr/>
                <p:nvPr/>
              </p:nvSpPr>
              <p:spPr>
                <a:xfrm>
                  <a:off x="5793540" y="825787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>
                        <a:alpha val="59000"/>
                      </a:srgbClr>
                    </a:gs>
                    <a:gs pos="50000">
                      <a:schemeClr val="accent4">
                        <a:lumMod val="40000"/>
                        <a:lumOff val="60000"/>
                        <a:alpha val="71000"/>
                      </a:schemeClr>
                    </a:gs>
                    <a:gs pos="100000">
                      <a:srgbClr val="FFFF00">
                        <a:alpha val="66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FFC00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F6CEF26-6D88-D746-55CD-469FB6FB728B}"/>
                  </a:ext>
                </a:extLst>
              </p:cNvPr>
              <p:cNvCxnSpPr>
                <a:cxnSpLocks/>
                <a:stCxn id="44" idx="4"/>
                <a:endCxn id="34" idx="5"/>
              </p:cNvCxnSpPr>
              <p:nvPr/>
            </p:nvCxnSpPr>
            <p:spPr>
              <a:xfrm>
                <a:off x="5784005" y="1465485"/>
                <a:ext cx="54850" cy="236842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BC8EF9-65DB-D440-890E-BCF5D062F6DF}"/>
                </a:ext>
              </a:extLst>
            </p:cNvPr>
            <p:cNvSpPr txBox="1"/>
            <p:nvPr/>
          </p:nvSpPr>
          <p:spPr>
            <a:xfrm>
              <a:off x="5101261" y="4682167"/>
              <a:ext cx="1532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LIBRARIES</a:t>
              </a:r>
              <a:endParaRPr lang="en-IN" sz="24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AB4F7-E4FC-8C37-5B71-9B7F6648E4AA}"/>
              </a:ext>
            </a:extLst>
          </p:cNvPr>
          <p:cNvGrpSpPr/>
          <p:nvPr/>
        </p:nvGrpSpPr>
        <p:grpSpPr>
          <a:xfrm>
            <a:off x="6824663" y="620767"/>
            <a:ext cx="2200277" cy="4708401"/>
            <a:chOff x="6824663" y="620767"/>
            <a:chExt cx="2200277" cy="47084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22581C3-6A1E-ABD8-7490-8A0C67E92E91}"/>
                </a:ext>
              </a:extLst>
            </p:cNvPr>
            <p:cNvGrpSpPr/>
            <p:nvPr/>
          </p:nvGrpSpPr>
          <p:grpSpPr>
            <a:xfrm>
              <a:off x="6824663" y="620767"/>
              <a:ext cx="2200277" cy="4708401"/>
              <a:chOff x="6824663" y="620767"/>
              <a:chExt cx="2200277" cy="470840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F3763BF-5105-A896-6074-8BF6388221DF}"/>
                  </a:ext>
                </a:extLst>
              </p:cNvPr>
              <p:cNvSpPr/>
              <p:nvPr/>
            </p:nvSpPr>
            <p:spPr>
              <a:xfrm>
                <a:off x="6824663" y="3128891"/>
                <a:ext cx="2200277" cy="2200277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0099"/>
                  </a:gs>
                  <a:gs pos="50000">
                    <a:srgbClr val="DAB9DF">
                      <a:alpha val="70980"/>
                    </a:srgbClr>
                  </a:gs>
                  <a:gs pos="100000">
                    <a:srgbClr val="CC0099">
                      <a:alpha val="65882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rgbClr val="FFC000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664AA7-28F3-AE3C-CC71-B47E1177CCE9}"/>
                  </a:ext>
                </a:extLst>
              </p:cNvPr>
              <p:cNvGrpSpPr/>
              <p:nvPr/>
            </p:nvGrpSpPr>
            <p:grpSpPr>
              <a:xfrm>
                <a:off x="7631198" y="620767"/>
                <a:ext cx="731092" cy="731092"/>
                <a:chOff x="7631198" y="620767"/>
                <a:chExt cx="731092" cy="731092"/>
              </a:xfrm>
              <a:effectLst/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3009B08-1AD7-07D3-726A-61E849DF3809}"/>
                    </a:ext>
                  </a:extLst>
                </p:cNvPr>
                <p:cNvSpPr/>
                <p:nvPr/>
              </p:nvSpPr>
              <p:spPr>
                <a:xfrm>
                  <a:off x="7631198" y="620767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028460F-CFC0-D1FF-0748-B298DDDFEDB8}"/>
                    </a:ext>
                  </a:extLst>
                </p:cNvPr>
                <p:cNvSpPr/>
                <p:nvPr/>
              </p:nvSpPr>
              <p:spPr>
                <a:xfrm>
                  <a:off x="7765729" y="754096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C0099"/>
                    </a:gs>
                    <a:gs pos="50000">
                      <a:srgbClr val="DAB9DF">
                        <a:alpha val="70980"/>
                      </a:srgbClr>
                    </a:gs>
                    <a:gs pos="100000">
                      <a:srgbClr val="CC0099">
                        <a:alpha val="65882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FFC00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6207AE1-1707-B1B5-F05B-062E097E3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6438" y="1359297"/>
                <a:ext cx="20601" cy="17760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721D2-3EC2-46B6-E413-4570E9408F5D}"/>
                </a:ext>
              </a:extLst>
            </p:cNvPr>
            <p:cNvSpPr txBox="1"/>
            <p:nvPr/>
          </p:nvSpPr>
          <p:spPr>
            <a:xfrm>
              <a:off x="7543732" y="4048128"/>
              <a:ext cx="1413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IDE</a:t>
              </a:r>
              <a:endParaRPr lang="en-IN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0C075-BC93-445C-78A3-306DE14D0FE7}"/>
              </a:ext>
            </a:extLst>
          </p:cNvPr>
          <p:cNvGrpSpPr/>
          <p:nvPr/>
        </p:nvGrpSpPr>
        <p:grpSpPr>
          <a:xfrm>
            <a:off x="8742906" y="662702"/>
            <a:ext cx="2088627" cy="5313688"/>
            <a:chOff x="8742906" y="662702"/>
            <a:chExt cx="2088627" cy="531368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AF285AA-437A-5F88-5C1B-0835BABC4D3B}"/>
                </a:ext>
              </a:extLst>
            </p:cNvPr>
            <p:cNvGrpSpPr/>
            <p:nvPr/>
          </p:nvGrpSpPr>
          <p:grpSpPr>
            <a:xfrm>
              <a:off x="8742906" y="662702"/>
              <a:ext cx="2088627" cy="5313688"/>
              <a:chOff x="8742906" y="662702"/>
              <a:chExt cx="2088627" cy="531368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21DC9BE-FDD5-FC0C-0F15-6EEADAD08056}"/>
                  </a:ext>
                </a:extLst>
              </p:cNvPr>
              <p:cNvSpPr/>
              <p:nvPr/>
            </p:nvSpPr>
            <p:spPr>
              <a:xfrm>
                <a:off x="8742906" y="3887763"/>
                <a:ext cx="2088627" cy="2088627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E8C92">
                      <a:alpha val="58824"/>
                    </a:srgb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rgbClr val="00FFFF">
                      <a:alpha val="65882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rgbClr val="FFC000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5226B67-8E03-7FF8-DBAD-50BF3FC794A9}"/>
                  </a:ext>
                </a:extLst>
              </p:cNvPr>
              <p:cNvGrpSpPr/>
              <p:nvPr/>
            </p:nvGrpSpPr>
            <p:grpSpPr>
              <a:xfrm>
                <a:off x="9421673" y="662702"/>
                <a:ext cx="731092" cy="731092"/>
                <a:chOff x="9421673" y="662702"/>
                <a:chExt cx="731092" cy="731092"/>
              </a:xfrm>
              <a:effectLst/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8A7417C-4976-4DBE-C227-83DAD0DCEB8B}"/>
                    </a:ext>
                  </a:extLst>
                </p:cNvPr>
                <p:cNvSpPr/>
                <p:nvPr/>
              </p:nvSpPr>
              <p:spPr>
                <a:xfrm>
                  <a:off x="9421673" y="662702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E511A23-DC58-E667-1413-040994DEEC80}"/>
                    </a:ext>
                  </a:extLst>
                </p:cNvPr>
                <p:cNvSpPr/>
                <p:nvPr/>
              </p:nvSpPr>
              <p:spPr>
                <a:xfrm>
                  <a:off x="9555002" y="796031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E8C92">
                        <a:alpha val="58824"/>
                      </a:srgb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00FFFF">
                        <a:alpha val="65882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FFC00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580D572-1646-31AC-F69F-0781E527E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3684" y="1387406"/>
                <a:ext cx="34129" cy="250035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97472C-9F88-63FA-C263-17305B96BF6F}"/>
                </a:ext>
              </a:extLst>
            </p:cNvPr>
            <p:cNvSpPr txBox="1"/>
            <p:nvPr/>
          </p:nvSpPr>
          <p:spPr>
            <a:xfrm>
              <a:off x="9248064" y="4547264"/>
              <a:ext cx="15427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VERSION </a:t>
              </a:r>
            </a:p>
            <a:p>
              <a:r>
                <a:rPr lang="en-US" b="1" dirty="0"/>
                <a:t>CONTROL SYSTEMS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0FBA0-FDF1-688D-2D85-1D540788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61C33-77BD-693F-1F2E-2C767CC93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654B-F665-6C6D-EA12-24EA152894A2}"/>
              </a:ext>
            </a:extLst>
          </p:cNvPr>
          <p:cNvSpPr txBox="1"/>
          <p:nvPr/>
        </p:nvSpPr>
        <p:spPr>
          <a:xfrm>
            <a:off x="231494" y="208345"/>
            <a:ext cx="632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SOFTWARE REQUIREMENT SPECIFICATION</a:t>
            </a:r>
            <a:endParaRPr lang="en-IN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01D4D-6579-C890-C905-DE841C03411E}"/>
              </a:ext>
            </a:extLst>
          </p:cNvPr>
          <p:cNvSpPr txBox="1"/>
          <p:nvPr/>
        </p:nvSpPr>
        <p:spPr>
          <a:xfrm>
            <a:off x="416689" y="1006997"/>
            <a:ext cx="10521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Input: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Upload Content and Style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Processing: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Pre-process Images (Resize and Normalize).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Feature Extraction (VGG-19).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Loss Computation (Content, Style, Total Variation).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Optimization (Gradient Descent or L-BFGS).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User Interaction: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Simple image upload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Technologies: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TensorFlow with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Söhne"/>
              </a:rPr>
              <a:t>Keras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VGG-19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Outcome: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Display or Save Generated Image.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601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F9EDA-FA02-C2E7-7511-82290938AB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63594-9797-9786-1B8D-62A867F10AF2}"/>
              </a:ext>
            </a:extLst>
          </p:cNvPr>
          <p:cNvSpPr txBox="1"/>
          <p:nvPr/>
        </p:nvSpPr>
        <p:spPr>
          <a:xfrm>
            <a:off x="405114" y="370390"/>
            <a:ext cx="391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DESIGN CONCEPTS</a:t>
            </a:r>
            <a:endParaRPr lang="en-IN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C0CA-3467-5837-CA41-A04D3BBE4C25}"/>
              </a:ext>
            </a:extLst>
          </p:cNvPr>
          <p:cNvSpPr txBox="1"/>
          <p:nvPr/>
        </p:nvSpPr>
        <p:spPr>
          <a:xfrm>
            <a:off x="405114" y="1145894"/>
            <a:ext cx="111464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1. Neural Network Architecture: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a pre-trained neural network architecture, such as VGG-19, for effective feature extraction during style transfer.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2. Feature Extraction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Identify specific layers within the chosen neural network for content and style representation, striking a balance between preserving content and transferring styles accurately.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3. Loss Functions: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Implement content loss to ensure the preservation of essential content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Style loss should effectively capture and transfer the artistic styles from the style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Integrate total variation loss for smoother and more visually pleasing results.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4. Optimization Algorithm: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Select an optimization algorithm suitable for your application, considering factors like convergence speed and resource efficiency. Options include Gradient Descent or L-BFGS.</a:t>
            </a:r>
          </a:p>
        </p:txBody>
      </p:sp>
    </p:spTree>
    <p:extLst>
      <p:ext uri="{BB962C8B-B14F-4D97-AF65-F5344CB8AC3E}">
        <p14:creationId xmlns:p14="http://schemas.microsoft.com/office/powerpoint/2010/main" val="355122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E43B-3865-86CF-538A-1FEE8BBD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49D1E0-203E-5A3C-9AF4-79F503B5B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77C30-72AD-9504-104D-21DE68B0657B}"/>
              </a:ext>
            </a:extLst>
          </p:cNvPr>
          <p:cNvSpPr txBox="1"/>
          <p:nvPr/>
        </p:nvSpPr>
        <p:spPr>
          <a:xfrm>
            <a:off x="289367" y="428263"/>
            <a:ext cx="379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Constraints</a:t>
            </a:r>
            <a:endParaRPr lang="en-IN" sz="3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59D8F-C4E7-8B2A-2739-FEBE79EB7404}"/>
              </a:ext>
            </a:extLst>
          </p:cNvPr>
          <p:cNvSpPr txBox="1"/>
          <p:nvPr/>
        </p:nvSpPr>
        <p:spPr>
          <a:xfrm>
            <a:off x="451413" y="1504709"/>
            <a:ext cx="98269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1. Computational Resources: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Consider the computational demands of feature extraction and optimization, ensuring compatibility with a range of devices.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2. Processing Time: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Optimize for reasonable processing times to provide a responsive and efficient user experience.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3. Memory Constraints: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Be mindful of memory usage, especially when dealing with larger image files or running on devices with limited resources.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488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F81B4-BF48-3ECC-8794-20BC15C4C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98ACD3-B9B0-9DDA-AE9E-F2090A3A0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2BDDF-ABD7-0C7B-C37B-B16EC7DB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4" t="40125" r="12183" b="7032"/>
          <a:stretch/>
        </p:blipFill>
        <p:spPr>
          <a:xfrm>
            <a:off x="1365813" y="1200993"/>
            <a:ext cx="9618562" cy="5263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3B9AE-3B0F-093D-CA1B-5197DFD7E6CB}"/>
              </a:ext>
            </a:extLst>
          </p:cNvPr>
          <p:cNvSpPr txBox="1"/>
          <p:nvPr/>
        </p:nvSpPr>
        <p:spPr>
          <a:xfrm>
            <a:off x="335666" y="393539"/>
            <a:ext cx="626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DESIGN DIAGRAM OF THE SYSTEM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46628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7C5CF7-79A5-1D80-089B-8707C34AC851}"/>
              </a:ext>
            </a:extLst>
          </p:cNvPr>
          <p:cNvSpPr/>
          <p:nvPr/>
        </p:nvSpPr>
        <p:spPr>
          <a:xfrm>
            <a:off x="3858" y="5787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C8E37-7660-AB5A-4220-4904472412B6}"/>
              </a:ext>
            </a:extLst>
          </p:cNvPr>
          <p:cNvSpPr txBox="1"/>
          <p:nvPr/>
        </p:nvSpPr>
        <p:spPr>
          <a:xfrm>
            <a:off x="266218" y="335666"/>
            <a:ext cx="593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CONCEPTUAL DESIGN</a:t>
            </a:r>
            <a:endParaRPr lang="en-IN" sz="3200" b="1" u="sng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9C0B5A9-E3AD-6BE6-3F2E-A1029B870C13}"/>
              </a:ext>
            </a:extLst>
          </p:cNvPr>
          <p:cNvGrpSpPr/>
          <p:nvPr/>
        </p:nvGrpSpPr>
        <p:grpSpPr>
          <a:xfrm>
            <a:off x="144185" y="1370783"/>
            <a:ext cx="3135434" cy="4675517"/>
            <a:chOff x="144185" y="1370783"/>
            <a:chExt cx="3135434" cy="467551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25E7018-B002-6CBC-9321-3133863E0F4F}"/>
                </a:ext>
              </a:extLst>
            </p:cNvPr>
            <p:cNvGrpSpPr/>
            <p:nvPr/>
          </p:nvGrpSpPr>
          <p:grpSpPr>
            <a:xfrm>
              <a:off x="144185" y="1370783"/>
              <a:ext cx="3135434" cy="4675517"/>
              <a:chOff x="-22017" y="1370783"/>
              <a:chExt cx="3135434" cy="46755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583805A-A93D-D15C-C16C-9D4A59C2A60D}"/>
                  </a:ext>
                </a:extLst>
              </p:cNvPr>
              <p:cNvGrpSpPr/>
              <p:nvPr/>
            </p:nvGrpSpPr>
            <p:grpSpPr>
              <a:xfrm>
                <a:off x="-22017" y="1370783"/>
                <a:ext cx="3135434" cy="4675517"/>
                <a:chOff x="24044" y="1331287"/>
                <a:chExt cx="3135434" cy="467551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FF362DF-81C9-D2B4-F7D2-2FAA6807725A}"/>
                    </a:ext>
                  </a:extLst>
                </p:cNvPr>
                <p:cNvSpPr/>
                <p:nvPr/>
              </p:nvSpPr>
              <p:spPr>
                <a:xfrm>
                  <a:off x="100448" y="1331287"/>
                  <a:ext cx="3059030" cy="4675517"/>
                </a:xfrm>
                <a:prstGeom prst="rect">
                  <a:avLst/>
                </a:prstGeom>
                <a:solidFill>
                  <a:schemeClr val="tx1">
                    <a:alpha val="35000"/>
                  </a:schemeClr>
                </a:solidFill>
                <a:ln w="38100">
                  <a:noFill/>
                </a:ln>
                <a:effectLst>
                  <a:softEdge rad="2286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62FB363-B6D4-2307-3716-D7985CD3CDFE}"/>
                    </a:ext>
                  </a:extLst>
                </p:cNvPr>
                <p:cNvGrpSpPr/>
                <p:nvPr/>
              </p:nvGrpSpPr>
              <p:grpSpPr>
                <a:xfrm>
                  <a:off x="24044" y="1719957"/>
                  <a:ext cx="2742873" cy="3869310"/>
                  <a:chOff x="100448" y="1719957"/>
                  <a:chExt cx="2742873" cy="3869310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D3BD2A26-F87C-440C-0CF9-9290ABBCD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8" y="1719957"/>
                    <a:ext cx="2742873" cy="3869310"/>
                    <a:chOff x="173620" y="1493132"/>
                    <a:chExt cx="3020993" cy="4247902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EEB1720C-C27C-847A-5DDA-95DC5FCA7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884" y="1493132"/>
                      <a:ext cx="2592729" cy="424790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EC9BFF7F-DE43-3F59-6363-A34274DE1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620" y="1724627"/>
                      <a:ext cx="1516284" cy="659757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highlight>
                          <a:srgbClr val="FFFF00"/>
                        </a:highlight>
                      </a:endParaRPr>
                    </a:p>
                  </p:txBody>
                </p:sp>
                <p:sp>
                  <p:nvSpPr>
                    <p:cNvPr id="8" name="Right Triangle 7">
                      <a:extLst>
                        <a:ext uri="{FF2B5EF4-FFF2-40B4-BE49-F238E27FC236}">
                          <a16:creationId xmlns:a16="http://schemas.microsoft.com/office/drawing/2014/main" id="{96709932-FEA9-F6BF-0DE5-1056AC8590C4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173620" y="2375830"/>
                      <a:ext cx="428264" cy="428264"/>
                    </a:xfrm>
                    <a:prstGeom prst="rtTriangl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9CCF466-3906-6DB4-12B2-7356AC4007C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72" y="1970315"/>
                    <a:ext cx="79679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1</a:t>
                    </a:r>
                    <a:endParaRPr lang="en-IN" sz="2800" b="1" dirty="0"/>
                  </a:p>
                </p:txBody>
              </p:sp>
            </p:grp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97AE1D-86C0-6D55-0CA5-BB3947CA1030}"/>
                  </a:ext>
                </a:extLst>
              </p:cNvPr>
              <p:cNvSpPr/>
              <p:nvPr/>
            </p:nvSpPr>
            <p:spPr>
              <a:xfrm>
                <a:off x="481755" y="5178005"/>
                <a:ext cx="2072857" cy="353683"/>
              </a:xfrm>
              <a:prstGeom prst="rect">
                <a:avLst/>
              </a:prstGeom>
              <a:solidFill>
                <a:srgbClr val="00B0F0"/>
              </a:solidFill>
              <a:ln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CONTENT IMAGE</a:t>
                </a:r>
                <a:endPara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677CA5-E85D-0C4E-259D-474D2F8EA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00" y="2959943"/>
              <a:ext cx="1714500" cy="17145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C0442F-63BD-B1B2-C11F-30C56A511A50}"/>
              </a:ext>
            </a:extLst>
          </p:cNvPr>
          <p:cNvGrpSpPr/>
          <p:nvPr/>
        </p:nvGrpSpPr>
        <p:grpSpPr>
          <a:xfrm>
            <a:off x="3000662" y="1370783"/>
            <a:ext cx="3059030" cy="4675517"/>
            <a:chOff x="3000662" y="1370783"/>
            <a:chExt cx="3059030" cy="467551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B1DA49-C0A3-59A9-4C0F-AC99AEB7509C}"/>
                </a:ext>
              </a:extLst>
            </p:cNvPr>
            <p:cNvGrpSpPr/>
            <p:nvPr/>
          </p:nvGrpSpPr>
          <p:grpSpPr>
            <a:xfrm>
              <a:off x="3000662" y="1370783"/>
              <a:ext cx="3059030" cy="4675517"/>
              <a:chOff x="3000662" y="1370783"/>
              <a:chExt cx="3059030" cy="467551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C3C6D8-7DAF-CEA0-1819-9B47C43B44F7}"/>
                  </a:ext>
                </a:extLst>
              </p:cNvPr>
              <p:cNvGrpSpPr/>
              <p:nvPr/>
            </p:nvGrpSpPr>
            <p:grpSpPr>
              <a:xfrm>
                <a:off x="3000662" y="1370783"/>
                <a:ext cx="3059030" cy="4675517"/>
                <a:chOff x="2987438" y="1356349"/>
                <a:chExt cx="3059030" cy="467551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2552232-884B-BDB9-6B51-8019451BFE6C}"/>
                    </a:ext>
                  </a:extLst>
                </p:cNvPr>
                <p:cNvGrpSpPr/>
                <p:nvPr/>
              </p:nvGrpSpPr>
              <p:grpSpPr>
                <a:xfrm>
                  <a:off x="2987438" y="1356349"/>
                  <a:ext cx="3059030" cy="4675517"/>
                  <a:chOff x="175876" y="1345721"/>
                  <a:chExt cx="3059030" cy="4675517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B4B3E68-1D52-0400-25F5-D895F26456F7}"/>
                      </a:ext>
                    </a:extLst>
                  </p:cNvPr>
                  <p:cNvSpPr/>
                  <p:nvPr/>
                </p:nvSpPr>
                <p:spPr>
                  <a:xfrm>
                    <a:off x="175876" y="1345721"/>
                    <a:ext cx="3059030" cy="4675517"/>
                  </a:xfrm>
                  <a:prstGeom prst="rect">
                    <a:avLst/>
                  </a:prstGeom>
                  <a:solidFill>
                    <a:schemeClr val="tx1">
                      <a:alpha val="35000"/>
                    </a:schemeClr>
                  </a:solidFill>
                  <a:ln w="38100">
                    <a:noFill/>
                  </a:ln>
                  <a:effectLst>
                    <a:softEdge rad="2286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E0E33ABE-F54A-4B9F-5B31-681BDF0A4102}"/>
                      </a:ext>
                    </a:extLst>
                  </p:cNvPr>
                  <p:cNvGrpSpPr/>
                  <p:nvPr/>
                </p:nvGrpSpPr>
                <p:grpSpPr>
                  <a:xfrm>
                    <a:off x="175876" y="1734391"/>
                    <a:ext cx="2742873" cy="3869310"/>
                    <a:chOff x="173620" y="1493134"/>
                    <a:chExt cx="3020993" cy="4247909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9B892DEE-B1BF-2AF1-34F2-CFEDD9361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884" y="1493134"/>
                      <a:ext cx="2592729" cy="424790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D9DE74AB-E84F-5D28-FDA4-C8790711D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620" y="1724628"/>
                      <a:ext cx="1516284" cy="659757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0" name="Right Triangle 39">
                      <a:extLst>
                        <a:ext uri="{FF2B5EF4-FFF2-40B4-BE49-F238E27FC236}">
                          <a16:creationId xmlns:a16="http://schemas.microsoft.com/office/drawing/2014/main" id="{81830035-9620-C8A6-7CE1-47788BDEA588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173620" y="2375830"/>
                      <a:ext cx="428264" cy="428264"/>
                    </a:xfrm>
                    <a:prstGeom prst="rtTriangle">
                      <a:avLst/>
                    </a:prstGeom>
                    <a:solidFill>
                      <a:srgbClr val="FAFF2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3F52DD-A4DC-99FD-8D71-7037C9DC0165}"/>
                    </a:ext>
                  </a:extLst>
                </p:cNvPr>
                <p:cNvSpPr txBox="1"/>
                <p:nvPr/>
              </p:nvSpPr>
              <p:spPr>
                <a:xfrm>
                  <a:off x="3534994" y="1970315"/>
                  <a:ext cx="57736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2</a:t>
                  </a:r>
                  <a:endParaRPr lang="en-IN" sz="2800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2293D60-0D56-A127-F750-58275BD83655}"/>
                  </a:ext>
                </a:extLst>
              </p:cNvPr>
              <p:cNvSpPr/>
              <p:nvPr/>
            </p:nvSpPr>
            <p:spPr>
              <a:xfrm>
                <a:off x="3548218" y="5210355"/>
                <a:ext cx="1969635" cy="353683"/>
              </a:xfrm>
              <a:prstGeom prst="rect">
                <a:avLst/>
              </a:prstGeom>
              <a:solidFill>
                <a:srgbClr val="FAFF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STYLE IMAGE</a:t>
                </a:r>
                <a:endPara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01170BF-B770-3ACB-4003-C361F4F6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350" y="3170803"/>
              <a:ext cx="2060808" cy="137387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861ADF-3B24-9D47-D3BC-9C00134620EE}"/>
              </a:ext>
            </a:extLst>
          </p:cNvPr>
          <p:cNvGrpSpPr/>
          <p:nvPr/>
        </p:nvGrpSpPr>
        <p:grpSpPr>
          <a:xfrm>
            <a:off x="6077798" y="1370783"/>
            <a:ext cx="3059030" cy="4675517"/>
            <a:chOff x="6077798" y="1370783"/>
            <a:chExt cx="3059030" cy="467551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F931BE-136C-5744-47E6-F9897CF6620E}"/>
                </a:ext>
              </a:extLst>
            </p:cNvPr>
            <p:cNvGrpSpPr/>
            <p:nvPr/>
          </p:nvGrpSpPr>
          <p:grpSpPr>
            <a:xfrm>
              <a:off x="6077798" y="1370783"/>
              <a:ext cx="3059030" cy="4675517"/>
              <a:chOff x="6077798" y="1370783"/>
              <a:chExt cx="3059030" cy="467551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60ED22-F955-8FC1-63E9-06A1E43CC3C6}"/>
                  </a:ext>
                </a:extLst>
              </p:cNvPr>
              <p:cNvGrpSpPr/>
              <p:nvPr/>
            </p:nvGrpSpPr>
            <p:grpSpPr>
              <a:xfrm>
                <a:off x="6077798" y="1370783"/>
                <a:ext cx="3059030" cy="4675517"/>
                <a:chOff x="6077798" y="1370783"/>
                <a:chExt cx="3059030" cy="467551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70B7908-CA8D-B5F8-EBF0-703EF459067F}"/>
                    </a:ext>
                  </a:extLst>
                </p:cNvPr>
                <p:cNvGrpSpPr/>
                <p:nvPr/>
              </p:nvGrpSpPr>
              <p:grpSpPr>
                <a:xfrm>
                  <a:off x="6077798" y="1370783"/>
                  <a:ext cx="3059030" cy="4675517"/>
                  <a:chOff x="175876" y="1345721"/>
                  <a:chExt cx="3059030" cy="467551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E26B9DA-DD80-06EE-50D2-28156325F00B}"/>
                      </a:ext>
                    </a:extLst>
                  </p:cNvPr>
                  <p:cNvSpPr/>
                  <p:nvPr/>
                </p:nvSpPr>
                <p:spPr>
                  <a:xfrm>
                    <a:off x="175876" y="1345721"/>
                    <a:ext cx="3059030" cy="4675517"/>
                  </a:xfrm>
                  <a:prstGeom prst="rect">
                    <a:avLst/>
                  </a:prstGeom>
                  <a:solidFill>
                    <a:schemeClr val="tx1">
                      <a:alpha val="35000"/>
                    </a:schemeClr>
                  </a:solidFill>
                  <a:ln w="38100">
                    <a:noFill/>
                  </a:ln>
                  <a:effectLst>
                    <a:softEdge rad="2286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2569D61-94A3-86C1-AD25-87C979EE5146}"/>
                      </a:ext>
                    </a:extLst>
                  </p:cNvPr>
                  <p:cNvGrpSpPr/>
                  <p:nvPr/>
                </p:nvGrpSpPr>
                <p:grpSpPr>
                  <a:xfrm>
                    <a:off x="175876" y="1734391"/>
                    <a:ext cx="2742873" cy="3869310"/>
                    <a:chOff x="173620" y="1493134"/>
                    <a:chExt cx="3020993" cy="4247909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42146742-FB0A-5F46-3E85-DDDEA199C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884" y="1493134"/>
                      <a:ext cx="2592729" cy="424790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DE376C13-B115-B9D9-1AD5-37545E84E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620" y="1724628"/>
                      <a:ext cx="1516284" cy="659757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" name="Right Triangle 45">
                      <a:extLst>
                        <a:ext uri="{FF2B5EF4-FFF2-40B4-BE49-F238E27FC236}">
                          <a16:creationId xmlns:a16="http://schemas.microsoft.com/office/drawing/2014/main" id="{C726FB7D-CDFF-5786-85D4-D88AF27AD636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173620" y="2375830"/>
                      <a:ext cx="428264" cy="428264"/>
                    </a:xfrm>
                    <a:prstGeom prst="rtTriangl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36762E6-16D7-2B95-2A7A-98A485E21084}"/>
                    </a:ext>
                  </a:extLst>
                </p:cNvPr>
                <p:cNvSpPr txBox="1"/>
                <p:nvPr/>
              </p:nvSpPr>
              <p:spPr>
                <a:xfrm>
                  <a:off x="6630960" y="2009183"/>
                  <a:ext cx="5298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3</a:t>
                  </a:r>
                  <a:endParaRPr lang="en-IN" sz="2800" b="1" dirty="0"/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8ED85D4-794F-9862-34ED-7B0BFDC355B9}"/>
                  </a:ext>
                </a:extLst>
              </p:cNvPr>
              <p:cNvSpPr/>
              <p:nvPr/>
            </p:nvSpPr>
            <p:spPr>
              <a:xfrm>
                <a:off x="6630960" y="5210355"/>
                <a:ext cx="1965521" cy="353683"/>
              </a:xfrm>
              <a:prstGeom prst="rect">
                <a:avLst/>
              </a:prstGeom>
              <a:solidFill>
                <a:srgbClr val="548235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ALGORITHM</a:t>
                </a:r>
                <a:endPara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B20697B-F38E-A934-8162-C4ACA677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937" y="3005251"/>
              <a:ext cx="1581150" cy="17049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BA3C4D-02B4-71BB-0C01-ABAF820FCFF7}"/>
              </a:ext>
            </a:extLst>
          </p:cNvPr>
          <p:cNvGrpSpPr/>
          <p:nvPr/>
        </p:nvGrpSpPr>
        <p:grpSpPr>
          <a:xfrm>
            <a:off x="8992875" y="1351812"/>
            <a:ext cx="3062013" cy="4675517"/>
            <a:chOff x="8992875" y="1372829"/>
            <a:chExt cx="3062013" cy="467551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A889ABF-84B8-B793-57C8-AC93099628CA}"/>
                </a:ext>
              </a:extLst>
            </p:cNvPr>
            <p:cNvGrpSpPr/>
            <p:nvPr/>
          </p:nvGrpSpPr>
          <p:grpSpPr>
            <a:xfrm>
              <a:off x="8992875" y="1372829"/>
              <a:ext cx="3062013" cy="4675517"/>
              <a:chOff x="9092566" y="1472143"/>
              <a:chExt cx="3062013" cy="467551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3CEC23-A659-3E15-0520-E1033B48D82F}"/>
                  </a:ext>
                </a:extLst>
              </p:cNvPr>
              <p:cNvGrpSpPr/>
              <p:nvPr/>
            </p:nvGrpSpPr>
            <p:grpSpPr>
              <a:xfrm>
                <a:off x="9092566" y="1472143"/>
                <a:ext cx="3062013" cy="4675517"/>
                <a:chOff x="172893" y="1345721"/>
                <a:chExt cx="3062013" cy="467551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D96A59-63C4-CD9E-4207-CCB6DFBF1013}"/>
                    </a:ext>
                  </a:extLst>
                </p:cNvPr>
                <p:cNvSpPr/>
                <p:nvPr/>
              </p:nvSpPr>
              <p:spPr>
                <a:xfrm>
                  <a:off x="175876" y="1345721"/>
                  <a:ext cx="3059030" cy="4675517"/>
                </a:xfrm>
                <a:prstGeom prst="rect">
                  <a:avLst/>
                </a:prstGeom>
                <a:solidFill>
                  <a:schemeClr val="tx1">
                    <a:alpha val="35000"/>
                  </a:schemeClr>
                </a:solidFill>
                <a:ln w="38100">
                  <a:noFill/>
                </a:ln>
                <a:effectLst>
                  <a:softEdge rad="2286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18AC893-FD12-2CF4-B880-1E2ECE45EC30}"/>
                    </a:ext>
                  </a:extLst>
                </p:cNvPr>
                <p:cNvGrpSpPr/>
                <p:nvPr/>
              </p:nvGrpSpPr>
              <p:grpSpPr>
                <a:xfrm>
                  <a:off x="172893" y="1746778"/>
                  <a:ext cx="2779544" cy="3869310"/>
                  <a:chOff x="170335" y="1506734"/>
                  <a:chExt cx="3061382" cy="4247909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E1639E-FBF3-AAEC-8A1C-B70CD4060D3A}"/>
                      </a:ext>
                    </a:extLst>
                  </p:cNvPr>
                  <p:cNvSpPr/>
                  <p:nvPr/>
                </p:nvSpPr>
                <p:spPr>
                  <a:xfrm>
                    <a:off x="638988" y="1506734"/>
                    <a:ext cx="2592729" cy="42479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6770297C-8EFA-C9FF-264B-27262934CB80}"/>
                      </a:ext>
                    </a:extLst>
                  </p:cNvPr>
                  <p:cNvSpPr/>
                  <p:nvPr/>
                </p:nvSpPr>
                <p:spPr>
                  <a:xfrm>
                    <a:off x="170335" y="1700227"/>
                    <a:ext cx="1516284" cy="659758"/>
                  </a:xfrm>
                  <a:prstGeom prst="rect">
                    <a:avLst/>
                  </a:prstGeom>
                  <a:solidFill>
                    <a:srgbClr val="CC00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3" name="Right Triangle 52">
                    <a:extLst>
                      <a:ext uri="{FF2B5EF4-FFF2-40B4-BE49-F238E27FC236}">
                        <a16:creationId xmlns:a16="http://schemas.microsoft.com/office/drawing/2014/main" id="{B7A0F95D-EC41-F9D6-28EB-2D6F3B8C6C4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74647" y="2359984"/>
                    <a:ext cx="428264" cy="428264"/>
                  </a:xfrm>
                  <a:prstGeom prst="rtTriangle">
                    <a:avLst/>
                  </a:prstGeom>
                  <a:solidFill>
                    <a:srgbClr val="CC00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270CFA-2F32-C389-7F64-9587675EA42A}"/>
                  </a:ext>
                </a:extLst>
              </p:cNvPr>
              <p:cNvSpPr txBox="1"/>
              <p:nvPr/>
            </p:nvSpPr>
            <p:spPr>
              <a:xfrm>
                <a:off x="9680229" y="2041531"/>
                <a:ext cx="5607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  <a:endParaRPr lang="en-IN" sz="2800" b="1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11FB223-D8F5-5772-5874-2F72C3EE1C71}"/>
                  </a:ext>
                </a:extLst>
              </p:cNvPr>
              <p:cNvSpPr/>
              <p:nvPr/>
            </p:nvSpPr>
            <p:spPr>
              <a:xfrm>
                <a:off x="9619646" y="5117620"/>
                <a:ext cx="2150892" cy="414068"/>
              </a:xfrm>
              <a:prstGeom prst="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BLENDED IMAGE</a:t>
                </a:r>
                <a:endParaRPr lang="en-IN" dirty="0"/>
              </a:p>
            </p:txBody>
          </p: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DD52AD0-D2FE-9EDF-239D-57E00350B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3" t="3264" r="2904" b="7806"/>
            <a:stretch/>
          </p:blipFill>
          <p:spPr>
            <a:xfrm>
              <a:off x="9650669" y="2848722"/>
              <a:ext cx="1932575" cy="1860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10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5648E-72D1-0B02-AE3D-9857254F2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87D9F-5A9F-6023-26F1-5944B9DE9A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CB217-8532-A94B-3A4A-71A7747D71D6}"/>
              </a:ext>
            </a:extLst>
          </p:cNvPr>
          <p:cNvSpPr txBox="1"/>
          <p:nvPr/>
        </p:nvSpPr>
        <p:spPr>
          <a:xfrm>
            <a:off x="324091" y="370390"/>
            <a:ext cx="557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LOGICAL DESIGN</a:t>
            </a:r>
            <a:endParaRPr lang="en-IN" sz="32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E85F3-06A0-D2D7-B4B4-6F125AC2679B}"/>
              </a:ext>
            </a:extLst>
          </p:cNvPr>
          <p:cNvSpPr/>
          <p:nvPr/>
        </p:nvSpPr>
        <p:spPr>
          <a:xfrm>
            <a:off x="3485072" y="955165"/>
            <a:ext cx="3122762" cy="666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INPUT IMAGES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F1671-AB80-9E6B-1C7C-0042CD1ED4D9}"/>
              </a:ext>
            </a:extLst>
          </p:cNvPr>
          <p:cNvSpPr/>
          <p:nvPr/>
        </p:nvSpPr>
        <p:spPr>
          <a:xfrm>
            <a:off x="3485072" y="2018881"/>
            <a:ext cx="3122762" cy="666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MODEL(CNN)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9CAE7-A8DD-0111-C49C-0474D664142C}"/>
              </a:ext>
            </a:extLst>
          </p:cNvPr>
          <p:cNvSpPr/>
          <p:nvPr/>
        </p:nvSpPr>
        <p:spPr>
          <a:xfrm>
            <a:off x="3485072" y="3226874"/>
            <a:ext cx="3122762" cy="666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LOSS FUNCTION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87629-8511-9262-95B6-54EAD1CE0FB6}"/>
              </a:ext>
            </a:extLst>
          </p:cNvPr>
          <p:cNvSpPr/>
          <p:nvPr/>
        </p:nvSpPr>
        <p:spPr>
          <a:xfrm>
            <a:off x="3485072" y="4417232"/>
            <a:ext cx="3122762" cy="666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OPTIMIZATION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EEE62-57E5-2D1D-6178-0FC25CE8A85C}"/>
              </a:ext>
            </a:extLst>
          </p:cNvPr>
          <p:cNvSpPr/>
          <p:nvPr/>
        </p:nvSpPr>
        <p:spPr>
          <a:xfrm>
            <a:off x="3485072" y="5569534"/>
            <a:ext cx="3122762" cy="666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OUTPUT IMAGE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B18CC3-A857-F7E2-8F1D-DD56CB393FA2}"/>
              </a:ext>
            </a:extLst>
          </p:cNvPr>
          <p:cNvCxnSpPr>
            <a:endCxn id="5" idx="0"/>
          </p:cNvCxnSpPr>
          <p:nvPr/>
        </p:nvCxnSpPr>
        <p:spPr>
          <a:xfrm flipH="1">
            <a:off x="5046453" y="1621766"/>
            <a:ext cx="8626" cy="397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2CA9D1-5C7C-AABE-58FA-872184359C42}"/>
              </a:ext>
            </a:extLst>
          </p:cNvPr>
          <p:cNvCxnSpPr>
            <a:cxnSpLocks/>
          </p:cNvCxnSpPr>
          <p:nvPr/>
        </p:nvCxnSpPr>
        <p:spPr>
          <a:xfrm>
            <a:off x="5055079" y="2729775"/>
            <a:ext cx="0" cy="44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A94AC7-63B7-3E1A-D4B7-2C16F03A4610}"/>
              </a:ext>
            </a:extLst>
          </p:cNvPr>
          <p:cNvCxnSpPr>
            <a:cxnSpLocks/>
          </p:cNvCxnSpPr>
          <p:nvPr/>
        </p:nvCxnSpPr>
        <p:spPr>
          <a:xfrm>
            <a:off x="5043577" y="3893475"/>
            <a:ext cx="0" cy="44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4DF1B-D47D-93C6-8DAA-EACDED3851C5}"/>
              </a:ext>
            </a:extLst>
          </p:cNvPr>
          <p:cNvCxnSpPr>
            <a:cxnSpLocks/>
          </p:cNvCxnSpPr>
          <p:nvPr/>
        </p:nvCxnSpPr>
        <p:spPr>
          <a:xfrm>
            <a:off x="5050766" y="5128126"/>
            <a:ext cx="0" cy="441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37812-6F61-5B54-C0E1-9EDED48EE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44D0BB-74FE-4729-B6BB-33A0876508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209DE-1D04-AB77-D0E1-3965D3DDED79}"/>
              </a:ext>
            </a:extLst>
          </p:cNvPr>
          <p:cNvSpPr txBox="1"/>
          <p:nvPr/>
        </p:nvSpPr>
        <p:spPr>
          <a:xfrm>
            <a:off x="416689" y="358815"/>
            <a:ext cx="5000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ALGORITHM DESIGN</a:t>
            </a:r>
            <a:endParaRPr lang="en-IN" sz="2400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B9CE86-A563-505F-FCF4-05709B15607A}"/>
              </a:ext>
            </a:extLst>
          </p:cNvPr>
          <p:cNvSpPr/>
          <p:nvPr/>
        </p:nvSpPr>
        <p:spPr>
          <a:xfrm>
            <a:off x="3472406" y="538222"/>
            <a:ext cx="3391382" cy="46166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678E-F6F7-10FA-9775-3C563945389E}"/>
              </a:ext>
            </a:extLst>
          </p:cNvPr>
          <p:cNvSpPr/>
          <p:nvPr/>
        </p:nvSpPr>
        <p:spPr>
          <a:xfrm>
            <a:off x="3472406" y="1440760"/>
            <a:ext cx="3391382" cy="731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image</a:t>
            </a:r>
          </a:p>
          <a:p>
            <a:pPr algn="ctr"/>
            <a:r>
              <a:rPr lang="en-US" dirty="0"/>
              <a:t>Style image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73F43-D282-765B-F6F2-244871B510BB}"/>
              </a:ext>
            </a:extLst>
          </p:cNvPr>
          <p:cNvSpPr txBox="1"/>
          <p:nvPr/>
        </p:nvSpPr>
        <p:spPr>
          <a:xfrm>
            <a:off x="7048982" y="1823922"/>
            <a:ext cx="1678329" cy="36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(INPUT)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6B3C9-5B0F-144B-CCA7-5BFA7C7FD506}"/>
              </a:ext>
            </a:extLst>
          </p:cNvPr>
          <p:cNvSpPr/>
          <p:nvPr/>
        </p:nvSpPr>
        <p:spPr>
          <a:xfrm>
            <a:off x="3457937" y="2477230"/>
            <a:ext cx="3391382" cy="731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r>
              <a:rPr lang="en-US" dirty="0"/>
              <a:t>Identity layers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561A39F9-E177-77C6-D691-F4CBA794859D}"/>
              </a:ext>
            </a:extLst>
          </p:cNvPr>
          <p:cNvSpPr/>
          <p:nvPr/>
        </p:nvSpPr>
        <p:spPr>
          <a:xfrm>
            <a:off x="8327983" y="2298071"/>
            <a:ext cx="1504709" cy="911009"/>
          </a:xfrm>
          <a:prstGeom prst="flowChartMulti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86DB3-6B86-B2F7-4C61-7C26C032666E}"/>
              </a:ext>
            </a:extLst>
          </p:cNvPr>
          <p:cNvSpPr txBox="1"/>
          <p:nvPr/>
        </p:nvSpPr>
        <p:spPr>
          <a:xfrm>
            <a:off x="8582626" y="2568909"/>
            <a:ext cx="79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52F2C-AC9F-2F95-3884-EAD2CF763C8F}"/>
              </a:ext>
            </a:extLst>
          </p:cNvPr>
          <p:cNvSpPr/>
          <p:nvPr/>
        </p:nvSpPr>
        <p:spPr>
          <a:xfrm>
            <a:off x="3457937" y="4593055"/>
            <a:ext cx="3391382" cy="731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D61-9CB3-8359-555B-CAB65C3A59A6}"/>
              </a:ext>
            </a:extLst>
          </p:cNvPr>
          <p:cNvSpPr/>
          <p:nvPr/>
        </p:nvSpPr>
        <p:spPr>
          <a:xfrm>
            <a:off x="3457937" y="3631145"/>
            <a:ext cx="3391382" cy="731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Computation</a:t>
            </a:r>
          </a:p>
          <a:p>
            <a:pPr algn="ctr"/>
            <a:r>
              <a:rPr lang="en-US" dirty="0"/>
              <a:t>Content &amp; style variation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C5971-8474-1386-7B77-40864FE8FFB9}"/>
              </a:ext>
            </a:extLst>
          </p:cNvPr>
          <p:cNvSpPr/>
          <p:nvPr/>
        </p:nvSpPr>
        <p:spPr>
          <a:xfrm>
            <a:off x="3457937" y="5585282"/>
            <a:ext cx="3391382" cy="731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Image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35BF7C-5010-EFDC-9EE4-B38B1CAEDED8}"/>
              </a:ext>
            </a:extLst>
          </p:cNvPr>
          <p:cNvSpPr/>
          <p:nvPr/>
        </p:nvSpPr>
        <p:spPr>
          <a:xfrm>
            <a:off x="7430945" y="5720876"/>
            <a:ext cx="3391382" cy="46166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EDA361-A94F-0CD4-F5B1-BA637487AF3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68097" y="999887"/>
            <a:ext cx="0" cy="44087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2E197-4772-4232-B28F-9E503EDAB355}"/>
              </a:ext>
            </a:extLst>
          </p:cNvPr>
          <p:cNvCxnSpPr>
            <a:stCxn id="5" idx="2"/>
          </p:cNvCxnSpPr>
          <p:nvPr/>
        </p:nvCxnSpPr>
        <p:spPr>
          <a:xfrm>
            <a:off x="5168097" y="2172610"/>
            <a:ext cx="0" cy="3046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F3175A-D4B6-3996-FDCE-FF090C380B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49319" y="2843155"/>
            <a:ext cx="1478664" cy="139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A8A8EF-E65A-A12C-BABE-1948B7F6DFC5}"/>
              </a:ext>
            </a:extLst>
          </p:cNvPr>
          <p:cNvCxnSpPr>
            <a:stCxn id="8" idx="2"/>
          </p:cNvCxnSpPr>
          <p:nvPr/>
        </p:nvCxnSpPr>
        <p:spPr>
          <a:xfrm>
            <a:off x="8975704" y="3174580"/>
            <a:ext cx="6248" cy="8224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D2DDAC-021C-A095-2F56-87FD318A133D}"/>
              </a:ext>
            </a:extLst>
          </p:cNvPr>
          <p:cNvCxnSpPr/>
          <p:nvPr/>
        </p:nvCxnSpPr>
        <p:spPr>
          <a:xfrm flipH="1">
            <a:off x="6863788" y="3997070"/>
            <a:ext cx="211816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4A8AB-A2A1-96A2-0BF7-B85CAA670900}"/>
              </a:ext>
            </a:extLst>
          </p:cNvPr>
          <p:cNvCxnSpPr>
            <a:endCxn id="10" idx="0"/>
          </p:cNvCxnSpPr>
          <p:nvPr/>
        </p:nvCxnSpPr>
        <p:spPr>
          <a:xfrm>
            <a:off x="5153628" y="4362995"/>
            <a:ext cx="0" cy="230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8D4EC0-4E4E-3D09-4A6C-BBDEBC961E7A}"/>
              </a:ext>
            </a:extLst>
          </p:cNvPr>
          <p:cNvCxnSpPr>
            <a:endCxn id="12" idx="0"/>
          </p:cNvCxnSpPr>
          <p:nvPr/>
        </p:nvCxnSpPr>
        <p:spPr>
          <a:xfrm>
            <a:off x="5153628" y="5324905"/>
            <a:ext cx="0" cy="2603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E87FF2-5A3B-BD9C-040C-5BDF0F1BBE2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849319" y="5951207"/>
            <a:ext cx="581626" cy="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0A6A-F685-8DB3-E19C-B709192C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913FB-A993-5C5D-2A0E-80494DE775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BE2AE-3378-322C-F773-716D6F0A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8" t="20225" r="3735" b="4741"/>
          <a:stretch/>
        </p:blipFill>
        <p:spPr>
          <a:xfrm>
            <a:off x="1082225" y="1013038"/>
            <a:ext cx="10174147" cy="575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B739-8A77-20AC-4125-22E8E57F47D2}"/>
              </a:ext>
            </a:extLst>
          </p:cNvPr>
          <p:cNvCxnSpPr>
            <a:cxnSpLocks/>
          </p:cNvCxnSpPr>
          <p:nvPr/>
        </p:nvCxnSpPr>
        <p:spPr>
          <a:xfrm>
            <a:off x="3646025" y="2395959"/>
            <a:ext cx="83337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63DB9B-ED2C-0912-280D-8A4BAC34CCDE}"/>
              </a:ext>
            </a:extLst>
          </p:cNvPr>
          <p:cNvCxnSpPr>
            <a:cxnSpLocks/>
          </p:cNvCxnSpPr>
          <p:nvPr/>
        </p:nvCxnSpPr>
        <p:spPr>
          <a:xfrm>
            <a:off x="5428527" y="3321934"/>
            <a:ext cx="0" cy="166868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431D3F-B929-208C-9345-7C5218D35BDF}"/>
              </a:ext>
            </a:extLst>
          </p:cNvPr>
          <p:cNvCxnSpPr>
            <a:cxnSpLocks/>
          </p:cNvCxnSpPr>
          <p:nvPr/>
        </p:nvCxnSpPr>
        <p:spPr>
          <a:xfrm>
            <a:off x="4990618" y="4990616"/>
            <a:ext cx="136388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A1FB2-8441-5174-55E7-9633D7908828}"/>
              </a:ext>
            </a:extLst>
          </p:cNvPr>
          <p:cNvCxnSpPr>
            <a:cxnSpLocks/>
          </p:cNvCxnSpPr>
          <p:nvPr/>
        </p:nvCxnSpPr>
        <p:spPr>
          <a:xfrm>
            <a:off x="6886937" y="2395959"/>
            <a:ext cx="77550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E02D41-0FD6-CFCF-88E5-99793FCA85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1130" y="3429000"/>
            <a:ext cx="3727043" cy="8420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0FFEEA-DD07-4DEF-38BB-5A212E721821}"/>
              </a:ext>
            </a:extLst>
          </p:cNvPr>
          <p:cNvCxnSpPr/>
          <p:nvPr/>
        </p:nvCxnSpPr>
        <p:spPr>
          <a:xfrm flipV="1">
            <a:off x="9248173" y="3321934"/>
            <a:ext cx="0" cy="10706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32089F-A2DE-C9DA-782F-B6407E20F917}"/>
              </a:ext>
            </a:extLst>
          </p:cNvPr>
          <p:cNvSpPr txBox="1"/>
          <p:nvPr/>
        </p:nvSpPr>
        <p:spPr>
          <a:xfrm>
            <a:off x="532435" y="428263"/>
            <a:ext cx="510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DATABASE DESIGN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63615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5238-B177-2A2D-04F5-C006CF4D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1FB3D-5E56-5753-5109-5225DB083E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48573-C118-D5AB-9299-5FBA22303DAE}"/>
              </a:ext>
            </a:extLst>
          </p:cNvPr>
          <p:cNvSpPr txBox="1"/>
          <p:nvPr/>
        </p:nvSpPr>
        <p:spPr>
          <a:xfrm>
            <a:off x="520860" y="486137"/>
            <a:ext cx="791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MODULE DESIGN SPECIFICATION</a:t>
            </a:r>
            <a:endParaRPr lang="en-IN" sz="3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C004-C8FF-2DB1-7B31-D025B7C7BE9B}"/>
              </a:ext>
            </a:extLst>
          </p:cNvPr>
          <p:cNvSpPr txBox="1"/>
          <p:nvPr/>
        </p:nvSpPr>
        <p:spPr>
          <a:xfrm>
            <a:off x="648182" y="1898248"/>
            <a:ext cx="102204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Neural Network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Input Processing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Loss Computation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Output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User Interaction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User Feedback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Performance Optimization Module</a:t>
            </a:r>
          </a:p>
        </p:txBody>
      </p:sp>
    </p:spTree>
    <p:extLst>
      <p:ext uri="{BB962C8B-B14F-4D97-AF65-F5344CB8AC3E}">
        <p14:creationId xmlns:p14="http://schemas.microsoft.com/office/powerpoint/2010/main" val="17752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C98AE-9E01-3545-FDE0-CF46B85EFE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E372E-6CDA-0867-F2C0-C67EE38E7BD8}"/>
              </a:ext>
            </a:extLst>
          </p:cNvPr>
          <p:cNvSpPr txBox="1"/>
          <p:nvPr/>
        </p:nvSpPr>
        <p:spPr>
          <a:xfrm>
            <a:off x="833377" y="798654"/>
            <a:ext cx="387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entury" panose="02040604050505020304" pitchFamily="18" charset="0"/>
              </a:rPr>
              <a:t>ABSTRACT</a:t>
            </a:r>
            <a:endParaRPr lang="en-IN" sz="3600" b="1" u="sng" dirty="0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E7D44-04F8-B949-FC3B-FCF80AAEE5E3}"/>
              </a:ext>
            </a:extLst>
          </p:cNvPr>
          <p:cNvSpPr txBox="1"/>
          <p:nvPr/>
        </p:nvSpPr>
        <p:spPr>
          <a:xfrm>
            <a:off x="833377" y="1540634"/>
            <a:ext cx="10764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In the world of digital art, Image Style Transfer is a captivating technique that allows artists and enthusiasts to infuse their pictures with the charm of famous artistic styles. </a:t>
            </a:r>
          </a:p>
          <a:p>
            <a:endParaRPr lang="en-US" sz="2000" b="1" i="0" dirty="0">
              <a:solidFill>
                <a:srgbClr val="374151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This process involves seamlessly applying the visual elements of one image onto another, resulting in a harmonious blend of content and style.</a:t>
            </a: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Bookman Old Style" panose="02050604050505020204" pitchFamily="18" charset="0"/>
              </a:rPr>
              <a:t>This abstract explores the natural and intuitive aspects of Image Style Transfer, shedding light on how enthusiasts can effortlessly transform their photographs into visually striking compositions</a:t>
            </a:r>
            <a:endParaRPr lang="en-IN" sz="2000" b="1" dirty="0">
              <a:latin typeface="Bookman Old Style" panose="02050604050505020204" pitchFamily="18" charset="0"/>
            </a:endParaRPr>
          </a:p>
          <a:p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7FC43-9EA2-AEB2-1185-9E11F0DC423A}"/>
              </a:ext>
            </a:extLst>
          </p:cNvPr>
          <p:cNvSpPr txBox="1"/>
          <p:nvPr/>
        </p:nvSpPr>
        <p:spPr>
          <a:xfrm>
            <a:off x="1238490" y="5427798"/>
            <a:ext cx="989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Neural Style Transfer (NST),Texture Synthesis, Optimization Methods, Instance Normalization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B6F72-0A29-3385-6D4D-DA19A67581D5}"/>
              </a:ext>
            </a:extLst>
          </p:cNvPr>
          <p:cNvSpPr txBox="1"/>
          <p:nvPr/>
        </p:nvSpPr>
        <p:spPr>
          <a:xfrm>
            <a:off x="914400" y="4977114"/>
            <a:ext cx="304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KEY WORDS:</a:t>
            </a:r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46C28-5860-D1B9-B34E-71CC74F5F0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BD066-828F-96CA-60B8-EB8EDD230033}"/>
              </a:ext>
            </a:extLst>
          </p:cNvPr>
          <p:cNvSpPr txBox="1"/>
          <p:nvPr/>
        </p:nvSpPr>
        <p:spPr>
          <a:xfrm>
            <a:off x="355107" y="541539"/>
            <a:ext cx="537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REQUIREMENT ANALYSIS</a:t>
            </a:r>
            <a:endParaRPr lang="en-IN" sz="2400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BE4F-287A-0343-1656-3AAC608EC9C6}"/>
              </a:ext>
            </a:extLst>
          </p:cNvPr>
          <p:cNvSpPr txBox="1"/>
          <p:nvPr/>
        </p:nvSpPr>
        <p:spPr>
          <a:xfrm>
            <a:off x="727969" y="1249091"/>
            <a:ext cx="40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FUNCTIONAL REQUIREMENTS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6E096-FD95-175C-0B4D-03B182145A4A}"/>
              </a:ext>
            </a:extLst>
          </p:cNvPr>
          <p:cNvSpPr txBox="1"/>
          <p:nvPr/>
        </p:nvSpPr>
        <p:spPr>
          <a:xfrm>
            <a:off x="1074198" y="1740023"/>
            <a:ext cx="8797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Uploading content and style images.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Implementing the style transfer algorithm.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Displaying the stylized output to the user.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Providing options for users to adjust parameters or select styles.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EB950-944E-CCD6-B001-0572853203DB}"/>
              </a:ext>
            </a:extLst>
          </p:cNvPr>
          <p:cNvSpPr txBox="1"/>
          <p:nvPr/>
        </p:nvSpPr>
        <p:spPr>
          <a:xfrm>
            <a:off x="798990" y="3684193"/>
            <a:ext cx="40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USER REQUIREMENTS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80A8-1953-5185-DDB7-D27C4B686338}"/>
              </a:ext>
            </a:extLst>
          </p:cNvPr>
          <p:cNvSpPr txBox="1"/>
          <p:nvPr/>
        </p:nvSpPr>
        <p:spPr>
          <a:xfrm>
            <a:off x="1074198" y="426304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No need of any heavy requirements.</a:t>
            </a:r>
            <a:endParaRPr lang="en-IN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9F084-EB4E-8CCE-6267-56CFDF5283B0}"/>
              </a:ext>
            </a:extLst>
          </p:cNvPr>
          <p:cNvSpPr txBox="1"/>
          <p:nvPr/>
        </p:nvSpPr>
        <p:spPr>
          <a:xfrm>
            <a:off x="1074198" y="4729889"/>
            <a:ext cx="6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Needed to upload a content image</a:t>
            </a:r>
            <a:r>
              <a:rPr lang="en-IN" dirty="0"/>
              <a:t> and style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B08871-0515-9CB1-308F-B74D317F78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73336-483F-9A5B-42B9-6DE8D51FEE90}"/>
              </a:ext>
            </a:extLst>
          </p:cNvPr>
          <p:cNvSpPr txBox="1"/>
          <p:nvPr/>
        </p:nvSpPr>
        <p:spPr>
          <a:xfrm>
            <a:off x="390617" y="355107"/>
            <a:ext cx="637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NON FUNCTIONAL REQUIREMENTS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756C3-2C1C-3FDC-FD2F-42F8467DD1F5}"/>
              </a:ext>
            </a:extLst>
          </p:cNvPr>
          <p:cNvSpPr txBox="1"/>
          <p:nvPr/>
        </p:nvSpPr>
        <p:spPr>
          <a:xfrm>
            <a:off x="896645" y="1029810"/>
            <a:ext cx="881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are qualities or attributes the system must have, but they don't relate directly to specific behaviors.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A012-1837-6CAE-7C67-B4C4FB731099}"/>
              </a:ext>
            </a:extLst>
          </p:cNvPr>
          <p:cNvSpPr txBox="1"/>
          <p:nvPr/>
        </p:nvSpPr>
        <p:spPr>
          <a:xfrm>
            <a:off x="896645" y="1677933"/>
            <a:ext cx="791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Attributes:  Performance, </a:t>
            </a:r>
            <a:r>
              <a:rPr lang="en-US" dirty="0" err="1"/>
              <a:t>Scalalibity</a:t>
            </a:r>
            <a:r>
              <a:rPr lang="en-US" dirty="0"/>
              <a:t>, Usability, Security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E36A-79B5-8DE9-CE32-3E92F7B0E0E5}"/>
              </a:ext>
            </a:extLst>
          </p:cNvPr>
          <p:cNvSpPr txBox="1"/>
          <p:nvPr/>
        </p:nvSpPr>
        <p:spPr>
          <a:xfrm>
            <a:off x="501589" y="2880002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SYSTEM REQUIREMENTS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7C71D-4F79-A4D2-1805-7B01E0701D66}"/>
              </a:ext>
            </a:extLst>
          </p:cNvPr>
          <p:cNvSpPr txBox="1"/>
          <p:nvPr/>
        </p:nvSpPr>
        <p:spPr>
          <a:xfrm>
            <a:off x="1047565" y="3577701"/>
            <a:ext cx="8540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Detail the hardware, software, and network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Hardware: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Specify the minimum and recommended hardware specifications for running the application.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Software: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Specify the required software dependencies, frameworks, and libraries.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9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4E58A-782E-D3F8-552C-4D3D3090B5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0E843-E9A9-A3F3-A1C3-6208838D9EB7}"/>
              </a:ext>
            </a:extLst>
          </p:cNvPr>
          <p:cNvSpPr txBox="1"/>
          <p:nvPr/>
        </p:nvSpPr>
        <p:spPr>
          <a:xfrm>
            <a:off x="461639" y="648070"/>
            <a:ext cx="4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MODULES DESCRIPTION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5BE60-8C4E-D3A8-1AE7-ADA01A3D1A26}"/>
              </a:ext>
            </a:extLst>
          </p:cNvPr>
          <p:cNvSpPr txBox="1"/>
          <p:nvPr/>
        </p:nvSpPr>
        <p:spPr>
          <a:xfrm>
            <a:off x="667304" y="1372509"/>
            <a:ext cx="108573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TensorFlow (or </a:t>
            </a:r>
            <a:r>
              <a:rPr lang="en-US" sz="1600" b="1" i="0" dirty="0" err="1">
                <a:solidFill>
                  <a:srgbClr val="0D0D0D"/>
                </a:solidFill>
                <a:effectLst/>
                <a:latin typeface="Söhne"/>
              </a:rPr>
              <a:t>Py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 Torch):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Deep learning frameworks that provide tools and abstractions for building and training neural networks.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Use: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Define and train the style transfer model. TensorFlow and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Söhne"/>
              </a:rPr>
              <a:t>PyTorch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offer high-level APIs that simplify the implementation.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NumPy: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 library for numerical operations in Python.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Use: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Manipulate and process arrays and matrices, which are fundamental for image data handling.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OpenCV: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 computer vision library with tools for image and video 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Use: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Read, manipulate, and display images. Useful for preprocessing and post-processing steps.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PIL (Pillow):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Python Imaging Library (Pillow) is a library for opening, manipulating, and saving various image file formats.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Use: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Handle image-related tasks such as loading, saving, and basic transformations.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Matplotlib: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 2D plotting library for Python.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Use: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Visualize images, plots, and other graphical representations during the development process.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 err="1">
                <a:solidFill>
                  <a:srgbClr val="0D0D0D"/>
                </a:solidFill>
                <a:effectLst/>
                <a:latin typeface="Söhne"/>
              </a:rPr>
              <a:t>Jupyter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 Notebooks:</a:t>
            </a: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An interactive computing environment.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Use: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Develop and document code in an interactive and visual manner. Useful for experimenting with different parameters.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43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55CF-77A0-A57E-2A46-E9B13AD3B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F755C6-01C2-06BE-138F-5EB3C77E2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52525-D037-BD72-2547-7D1FDCF105F8}"/>
              </a:ext>
            </a:extLst>
          </p:cNvPr>
          <p:cNvSpPr txBox="1"/>
          <p:nvPr/>
        </p:nvSpPr>
        <p:spPr>
          <a:xfrm>
            <a:off x="363984" y="328474"/>
            <a:ext cx="449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FEASIBILITY STUDY</a:t>
            </a:r>
            <a:endParaRPr lang="en-IN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07EB6-9A70-D747-C87E-3F8DF548F67C}"/>
              </a:ext>
            </a:extLst>
          </p:cNvPr>
          <p:cNvSpPr txBox="1"/>
          <p:nvPr/>
        </p:nvSpPr>
        <p:spPr>
          <a:xfrm>
            <a:off x="488271" y="700138"/>
            <a:ext cx="107952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1. Project Scope and Objectives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Scope: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Implementing a style transfer algorithm for generating artistic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Objectives: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Create a user-friendly application for transforming content images with artistic styles.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2. Technical Feasibility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Algorithm Selection: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Investigate feasibility of implementing style transfer algorithm.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Assess computational requirements and available libraries/tools.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Requirements: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availability and quality of datasets for training/testing.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3. Market Feasibility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Identify Users: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Define target audience and understand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Competitive Analysis: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Analyze existing solutions and competitors in style transfer space.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647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8D56-692F-AA7E-9857-4F5111C0E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06A83-8BE4-4A6F-716E-DB8AC5E5C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Cost Estimates: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Estimate development, training, testing, and deployment costs.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Revenue Model: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Explore potential revenue sources or benefits.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pPr lvl="1" algn="l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800" b="1" i="0" u="sng" dirty="0">
                <a:solidFill>
                  <a:srgbClr val="0D0D0D"/>
                </a:solidFill>
                <a:effectLst/>
                <a:latin typeface="Söhne"/>
              </a:rPr>
              <a:t>5. Operational Feasibility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Resource Availability: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Ensure necessary skills, tools, and infrastructure are available/acquired.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Operational Processes: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Outline steps involved in system operation.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34727-AA30-118D-0101-813AC43AED79}"/>
              </a:ext>
            </a:extLst>
          </p:cNvPr>
          <p:cNvSpPr txBox="1"/>
          <p:nvPr/>
        </p:nvSpPr>
        <p:spPr>
          <a:xfrm>
            <a:off x="162046" y="439838"/>
            <a:ext cx="5069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sng" dirty="0">
                <a:solidFill>
                  <a:srgbClr val="0D0D0D"/>
                </a:solidFill>
                <a:effectLst/>
                <a:latin typeface="Söhne"/>
              </a:rPr>
              <a:t>4. Financial Feasibility</a:t>
            </a:r>
          </a:p>
          <a:p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67941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5F2A-5DDA-EE51-747E-D2628BD3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963BA5-5378-41EA-F87A-4230AF8FF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6704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AD7C79-438B-A03F-514E-F1436E5C0C81}"/>
              </a:ext>
            </a:extLst>
          </p:cNvPr>
          <p:cNvSpPr txBox="1"/>
          <p:nvPr/>
        </p:nvSpPr>
        <p:spPr>
          <a:xfrm>
            <a:off x="7759083" y="284085"/>
            <a:ext cx="382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PROCESS MODEL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18690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5D9F6-5CE3-3492-A601-2495AA6B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7AA2A7-6ADD-C4CF-A9FB-D2C4A7286588}"/>
              </a:ext>
            </a:extLst>
          </p:cNvPr>
          <p:cNvSpPr/>
          <p:nvPr/>
        </p:nvSpPr>
        <p:spPr>
          <a:xfrm>
            <a:off x="1079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stA="64000"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0927D8-FD3E-3528-ABBA-13C037241A82}"/>
              </a:ext>
            </a:extLst>
          </p:cNvPr>
          <p:cNvSpPr/>
          <p:nvPr/>
        </p:nvSpPr>
        <p:spPr>
          <a:xfrm>
            <a:off x="414607" y="692458"/>
            <a:ext cx="11283518" cy="7013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937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DCC113-B142-16D6-035B-CF1A4D0C82BA}"/>
              </a:ext>
            </a:extLst>
          </p:cNvPr>
          <p:cNvSpPr/>
          <p:nvPr/>
        </p:nvSpPr>
        <p:spPr>
          <a:xfrm>
            <a:off x="697035" y="869111"/>
            <a:ext cx="10601325" cy="37147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89C7C3-636A-3C7B-7324-E7ED11CACCA2}"/>
              </a:ext>
            </a:extLst>
          </p:cNvPr>
          <p:cNvSpPr txBox="1"/>
          <p:nvPr/>
        </p:nvSpPr>
        <p:spPr>
          <a:xfrm>
            <a:off x="567159" y="254643"/>
            <a:ext cx="4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HARDWARE REQUIREMENTS</a:t>
            </a:r>
            <a:endParaRPr lang="en-IN" b="1" u="sng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363CD14-F92A-CD9C-F9AD-4BACF8DB8703}"/>
              </a:ext>
            </a:extLst>
          </p:cNvPr>
          <p:cNvGrpSpPr/>
          <p:nvPr/>
        </p:nvGrpSpPr>
        <p:grpSpPr>
          <a:xfrm>
            <a:off x="1128002" y="607395"/>
            <a:ext cx="2071036" cy="5193706"/>
            <a:chOff x="1128002" y="607395"/>
            <a:chExt cx="2071036" cy="519370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6DA869D-B604-FEED-66E5-538C8CF8FF4A}"/>
                </a:ext>
              </a:extLst>
            </p:cNvPr>
            <p:cNvGrpSpPr/>
            <p:nvPr/>
          </p:nvGrpSpPr>
          <p:grpSpPr>
            <a:xfrm>
              <a:off x="1128002" y="607395"/>
              <a:ext cx="2071036" cy="5193706"/>
              <a:chOff x="1394421" y="680180"/>
              <a:chExt cx="2071036" cy="5193706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BCFE826-D9B3-FDD6-9F81-23933196EE19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2384187" y="1411272"/>
                <a:ext cx="45753" cy="247649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5CEC160-405D-C280-B2AD-5A15A8562C2F}"/>
                  </a:ext>
                </a:extLst>
              </p:cNvPr>
              <p:cNvGrpSpPr/>
              <p:nvPr/>
            </p:nvGrpSpPr>
            <p:grpSpPr>
              <a:xfrm>
                <a:off x="1394421" y="680180"/>
                <a:ext cx="2071036" cy="5193706"/>
                <a:chOff x="1394421" y="680180"/>
                <a:chExt cx="2071036" cy="5193706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02B05062-5CDF-3FF0-AB30-E7EA6EF54AF5}"/>
                    </a:ext>
                  </a:extLst>
                </p:cNvPr>
                <p:cNvSpPr/>
                <p:nvPr/>
              </p:nvSpPr>
              <p:spPr>
                <a:xfrm>
                  <a:off x="1394421" y="3802850"/>
                  <a:ext cx="2071036" cy="2071036"/>
                </a:xfrm>
                <a:custGeom>
                  <a:avLst/>
                  <a:gdLst>
                    <a:gd name="connsiteX0" fmla="*/ 857250 w 1714500"/>
                    <a:gd name="connsiteY0" fmla="*/ 86869 h 1714500"/>
                    <a:gd name="connsiteX1" fmla="*/ 729193 w 1714500"/>
                    <a:gd name="connsiteY1" fmla="*/ 214926 h 1714500"/>
                    <a:gd name="connsiteX2" fmla="*/ 857250 w 1714500"/>
                    <a:gd name="connsiteY2" fmla="*/ 342983 h 1714500"/>
                    <a:gd name="connsiteX3" fmla="*/ 985307 w 1714500"/>
                    <a:gd name="connsiteY3" fmla="*/ 214926 h 1714500"/>
                    <a:gd name="connsiteX4" fmla="*/ 857250 w 1714500"/>
                    <a:gd name="connsiteY4" fmla="*/ 86869 h 1714500"/>
                    <a:gd name="connsiteX5" fmla="*/ 857250 w 1714500"/>
                    <a:gd name="connsiteY5" fmla="*/ 0 h 1714500"/>
                    <a:gd name="connsiteX6" fmla="*/ 1714500 w 1714500"/>
                    <a:gd name="connsiteY6" fmla="*/ 857250 h 1714500"/>
                    <a:gd name="connsiteX7" fmla="*/ 857250 w 1714500"/>
                    <a:gd name="connsiteY7" fmla="*/ 1714500 h 1714500"/>
                    <a:gd name="connsiteX8" fmla="*/ 0 w 1714500"/>
                    <a:gd name="connsiteY8" fmla="*/ 857250 h 1714500"/>
                    <a:gd name="connsiteX9" fmla="*/ 857250 w 1714500"/>
                    <a:gd name="connsiteY9" fmla="*/ 0 h 17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4500" h="1714500">
                      <a:moveTo>
                        <a:pt x="857250" y="86869"/>
                      </a:moveTo>
                      <a:cubicBezTo>
                        <a:pt x="786526" y="86869"/>
                        <a:pt x="729193" y="144202"/>
                        <a:pt x="729193" y="214926"/>
                      </a:cubicBezTo>
                      <a:cubicBezTo>
                        <a:pt x="729193" y="285650"/>
                        <a:pt x="786526" y="342983"/>
                        <a:pt x="857250" y="342983"/>
                      </a:cubicBezTo>
                      <a:cubicBezTo>
                        <a:pt x="927974" y="342983"/>
                        <a:pt x="985307" y="285650"/>
                        <a:pt x="985307" y="214926"/>
                      </a:cubicBezTo>
                      <a:cubicBezTo>
                        <a:pt x="985307" y="144202"/>
                        <a:pt x="927974" y="86869"/>
                        <a:pt x="857250" y="86869"/>
                      </a:cubicBezTo>
                      <a:close/>
                      <a:moveTo>
                        <a:pt x="857250" y="0"/>
                      </a:moveTo>
                      <a:cubicBezTo>
                        <a:pt x="1330696" y="0"/>
                        <a:pt x="1714500" y="383804"/>
                        <a:pt x="1714500" y="857250"/>
                      </a:cubicBezTo>
                      <a:cubicBezTo>
                        <a:pt x="1714500" y="1330696"/>
                        <a:pt x="1330696" y="1714500"/>
                        <a:pt x="857250" y="1714500"/>
                      </a:cubicBezTo>
                      <a:cubicBezTo>
                        <a:pt x="383804" y="1714500"/>
                        <a:pt x="0" y="1330696"/>
                        <a:pt x="0" y="857250"/>
                      </a:cubicBezTo>
                      <a:cubicBezTo>
                        <a:pt x="0" y="383804"/>
                        <a:pt x="383804" y="0"/>
                        <a:pt x="85725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50"/>
                    </a:gs>
                    <a:gs pos="74000">
                      <a:schemeClr val="accent6">
                        <a:lumMod val="75000"/>
                        <a:alpha val="80000"/>
                      </a:schemeClr>
                    </a:gs>
                    <a:gs pos="100000">
                      <a:schemeClr val="accent6">
                        <a:lumMod val="75000"/>
                        <a:alpha val="81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00B05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effectLst>
                  <a:reflection blurRad="6350" stA="50000" endA="300" endPos="900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8D06D8A-9BD9-2257-656E-B97492DB958E}"/>
                    </a:ext>
                  </a:extLst>
                </p:cNvPr>
                <p:cNvGrpSpPr/>
                <p:nvPr/>
              </p:nvGrpSpPr>
              <p:grpSpPr>
                <a:xfrm>
                  <a:off x="2018641" y="680180"/>
                  <a:ext cx="731092" cy="731092"/>
                  <a:chOff x="1243496" y="662702"/>
                  <a:chExt cx="731092" cy="731092"/>
                </a:xfrm>
                <a:effectLst/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04C9DBC1-BF58-5478-B0D9-4D146EA26C23}"/>
                      </a:ext>
                    </a:extLst>
                  </p:cNvPr>
                  <p:cNvSpPr/>
                  <p:nvPr/>
                </p:nvSpPr>
                <p:spPr>
                  <a:xfrm>
                    <a:off x="1243496" y="662702"/>
                    <a:ext cx="731092" cy="7310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20A91B1-4DA0-3EB1-6A86-C2D491E3B3C6}"/>
                      </a:ext>
                    </a:extLst>
                  </p:cNvPr>
                  <p:cNvSpPr/>
                  <p:nvPr/>
                </p:nvSpPr>
                <p:spPr>
                  <a:xfrm>
                    <a:off x="1376825" y="796031"/>
                    <a:ext cx="464435" cy="46443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B050"/>
                      </a:gs>
                      <a:gs pos="74000">
                        <a:schemeClr val="accent6">
                          <a:lumMod val="75000"/>
                          <a:alpha val="80000"/>
                        </a:schemeClr>
                      </a:gs>
                      <a:gs pos="100000">
                        <a:schemeClr val="accent6">
                          <a:lumMod val="75000"/>
                          <a:alpha val="81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gradFill>
                      <a:gsLst>
                        <a:gs pos="0">
                          <a:srgbClr val="00B05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N" dirty="0"/>
                  </a:p>
                </p:txBody>
              </p: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D618CDA-22C3-CCC9-860D-5D8807834918}"/>
                    </a:ext>
                  </a:extLst>
                </p:cNvPr>
                <p:cNvCxnSpPr/>
                <p:nvPr/>
              </p:nvCxnSpPr>
              <p:spPr>
                <a:xfrm flipV="1">
                  <a:off x="2342881" y="3729822"/>
                  <a:ext cx="174117" cy="54624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5F6D70A-B331-EC0D-CFDC-142278DB2835}"/>
                </a:ext>
              </a:extLst>
            </p:cNvPr>
            <p:cNvSpPr txBox="1"/>
            <p:nvPr/>
          </p:nvSpPr>
          <p:spPr>
            <a:xfrm>
              <a:off x="1608881" y="4710896"/>
              <a:ext cx="11973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CPU</a:t>
              </a:r>
              <a:endParaRPr lang="en-IN" sz="4000" b="1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0D79FB-9BB0-125C-196B-080334CEA0C9}"/>
              </a:ext>
            </a:extLst>
          </p:cNvPr>
          <p:cNvGrpSpPr/>
          <p:nvPr/>
        </p:nvGrpSpPr>
        <p:grpSpPr>
          <a:xfrm>
            <a:off x="4784812" y="646699"/>
            <a:ext cx="2071035" cy="5170555"/>
            <a:chOff x="4784812" y="646699"/>
            <a:chExt cx="2071035" cy="517055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D93EE2A-450A-B089-1FEC-7EB509F283D1}"/>
                </a:ext>
              </a:extLst>
            </p:cNvPr>
            <p:cNvGrpSpPr/>
            <p:nvPr/>
          </p:nvGrpSpPr>
          <p:grpSpPr>
            <a:xfrm>
              <a:off x="4784812" y="646699"/>
              <a:ext cx="2071035" cy="5170555"/>
              <a:chOff x="4803337" y="734393"/>
              <a:chExt cx="2071035" cy="517055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7442F52-22DC-B077-5645-6F2CD44FC83A}"/>
                  </a:ext>
                </a:extLst>
              </p:cNvPr>
              <p:cNvSpPr/>
              <p:nvPr/>
            </p:nvSpPr>
            <p:spPr>
              <a:xfrm>
                <a:off x="4803337" y="3833913"/>
                <a:ext cx="2071035" cy="2071035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alpha val="59000"/>
                    </a:srgbClr>
                  </a:gs>
                  <a:gs pos="50000">
                    <a:schemeClr val="accent4">
                      <a:lumMod val="40000"/>
                      <a:lumOff val="60000"/>
                      <a:alpha val="71000"/>
                    </a:schemeClr>
                  </a:gs>
                  <a:gs pos="100000">
                    <a:srgbClr val="FFFF00">
                      <a:alpha val="66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rgbClr val="FFC000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442CEA8-B458-FD84-6CED-1FCC7063478E}"/>
                  </a:ext>
                </a:extLst>
              </p:cNvPr>
              <p:cNvGrpSpPr/>
              <p:nvPr/>
            </p:nvGrpSpPr>
            <p:grpSpPr>
              <a:xfrm>
                <a:off x="5418459" y="734393"/>
                <a:ext cx="731092" cy="731092"/>
                <a:chOff x="5660211" y="692458"/>
                <a:chExt cx="731092" cy="731092"/>
              </a:xfrm>
              <a:effectLst/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E06C86B-3396-7771-B1A5-8EB16C00C1B9}"/>
                    </a:ext>
                  </a:extLst>
                </p:cNvPr>
                <p:cNvSpPr/>
                <p:nvPr/>
              </p:nvSpPr>
              <p:spPr>
                <a:xfrm>
                  <a:off x="5660211" y="692458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BB598D0-4E2B-7622-B822-D2E86D9BC2D0}"/>
                    </a:ext>
                  </a:extLst>
                </p:cNvPr>
                <p:cNvSpPr/>
                <p:nvPr/>
              </p:nvSpPr>
              <p:spPr>
                <a:xfrm>
                  <a:off x="5793540" y="825787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>
                        <a:alpha val="59000"/>
                      </a:srgbClr>
                    </a:gs>
                    <a:gs pos="50000">
                      <a:schemeClr val="accent4">
                        <a:lumMod val="40000"/>
                        <a:lumOff val="60000"/>
                        <a:alpha val="71000"/>
                      </a:schemeClr>
                    </a:gs>
                    <a:gs pos="100000">
                      <a:srgbClr val="FFFF00">
                        <a:alpha val="66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FFC00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6F5B71B-EB69-4CF0-0023-14DD23C1D1C5}"/>
                  </a:ext>
                </a:extLst>
              </p:cNvPr>
              <p:cNvCxnSpPr>
                <a:cxnSpLocks/>
                <a:stCxn id="44" idx="4"/>
                <a:endCxn id="34" idx="5"/>
              </p:cNvCxnSpPr>
              <p:nvPr/>
            </p:nvCxnSpPr>
            <p:spPr>
              <a:xfrm>
                <a:off x="5784005" y="1465485"/>
                <a:ext cx="54850" cy="236842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9B211D-E5A4-2229-A4BD-E078884C5CAE}"/>
                </a:ext>
              </a:extLst>
            </p:cNvPr>
            <p:cNvSpPr txBox="1"/>
            <p:nvPr/>
          </p:nvSpPr>
          <p:spPr>
            <a:xfrm>
              <a:off x="5330092" y="4801642"/>
              <a:ext cx="10230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RAM</a:t>
              </a:r>
              <a:endParaRPr lang="en-IN" sz="3200" b="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8388664-2929-0C16-95EA-7025687D072B}"/>
              </a:ext>
            </a:extLst>
          </p:cNvPr>
          <p:cNvGrpSpPr/>
          <p:nvPr/>
        </p:nvGrpSpPr>
        <p:grpSpPr>
          <a:xfrm>
            <a:off x="2958247" y="633733"/>
            <a:ext cx="2088627" cy="4521673"/>
            <a:chOff x="2958247" y="633733"/>
            <a:chExt cx="2088627" cy="452167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4FB665-C926-7413-18EB-58EC38D685E3}"/>
                </a:ext>
              </a:extLst>
            </p:cNvPr>
            <p:cNvGrpSpPr/>
            <p:nvPr/>
          </p:nvGrpSpPr>
          <p:grpSpPr>
            <a:xfrm>
              <a:off x="2958247" y="633733"/>
              <a:ext cx="2088627" cy="4521673"/>
              <a:chOff x="3129965" y="677579"/>
              <a:chExt cx="2088627" cy="4521673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0C43201-88FE-F6DD-26ED-9B4927F32BBC}"/>
                  </a:ext>
                </a:extLst>
              </p:cNvPr>
              <p:cNvSpPr/>
              <p:nvPr/>
            </p:nvSpPr>
            <p:spPr>
              <a:xfrm>
                <a:off x="3129965" y="3110625"/>
                <a:ext cx="2088627" cy="2088627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alpha val="54000"/>
                    </a:schemeClr>
                  </a:gs>
                  <a:gs pos="74000">
                    <a:schemeClr val="accent5">
                      <a:lumMod val="75000"/>
                      <a:alpha val="68000"/>
                    </a:schemeClr>
                  </a:gs>
                  <a:gs pos="100000">
                    <a:schemeClr val="accent6">
                      <a:lumMod val="75000"/>
                      <a:alpha val="52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1000" endPos="77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7736215-F25F-23A4-9CAF-4B68CE054D07}"/>
                  </a:ext>
                </a:extLst>
              </p:cNvPr>
              <p:cNvGrpSpPr/>
              <p:nvPr/>
            </p:nvGrpSpPr>
            <p:grpSpPr>
              <a:xfrm>
                <a:off x="3809116" y="677579"/>
                <a:ext cx="731092" cy="731092"/>
                <a:chOff x="3644970" y="677579"/>
                <a:chExt cx="731092" cy="731092"/>
              </a:xfrm>
              <a:effectLst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79253E9-362E-016D-CF36-EE04EACF2D4F}"/>
                    </a:ext>
                  </a:extLst>
                </p:cNvPr>
                <p:cNvSpPr/>
                <p:nvPr/>
              </p:nvSpPr>
              <p:spPr>
                <a:xfrm>
                  <a:off x="3644970" y="677579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674EC5B-D87E-6B3A-D8FA-39F39DA1271B}"/>
                    </a:ext>
                  </a:extLst>
                </p:cNvPr>
                <p:cNvSpPr/>
                <p:nvPr/>
              </p:nvSpPr>
              <p:spPr>
                <a:xfrm>
                  <a:off x="3778299" y="810908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54000"/>
                      </a:schemeClr>
                    </a:gs>
                    <a:gs pos="74000">
                      <a:schemeClr val="accent5">
                        <a:lumMod val="75000"/>
                        <a:alpha val="68000"/>
                      </a:schemeClr>
                    </a:gs>
                    <a:gs pos="100000">
                      <a:schemeClr val="accent6">
                        <a:lumMod val="75000"/>
                        <a:alpha val="52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4CEE163-1D3F-F00F-2EFE-964E2746C908}"/>
                  </a:ext>
                </a:extLst>
              </p:cNvPr>
              <p:cNvCxnSpPr>
                <a:cxnSpLocks/>
                <a:stCxn id="41" idx="4"/>
                <a:endCxn id="11" idx="5"/>
              </p:cNvCxnSpPr>
              <p:nvPr/>
            </p:nvCxnSpPr>
            <p:spPr>
              <a:xfrm flipH="1">
                <a:off x="4174279" y="1408671"/>
                <a:ext cx="383" cy="170195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3E1254-BA7D-5373-FFCD-E03ED148BF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6293" y="2983127"/>
                <a:ext cx="174117" cy="54624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0CF73F8-058A-7556-7DDF-E166F55A8EFD}"/>
                </a:ext>
              </a:extLst>
            </p:cNvPr>
            <p:cNvSpPr txBox="1"/>
            <p:nvPr/>
          </p:nvSpPr>
          <p:spPr>
            <a:xfrm>
              <a:off x="3482059" y="3905863"/>
              <a:ext cx="1108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GPU</a:t>
              </a:r>
              <a:endParaRPr lang="en-IN" sz="36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4555FE5-79D1-CB97-FCDB-F1ABF89D0854}"/>
                </a:ext>
              </a:extLst>
            </p:cNvPr>
            <p:cNvSpPr txBox="1"/>
            <p:nvPr/>
          </p:nvSpPr>
          <p:spPr>
            <a:xfrm>
              <a:off x="3277803" y="4409955"/>
              <a:ext cx="1415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(OPTIONAL)</a:t>
              </a:r>
              <a:endParaRPr lang="en-IN" b="1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C7E42C3-2EA9-DCEF-CF04-606357DD2DE0}"/>
              </a:ext>
            </a:extLst>
          </p:cNvPr>
          <p:cNvGrpSpPr/>
          <p:nvPr/>
        </p:nvGrpSpPr>
        <p:grpSpPr>
          <a:xfrm>
            <a:off x="6824663" y="620767"/>
            <a:ext cx="2200277" cy="4708401"/>
            <a:chOff x="6824663" y="620767"/>
            <a:chExt cx="2200277" cy="47084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081A21C-19DB-E0B3-2174-60F457AF779D}"/>
                </a:ext>
              </a:extLst>
            </p:cNvPr>
            <p:cNvGrpSpPr/>
            <p:nvPr/>
          </p:nvGrpSpPr>
          <p:grpSpPr>
            <a:xfrm>
              <a:off x="6824663" y="620767"/>
              <a:ext cx="2200277" cy="4708401"/>
              <a:chOff x="6824663" y="620767"/>
              <a:chExt cx="2200277" cy="470840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8F5B2A9-E232-7D25-F985-BEA60665A26C}"/>
                  </a:ext>
                </a:extLst>
              </p:cNvPr>
              <p:cNvSpPr/>
              <p:nvPr/>
            </p:nvSpPr>
            <p:spPr>
              <a:xfrm>
                <a:off x="6824663" y="3128891"/>
                <a:ext cx="2200277" cy="2200277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0099"/>
                  </a:gs>
                  <a:gs pos="50000">
                    <a:srgbClr val="DAB9DF">
                      <a:alpha val="70980"/>
                    </a:srgbClr>
                  </a:gs>
                  <a:gs pos="100000">
                    <a:srgbClr val="CC0099">
                      <a:alpha val="65882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rgbClr val="FFC000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318C976-D36E-6938-6F5B-FB1F770A163A}"/>
                  </a:ext>
                </a:extLst>
              </p:cNvPr>
              <p:cNvGrpSpPr/>
              <p:nvPr/>
            </p:nvGrpSpPr>
            <p:grpSpPr>
              <a:xfrm>
                <a:off x="7631198" y="620767"/>
                <a:ext cx="731092" cy="731092"/>
                <a:chOff x="7631198" y="620767"/>
                <a:chExt cx="731092" cy="731092"/>
              </a:xfrm>
              <a:effectLst/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FCBCEEA-8478-7750-BC59-EDDBC5F7A497}"/>
                    </a:ext>
                  </a:extLst>
                </p:cNvPr>
                <p:cNvSpPr/>
                <p:nvPr/>
              </p:nvSpPr>
              <p:spPr>
                <a:xfrm>
                  <a:off x="7631198" y="620767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108DE22-1DCA-46CA-A214-2E408FBDBD4B}"/>
                    </a:ext>
                  </a:extLst>
                </p:cNvPr>
                <p:cNvSpPr/>
                <p:nvPr/>
              </p:nvSpPr>
              <p:spPr>
                <a:xfrm>
                  <a:off x="7765729" y="754096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C0099"/>
                    </a:gs>
                    <a:gs pos="50000">
                      <a:srgbClr val="DAB9DF">
                        <a:alpha val="70980"/>
                      </a:srgbClr>
                    </a:gs>
                    <a:gs pos="100000">
                      <a:srgbClr val="CC0099">
                        <a:alpha val="65882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FFC00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1ED57E0-528A-35CD-1B1A-C73C8A8C6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6438" y="1359297"/>
                <a:ext cx="20601" cy="17760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7E576A-1998-3294-7B85-51F754A3F0BC}"/>
                </a:ext>
              </a:extLst>
            </p:cNvPr>
            <p:cNvSpPr txBox="1"/>
            <p:nvPr/>
          </p:nvSpPr>
          <p:spPr>
            <a:xfrm>
              <a:off x="7231433" y="4409955"/>
              <a:ext cx="141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STORAGE</a:t>
              </a:r>
              <a:endParaRPr lang="en-IN" sz="2400" b="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FDF5B2F-FBBC-0AEA-034A-B22DDFDE6A5F}"/>
              </a:ext>
            </a:extLst>
          </p:cNvPr>
          <p:cNvGrpSpPr/>
          <p:nvPr/>
        </p:nvGrpSpPr>
        <p:grpSpPr>
          <a:xfrm>
            <a:off x="8742906" y="662702"/>
            <a:ext cx="2088627" cy="5313688"/>
            <a:chOff x="8742906" y="662702"/>
            <a:chExt cx="2088627" cy="531368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FED63A2-1291-780E-6E50-5F29ED72240F}"/>
                </a:ext>
              </a:extLst>
            </p:cNvPr>
            <p:cNvGrpSpPr/>
            <p:nvPr/>
          </p:nvGrpSpPr>
          <p:grpSpPr>
            <a:xfrm>
              <a:off x="8742906" y="662702"/>
              <a:ext cx="2088627" cy="5313688"/>
              <a:chOff x="8742906" y="662702"/>
              <a:chExt cx="2088627" cy="531368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4B94A8F-1DFB-9983-D4FF-443CC66AC867}"/>
                  </a:ext>
                </a:extLst>
              </p:cNvPr>
              <p:cNvSpPr/>
              <p:nvPr/>
            </p:nvSpPr>
            <p:spPr>
              <a:xfrm>
                <a:off x="8742906" y="3887763"/>
                <a:ext cx="2088627" cy="2088627"/>
              </a:xfrm>
              <a:custGeom>
                <a:avLst/>
                <a:gdLst>
                  <a:gd name="connsiteX0" fmla="*/ 857250 w 1714500"/>
                  <a:gd name="connsiteY0" fmla="*/ 86869 h 1714500"/>
                  <a:gd name="connsiteX1" fmla="*/ 729193 w 1714500"/>
                  <a:gd name="connsiteY1" fmla="*/ 214926 h 1714500"/>
                  <a:gd name="connsiteX2" fmla="*/ 857250 w 1714500"/>
                  <a:gd name="connsiteY2" fmla="*/ 342983 h 1714500"/>
                  <a:gd name="connsiteX3" fmla="*/ 985307 w 1714500"/>
                  <a:gd name="connsiteY3" fmla="*/ 214926 h 1714500"/>
                  <a:gd name="connsiteX4" fmla="*/ 857250 w 1714500"/>
                  <a:gd name="connsiteY4" fmla="*/ 86869 h 1714500"/>
                  <a:gd name="connsiteX5" fmla="*/ 857250 w 1714500"/>
                  <a:gd name="connsiteY5" fmla="*/ 0 h 1714500"/>
                  <a:gd name="connsiteX6" fmla="*/ 1714500 w 1714500"/>
                  <a:gd name="connsiteY6" fmla="*/ 857250 h 1714500"/>
                  <a:gd name="connsiteX7" fmla="*/ 857250 w 1714500"/>
                  <a:gd name="connsiteY7" fmla="*/ 1714500 h 1714500"/>
                  <a:gd name="connsiteX8" fmla="*/ 0 w 1714500"/>
                  <a:gd name="connsiteY8" fmla="*/ 857250 h 1714500"/>
                  <a:gd name="connsiteX9" fmla="*/ 857250 w 1714500"/>
                  <a:gd name="connsiteY9" fmla="*/ 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4500" h="1714500">
                    <a:moveTo>
                      <a:pt x="857250" y="86869"/>
                    </a:moveTo>
                    <a:cubicBezTo>
                      <a:pt x="786526" y="86869"/>
                      <a:pt x="729193" y="144202"/>
                      <a:pt x="729193" y="214926"/>
                    </a:cubicBezTo>
                    <a:cubicBezTo>
                      <a:pt x="729193" y="285650"/>
                      <a:pt x="786526" y="342983"/>
                      <a:pt x="857250" y="342983"/>
                    </a:cubicBezTo>
                    <a:cubicBezTo>
                      <a:pt x="927974" y="342983"/>
                      <a:pt x="985307" y="285650"/>
                      <a:pt x="985307" y="214926"/>
                    </a:cubicBezTo>
                    <a:cubicBezTo>
                      <a:pt x="985307" y="144202"/>
                      <a:pt x="927974" y="86869"/>
                      <a:pt x="857250" y="86869"/>
                    </a:cubicBezTo>
                    <a:close/>
                    <a:moveTo>
                      <a:pt x="857250" y="0"/>
                    </a:moveTo>
                    <a:cubicBezTo>
                      <a:pt x="1330696" y="0"/>
                      <a:pt x="1714500" y="383804"/>
                      <a:pt x="1714500" y="857250"/>
                    </a:cubicBezTo>
                    <a:cubicBezTo>
                      <a:pt x="1714500" y="1330696"/>
                      <a:pt x="1330696" y="1714500"/>
                      <a:pt x="857250" y="1714500"/>
                    </a:cubicBezTo>
                    <a:cubicBezTo>
                      <a:pt x="383804" y="1714500"/>
                      <a:pt x="0" y="1330696"/>
                      <a:pt x="0" y="857250"/>
                    </a:cubicBezTo>
                    <a:cubicBezTo>
                      <a:pt x="0" y="383804"/>
                      <a:pt x="383804" y="0"/>
                      <a:pt x="85725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E8C92">
                      <a:alpha val="58824"/>
                    </a:srgb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rgbClr val="00FFFF">
                      <a:alpha val="65882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gradFill>
                  <a:gsLst>
                    <a:gs pos="0">
                      <a:srgbClr val="FFC000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ln>
              <a:effectLst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45F0EC8-B616-0FD7-7E35-04328103DC91}"/>
                  </a:ext>
                </a:extLst>
              </p:cNvPr>
              <p:cNvGrpSpPr/>
              <p:nvPr/>
            </p:nvGrpSpPr>
            <p:grpSpPr>
              <a:xfrm>
                <a:off x="9421673" y="662702"/>
                <a:ext cx="731092" cy="731092"/>
                <a:chOff x="9421673" y="662702"/>
                <a:chExt cx="731092" cy="731092"/>
              </a:xfrm>
              <a:effectLst/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0813041-46D4-0D44-C0B7-16011F0693AF}"/>
                    </a:ext>
                  </a:extLst>
                </p:cNvPr>
                <p:cNvSpPr/>
                <p:nvPr/>
              </p:nvSpPr>
              <p:spPr>
                <a:xfrm>
                  <a:off x="9421673" y="662702"/>
                  <a:ext cx="731092" cy="7310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2E73F4C-59C0-94E6-BED5-48992BA1EA54}"/>
                    </a:ext>
                  </a:extLst>
                </p:cNvPr>
                <p:cNvSpPr/>
                <p:nvPr/>
              </p:nvSpPr>
              <p:spPr>
                <a:xfrm>
                  <a:off x="9555002" y="796031"/>
                  <a:ext cx="464435" cy="4644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E8C92">
                        <a:alpha val="58824"/>
                      </a:srgb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00FFFF">
                        <a:alpha val="65882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gradFill>
                    <a:gsLst>
                      <a:gs pos="0">
                        <a:srgbClr val="FFC000"/>
                      </a:gs>
                      <a:gs pos="100000">
                        <a:schemeClr val="accent4">
                          <a:lumMod val="60000"/>
                          <a:lumOff val="40000"/>
                        </a:schemeClr>
                      </a:gs>
                    </a:gsLst>
                    <a:lin ang="5400000" scaled="1"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3D4595-69D3-879C-99F7-E523C0CF2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3684" y="1387406"/>
                <a:ext cx="34129" cy="250035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6B2224E-144F-D3C2-5B4B-5C6DF2332DFB}"/>
                </a:ext>
              </a:extLst>
            </p:cNvPr>
            <p:cNvSpPr txBox="1"/>
            <p:nvPr/>
          </p:nvSpPr>
          <p:spPr>
            <a:xfrm>
              <a:off x="9024940" y="5054837"/>
              <a:ext cx="1558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INTERNET</a:t>
              </a:r>
              <a:endParaRPr lang="en-I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96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2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9000">
                                          <p:cBhvr additive="base">
                                            <p:cTn id="13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9000">
                                          <p:cBhvr additive="base">
                                            <p:cTn id="14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19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20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5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31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32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1111</Words>
  <Application>Microsoft Office PowerPoint</Application>
  <PresentationFormat>Widescreen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Bookman Old Style</vt:lpstr>
      <vt:lpstr>Calibri</vt:lpstr>
      <vt:lpstr>Calibri Light</vt:lpstr>
      <vt:lpstr>Century</vt:lpstr>
      <vt:lpstr>Comic Sans MS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Ganta Gnanesh</dc:creator>
  <cp:lastModifiedBy>Anil Kumar</cp:lastModifiedBy>
  <cp:revision>1</cp:revision>
  <dcterms:created xsi:type="dcterms:W3CDTF">2024-02-14T05:15:31Z</dcterms:created>
  <dcterms:modified xsi:type="dcterms:W3CDTF">2024-04-18T05:21:09Z</dcterms:modified>
</cp:coreProperties>
</file>