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2"/>
  </p:handoutMasterIdLst>
  <p:sldIdLst>
    <p:sldId id="256" r:id="rId3"/>
    <p:sldId id="258" r:id="rId5"/>
    <p:sldId id="277" r:id="rId6"/>
    <p:sldId id="298" r:id="rId7"/>
    <p:sldId id="284" r:id="rId8"/>
    <p:sldId id="285" r:id="rId9"/>
    <p:sldId id="293" r:id="rId10"/>
    <p:sldId id="295" r:id="rId11"/>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hong wei" initials="j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1BBB"/>
    <a:srgbClr val="FFD148"/>
    <a:srgbClr val="FFFFFF"/>
    <a:srgbClr val="FCD045"/>
    <a:srgbClr val="72A0FE"/>
    <a:srgbClr val="4A6FDA"/>
    <a:srgbClr val="254AB6"/>
    <a:srgbClr val="8BB1FE"/>
    <a:srgbClr val="697FCE"/>
    <a:srgbClr val="E7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6182" autoAdjust="0"/>
  </p:normalViewPr>
  <p:slideViewPr>
    <p:cSldViewPr snapToGrid="0">
      <p:cViewPr varScale="1">
        <p:scale>
          <a:sx n="111" d="100"/>
          <a:sy n="111" d="100"/>
        </p:scale>
        <p:origin x="384" y="10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277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4.png"/><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1" Type="http://schemas.openxmlformats.org/officeDocument/2006/relationships/image" Target="../media/image5.svg"/><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 name="组合 1"/>
          <p:cNvGrpSpPr/>
          <p:nvPr userDrawn="1"/>
        </p:nvGrpSpPr>
        <p:grpSpPr>
          <a:xfrm>
            <a:off x="2059335" y="3856488"/>
            <a:ext cx="360262" cy="393619"/>
            <a:chOff x="1654629" y="3382735"/>
            <a:chExt cx="514352" cy="561976"/>
          </a:xfrm>
        </p:grpSpPr>
        <p:sp>
          <p:nvSpPr>
            <p:cNvPr id="3" name="椭圆 2"/>
            <p:cNvSpPr/>
            <p:nvPr/>
          </p:nvSpPr>
          <p:spPr>
            <a:xfrm>
              <a:off x="1654629" y="3382735"/>
              <a:ext cx="311152" cy="311152"/>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62581" y="3538311"/>
              <a:ext cx="406400" cy="406400"/>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9000000">
            <a:off x="9561835" y="2186265"/>
            <a:ext cx="809329" cy="119498"/>
          </a:xfrm>
          <a:prstGeom prst="rect">
            <a:avLst/>
          </a:prstGeom>
        </p:spPr>
      </p:pic>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600000">
            <a:off x="10143694" y="4347607"/>
            <a:ext cx="406061" cy="59955"/>
          </a:xfrm>
          <a:prstGeom prst="rect">
            <a:avLst/>
          </a:prstGeom>
        </p:spPr>
      </p:pic>
      <p:pic>
        <p:nvPicPr>
          <p:cNvPr id="7" name="图形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4400000">
            <a:off x="8819675" y="5124992"/>
            <a:ext cx="406061" cy="59955"/>
          </a:xfrm>
          <a:prstGeom prst="rect">
            <a:avLst/>
          </a:prstGeom>
        </p:spPr>
      </p:pic>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9000000" flipH="1">
            <a:off x="1845617" y="3093817"/>
            <a:ext cx="406061" cy="59955"/>
          </a:xfrm>
          <a:prstGeom prst="rect">
            <a:avLst/>
          </a:prstGeom>
        </p:spPr>
      </p:pic>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9000000" flipH="1">
            <a:off x="3086111" y="4602561"/>
            <a:ext cx="406061" cy="59955"/>
          </a:xfrm>
          <a:prstGeom prst="rect">
            <a:avLst/>
          </a:prstGeom>
        </p:spPr>
      </p:pic>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7540116" flipH="1" flipV="1">
            <a:off x="3386244" y="5398709"/>
            <a:ext cx="631203" cy="93197"/>
          </a:xfrm>
          <a:prstGeom prst="rect">
            <a:avLst/>
          </a:prstGeom>
        </p:spPr>
      </p:pic>
      <p:pic>
        <p:nvPicPr>
          <p:cNvPr id="11" name="图形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1700000" flipH="1">
            <a:off x="2882239" y="1968894"/>
            <a:ext cx="406061" cy="59955"/>
          </a:xfrm>
          <a:prstGeom prst="rect">
            <a:avLst/>
          </a:prstGeom>
        </p:spPr>
      </p:pic>
      <p:grpSp>
        <p:nvGrpSpPr>
          <p:cNvPr id="12" name="组合 11"/>
          <p:cNvGrpSpPr/>
          <p:nvPr userDrawn="1"/>
        </p:nvGrpSpPr>
        <p:grpSpPr>
          <a:xfrm rot="9900000">
            <a:off x="10079385" y="2961945"/>
            <a:ext cx="360262" cy="393619"/>
            <a:chOff x="1654629" y="3382735"/>
            <a:chExt cx="514352" cy="561976"/>
          </a:xfrm>
        </p:grpSpPr>
        <p:sp>
          <p:nvSpPr>
            <p:cNvPr id="13" name="椭圆 12"/>
            <p:cNvSpPr/>
            <p:nvPr/>
          </p:nvSpPr>
          <p:spPr>
            <a:xfrm>
              <a:off x="1654629" y="3382735"/>
              <a:ext cx="311152" cy="311152"/>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62581" y="3538311"/>
              <a:ext cx="406400" cy="406400"/>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形 14"/>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932697" y="5128727"/>
            <a:ext cx="218240" cy="219847"/>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0000">
            <a:off x="9463043" y="4695657"/>
            <a:ext cx="246266" cy="248079"/>
          </a:xfrm>
          <a:prstGeom prst="rect">
            <a:avLst/>
          </a:prstGeom>
        </p:spPr>
      </p:pic>
      <p:pic>
        <p:nvPicPr>
          <p:cNvPr id="17" name="图形 1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830407" y="1022172"/>
            <a:ext cx="218240" cy="219847"/>
          </a:xfrm>
          <a:prstGeom prst="rect">
            <a:avLst/>
          </a:prstGeom>
        </p:spPr>
      </p:pic>
      <p:sp>
        <p:nvSpPr>
          <p:cNvPr id="18" name="椭圆 17"/>
          <p:cNvSpPr/>
          <p:nvPr userDrawn="1"/>
        </p:nvSpPr>
        <p:spPr>
          <a:xfrm>
            <a:off x="3365161" y="1997789"/>
            <a:ext cx="158769" cy="158770"/>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2292817" y="2821611"/>
            <a:ext cx="136305" cy="13630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9082030" y="5377154"/>
            <a:ext cx="136305" cy="13630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295620" y="2465647"/>
            <a:ext cx="193334" cy="193335"/>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3502492" y="4364661"/>
            <a:ext cx="136305" cy="13630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9800000" flipH="1">
            <a:off x="1991444" y="4650286"/>
            <a:ext cx="353718" cy="354150"/>
          </a:xfrm>
          <a:prstGeom prst="rect">
            <a:avLst/>
          </a:prstGeom>
        </p:spPr>
      </p:pic>
      <p:pic>
        <p:nvPicPr>
          <p:cNvPr id="24" name="图形 23"/>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800000">
            <a:off x="8102051" y="1665917"/>
            <a:ext cx="639351" cy="640163"/>
          </a:xfrm>
          <a:prstGeom prst="rect">
            <a:avLst/>
          </a:prstGeom>
        </p:spPr>
      </p:pic>
      <p:pic>
        <p:nvPicPr>
          <p:cNvPr id="25" name="图形 24"/>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900000">
            <a:off x="6774530" y="5571454"/>
            <a:ext cx="504148" cy="4254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1BBB"/>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hyperlink" Target="https://github.com/Abhinish098/Hackathon-202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更多作品：http://dwz.cn/rlX3UeQX_1"/>
          <p:cNvSpPr txBox="1"/>
          <p:nvPr/>
        </p:nvSpPr>
        <p:spPr>
          <a:xfrm>
            <a:off x="3322320" y="3064510"/>
            <a:ext cx="5546725" cy="12846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IN" sz="5400" dirty="0">
                <a:solidFill>
                  <a:schemeClr val="bg1"/>
                </a:solidFill>
                <a:latin typeface="Bookman Old Style" panose="02050604050505020204" charset="0"/>
                <a:cs typeface="Bookman Old Style" panose="02050604050505020204" charset="0"/>
              </a:rPr>
              <a:t>Final Report</a:t>
            </a:r>
            <a:endParaRPr lang="en-IN" sz="5400" dirty="0">
              <a:solidFill>
                <a:schemeClr val="bg1"/>
              </a:solidFill>
              <a:latin typeface="Bookman Old Style" panose="02050604050505020204" charset="0"/>
              <a:cs typeface="Bookman Old Style" panose="02050604050505020204" charset="0"/>
            </a:endParaRPr>
          </a:p>
        </p:txBody>
      </p:sp>
      <p:sp>
        <p:nvSpPr>
          <p:cNvPr id="3" name="Text Box 2"/>
          <p:cNvSpPr txBox="1"/>
          <p:nvPr/>
        </p:nvSpPr>
        <p:spPr>
          <a:xfrm>
            <a:off x="4117975" y="1783715"/>
            <a:ext cx="3956050" cy="1568450"/>
          </a:xfrm>
          <a:prstGeom prst="rect">
            <a:avLst/>
          </a:prstGeom>
          <a:noFill/>
        </p:spPr>
        <p:txBody>
          <a:bodyPr wrap="none" rtlCol="0">
            <a:spAutoFit/>
          </a:bodyPr>
          <a:p>
            <a:pPr algn="ctr"/>
            <a:r>
              <a:rPr lang="en-IN" sz="9600">
                <a:solidFill>
                  <a:srgbClr val="FFD148"/>
                </a:solidFill>
                <a:latin typeface="Brush Script MT" panose="03060802040406070304" charset="0"/>
                <a:ea typeface="+mj-ea"/>
                <a:cs typeface="Brush Script MT" panose="03060802040406070304" charset="0"/>
                <a:sym typeface="+mn-ea"/>
              </a:rPr>
              <a:t>DotShots</a:t>
            </a:r>
            <a:endParaRPr lang="en-IN" sz="9600">
              <a:solidFill>
                <a:schemeClr val="bg1"/>
              </a:solidFill>
              <a:latin typeface="Brush Script MT" panose="03060802040406070304" charset="0"/>
              <a:ea typeface="思源黑體 ExtraLight" panose="020B0200000000000000" pitchFamily="34" charset="-128"/>
              <a:cs typeface="Brush Script MT" panose="0306080204040607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更多作品：http://dwz.cn/rlX3UeQX_2"/>
          <p:cNvSpPr txBox="1"/>
          <p:nvPr/>
        </p:nvSpPr>
        <p:spPr>
          <a:xfrm>
            <a:off x="2932430" y="2147570"/>
            <a:ext cx="6327775" cy="2861310"/>
          </a:xfrm>
          <a:prstGeom prst="rect">
            <a:avLst/>
          </a:prstGeom>
          <a:noFill/>
        </p:spPr>
        <p:txBody>
          <a:bodyPr wrap="square" rtlCol="0">
            <a:spAutoFit/>
          </a:bodyPr>
          <a:lstStyle/>
          <a:p>
            <a:pPr algn="ctr"/>
            <a:r>
              <a:rPr lang="en-US" altLang="zh-CN" sz="2000" dirty="0">
                <a:solidFill>
                  <a:schemeClr val="bg1"/>
                </a:solidFill>
                <a:latin typeface="Bookman Old Style" panose="02050604050505020204" charset="0"/>
                <a:ea typeface="Microsoft YaHei Light" panose="020B0502040204020203" pitchFamily="34" charset="-122"/>
                <a:cs typeface="Bookman Old Style" panose="02050604050505020204" charset="0"/>
              </a:rPr>
              <a:t>We have decided to pitch our idea on the theme Education and Technology by using Web and App development to overcome the challenges faced by the students and teachers while also giving them an option and opportunity exploring new fields on their own, we come up with this idea in order to solve the entangled management of time due to time wastage caused during the idle periods</a:t>
            </a:r>
            <a:endParaRPr lang="en-US" altLang="zh-CN" sz="2000" dirty="0">
              <a:solidFill>
                <a:schemeClr val="bg1"/>
              </a:solidFill>
              <a:latin typeface="Bookman Old Style" panose="02050604050505020204" charset="0"/>
              <a:ea typeface="Microsoft YaHei Light" panose="020B0502040204020203" pitchFamily="34" charset="-122"/>
              <a:cs typeface="Bookman Old Style" panose="02050604050505020204" charset="0"/>
            </a:endParaRPr>
          </a:p>
        </p:txBody>
      </p:sp>
      <p:sp>
        <p:nvSpPr>
          <p:cNvPr id="10" name="更多作品：http://dwz.cn/rlX3UeQX_3"/>
          <p:cNvSpPr txBox="1"/>
          <p:nvPr/>
        </p:nvSpPr>
        <p:spPr>
          <a:xfrm>
            <a:off x="3540760" y="1379220"/>
            <a:ext cx="5110480" cy="768350"/>
          </a:xfrm>
          <a:prstGeom prst="rect">
            <a:avLst/>
          </a:prstGeom>
          <a:noFill/>
        </p:spPr>
        <p:txBody>
          <a:bodyPr wrap="square" rtlCol="0">
            <a:spAutoFit/>
          </a:bodyPr>
          <a:lstStyle/>
          <a:p>
            <a:pPr algn="ctr"/>
            <a:r>
              <a:rPr lang="en-IN" sz="4400" b="1">
                <a:solidFill>
                  <a:schemeClr val="bg1"/>
                </a:solidFill>
                <a:latin typeface="+mj-ea"/>
                <a:ea typeface="+mj-ea"/>
              </a:rPr>
              <a:t>Introduction</a:t>
            </a:r>
            <a:endParaRPr lang="en-IN" sz="4400" b="1">
              <a:solidFill>
                <a:schemeClr val="bg1"/>
              </a:solidFill>
              <a:latin typeface="+mj-ea"/>
              <a:ea typeface="+mj-ea"/>
            </a:endParaRPr>
          </a:p>
        </p:txBody>
      </p:sp>
      <p:sp>
        <p:nvSpPr>
          <p:cNvPr id="5" name="更多作品：http://dwz.cn/rlX3UeQX_2"/>
          <p:cNvSpPr txBox="1"/>
          <p:nvPr/>
        </p:nvSpPr>
        <p:spPr>
          <a:xfrm>
            <a:off x="5325722" y="139214"/>
            <a:ext cx="1539286" cy="1584176"/>
          </a:xfrm>
          <a:prstGeom prst="rect">
            <a:avLst/>
          </a:prstGeom>
          <a:noFill/>
        </p:spPr>
        <p:txBody>
          <a:bodyPr wrap="none" lIns="0" tIns="0" rIns="0" bIns="0" anchor="ctr" anchorCtr="0">
            <a:normAutofit/>
          </a:bodyPr>
          <a:lstStyle/>
          <a:p>
            <a:pPr algn="ctr"/>
            <a:r>
              <a:rPr lang="en-US" altLang="zh-CN" sz="7200">
                <a:solidFill>
                  <a:srgbClr val="FFD148"/>
                </a:solidFill>
                <a:latin typeface="+mj-lt"/>
              </a:rPr>
              <a:t>0</a:t>
            </a:r>
            <a:r>
              <a:rPr lang="en-US" altLang="zh-CN" sz="7200">
                <a:solidFill>
                  <a:schemeClr val="bg1"/>
                </a:solidFill>
              </a:rPr>
              <a:t>1</a:t>
            </a:r>
            <a:endParaRPr lang="en-US" altLang="zh-CN" sz="7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更多作品：http://dwz.cn/rlX3UeQX_10"/>
          <p:cNvSpPr txBox="1"/>
          <p:nvPr/>
        </p:nvSpPr>
        <p:spPr>
          <a:xfrm>
            <a:off x="637772" y="815864"/>
            <a:ext cx="2828925" cy="460375"/>
          </a:xfrm>
          <a:prstGeom prst="rect">
            <a:avLst/>
          </a:prstGeom>
          <a:noFill/>
        </p:spPr>
        <p:txBody>
          <a:bodyPr wrap="square" rtlCol="0">
            <a:spAutoFit/>
          </a:bodyPr>
          <a:lstStyle/>
          <a:p>
            <a:r>
              <a:rPr lang="en-IN" altLang="zh-CN" sz="2400" b="1">
                <a:solidFill>
                  <a:schemeClr val="bg1"/>
                </a:solidFill>
                <a:latin typeface="+mj-ea"/>
                <a:ea typeface="+mj-ea"/>
              </a:rPr>
              <a:t>OUR IDEA</a:t>
            </a:r>
            <a:endParaRPr lang="en-IN" altLang="zh-CN" sz="2400" b="1">
              <a:solidFill>
                <a:schemeClr val="bg1"/>
              </a:solidFill>
              <a:latin typeface="+mj-ea"/>
              <a:ea typeface="+mj-ea"/>
            </a:endParaRPr>
          </a:p>
        </p:txBody>
      </p:sp>
      <p:sp>
        <p:nvSpPr>
          <p:cNvPr id="23" name="更多作品：http://dwz.cn/rlX3UeQX_11"/>
          <p:cNvSpPr/>
          <p:nvPr/>
        </p:nvSpPr>
        <p:spPr bwMode="auto">
          <a:xfrm>
            <a:off x="7219315" y="2087880"/>
            <a:ext cx="4300855" cy="423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Our goal is to establish a method to interconnect Students to Students  and Teachers and also the other way around.</a:t>
            </a:r>
            <a:endParaRPr lang="en-IN" altLang="en-US" dirty="0">
              <a:solidFill>
                <a:schemeClr val="bg1"/>
              </a:solidFill>
              <a:latin typeface="Book Antiqua" panose="02040602050305030304" charset="0"/>
              <a:cs typeface="Book Antiqua" panose="02040602050305030304" charset="0"/>
            </a:endParaRPr>
          </a:p>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Not only should Students be able to learn through teachers but also by communicating with other students out of their own interest.</a:t>
            </a:r>
            <a:endParaRPr lang="en-IN" altLang="en-US" dirty="0">
              <a:solidFill>
                <a:schemeClr val="bg1"/>
              </a:solidFill>
              <a:latin typeface="Book Antiqua" panose="02040602050305030304" charset="0"/>
              <a:cs typeface="Book Antiqua" panose="02040602050305030304" charset="0"/>
            </a:endParaRPr>
          </a:p>
        </p:txBody>
      </p:sp>
      <p:pic>
        <p:nvPicPr>
          <p:cNvPr id="2" name="Picture 1"/>
          <p:cNvPicPr>
            <a:picLocks noChangeAspect="1"/>
          </p:cNvPicPr>
          <p:nvPr/>
        </p:nvPicPr>
        <p:blipFill>
          <a:blip r:embed="rId1"/>
          <a:stretch>
            <a:fillRect/>
          </a:stretch>
        </p:blipFill>
        <p:spPr>
          <a:xfrm>
            <a:off x="908050" y="2087880"/>
            <a:ext cx="5576570" cy="36804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更多作品：http://dwz.cn/rlX3UeQX_2"/>
          <p:cNvSpPr txBox="1"/>
          <p:nvPr/>
        </p:nvSpPr>
        <p:spPr>
          <a:xfrm>
            <a:off x="3822871" y="2921325"/>
            <a:ext cx="4544990" cy="1014730"/>
          </a:xfrm>
          <a:prstGeom prst="rect">
            <a:avLst/>
          </a:prstGeom>
          <a:noFill/>
        </p:spPr>
        <p:txBody>
          <a:bodyPr wrap="square" rtlCol="0">
            <a:spAutoFit/>
          </a:bodyPr>
          <a:lstStyle/>
          <a:p>
            <a:pPr algn="ctr"/>
            <a:r>
              <a:rPr lang="en-IN" altLang="en-US" sz="2000" dirty="0">
                <a:solidFill>
                  <a:schemeClr val="bg1"/>
                </a:solidFill>
                <a:latin typeface="Bookman Old Style" panose="02050604050505020204" charset="0"/>
                <a:ea typeface="Microsoft YaHei Light" panose="020B0502040204020203" pitchFamily="34" charset="-122"/>
                <a:cs typeface="Bookman Old Style" panose="02050604050505020204" charset="0"/>
              </a:rPr>
              <a:t>We Have used Website and Application Development as out basic tools to impliment this idea.</a:t>
            </a:r>
            <a:endParaRPr lang="en-IN" altLang="en-US" sz="2000" dirty="0">
              <a:solidFill>
                <a:schemeClr val="bg1"/>
              </a:solidFill>
              <a:latin typeface="Bookman Old Style" panose="02050604050505020204" charset="0"/>
              <a:ea typeface="Microsoft YaHei Light" panose="020B0502040204020203" pitchFamily="34" charset="-122"/>
              <a:cs typeface="Bookman Old Style" panose="02050604050505020204" charset="0"/>
            </a:endParaRPr>
          </a:p>
        </p:txBody>
      </p:sp>
      <p:sp>
        <p:nvSpPr>
          <p:cNvPr id="10" name="更多作品：http://dwz.cn/rlX3UeQX_3"/>
          <p:cNvSpPr txBox="1"/>
          <p:nvPr/>
        </p:nvSpPr>
        <p:spPr>
          <a:xfrm>
            <a:off x="3540125" y="2040255"/>
            <a:ext cx="5110480" cy="768350"/>
          </a:xfrm>
          <a:prstGeom prst="rect">
            <a:avLst/>
          </a:prstGeom>
          <a:noFill/>
        </p:spPr>
        <p:txBody>
          <a:bodyPr wrap="square" rtlCol="0">
            <a:spAutoFit/>
          </a:bodyPr>
          <a:lstStyle/>
          <a:p>
            <a:pPr algn="ctr"/>
            <a:r>
              <a:rPr lang="en-IN" sz="4400" b="1">
                <a:solidFill>
                  <a:schemeClr val="bg1"/>
                </a:solidFill>
                <a:latin typeface="+mj-ea"/>
                <a:ea typeface="+mj-ea"/>
              </a:rPr>
              <a:t>Technology Used</a:t>
            </a:r>
            <a:endParaRPr lang="en-IN" sz="4400" b="1">
              <a:solidFill>
                <a:schemeClr val="bg1"/>
              </a:solidFill>
              <a:latin typeface="+mj-ea"/>
              <a:ea typeface="+mj-ea"/>
            </a:endParaRPr>
          </a:p>
        </p:txBody>
      </p:sp>
      <p:sp>
        <p:nvSpPr>
          <p:cNvPr id="5" name="更多作品：http://dwz.cn/rlX3UeQX_2"/>
          <p:cNvSpPr txBox="1"/>
          <p:nvPr/>
        </p:nvSpPr>
        <p:spPr>
          <a:xfrm>
            <a:off x="5326357" y="456079"/>
            <a:ext cx="1539286" cy="1584176"/>
          </a:xfrm>
          <a:prstGeom prst="rect">
            <a:avLst/>
          </a:prstGeom>
          <a:noFill/>
        </p:spPr>
        <p:txBody>
          <a:bodyPr wrap="none" lIns="0" tIns="0" rIns="0" bIns="0" anchor="ctr" anchorCtr="0">
            <a:normAutofit/>
          </a:bodyPr>
          <a:lstStyle/>
          <a:p>
            <a:pPr algn="ctr"/>
            <a:r>
              <a:rPr lang="en-US" altLang="zh-CN" sz="7200">
                <a:solidFill>
                  <a:srgbClr val="FFD148"/>
                </a:solidFill>
                <a:latin typeface="+mj-lt"/>
              </a:rPr>
              <a:t>02</a:t>
            </a:r>
            <a:endParaRPr lang="en-US" altLang="zh-CN" sz="7200" dirty="0">
              <a:solidFill>
                <a:schemeClr val="bg1"/>
              </a:solidFill>
            </a:endParaRPr>
          </a:p>
        </p:txBody>
      </p:sp>
      <p:sp>
        <p:nvSpPr>
          <p:cNvPr id="3" name="更多作品：http://dwz.cn/rlX3UeQX_2"/>
          <p:cNvSpPr txBox="1"/>
          <p:nvPr/>
        </p:nvSpPr>
        <p:spPr>
          <a:xfrm>
            <a:off x="3824141" y="4435800"/>
            <a:ext cx="4544990" cy="706755"/>
          </a:xfrm>
          <a:prstGeom prst="rect">
            <a:avLst/>
          </a:prstGeom>
          <a:noFill/>
        </p:spPr>
        <p:txBody>
          <a:bodyPr wrap="square" rtlCol="0">
            <a:spAutoFit/>
          </a:bodyPr>
          <a:p>
            <a:pPr algn="ctr"/>
            <a:r>
              <a:rPr lang="en-IN" altLang="en-US" sz="2000" dirty="0">
                <a:solidFill>
                  <a:schemeClr val="bg1"/>
                </a:solidFill>
                <a:latin typeface="Bookman Old Style" panose="02050604050505020204" charset="0"/>
                <a:ea typeface="Microsoft YaHei Light" panose="020B0502040204020203" pitchFamily="34" charset="-122"/>
                <a:cs typeface="Bookman Old Style" panose="02050604050505020204" charset="0"/>
                <a:hlinkClick r:id="rId1" tooltip="" action="ppaction://hlinkfile"/>
              </a:rPr>
              <a:t>https://github.com/Abhinish098/Hackathon-2020</a:t>
            </a:r>
            <a:endParaRPr lang="en-IN" altLang="en-US" sz="2000" dirty="0">
              <a:solidFill>
                <a:schemeClr val="bg1"/>
              </a:solidFill>
              <a:latin typeface="Bookman Old Style" panose="02050604050505020204" charset="0"/>
              <a:ea typeface="Microsoft YaHei Light" panose="020B0502040204020203" pitchFamily="34" charset="-122"/>
              <a:cs typeface="Bookman Old Style" panose="02050604050505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更多作品：http://dwz.cn/rlX3UeQX_4"/>
          <p:cNvSpPr txBox="1"/>
          <p:nvPr/>
        </p:nvSpPr>
        <p:spPr>
          <a:xfrm>
            <a:off x="547370" y="1214755"/>
            <a:ext cx="5407025" cy="733425"/>
          </a:xfrm>
          <a:prstGeom prst="rect">
            <a:avLst/>
          </a:prstGeom>
        </p:spPr>
        <p:txBody>
          <a:bodyPr wrap="square"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l">
              <a:lnSpc>
                <a:spcPct val="160000"/>
              </a:lnSpc>
              <a:spcBef>
                <a:spcPts val="0"/>
              </a:spcBef>
              <a:buNone/>
            </a:pPr>
            <a:r>
              <a:rPr lang="en-IN" altLang="en-US" sz="2000" dirty="0">
                <a:solidFill>
                  <a:schemeClr val="bg1"/>
                </a:solidFill>
                <a:latin typeface="Bookman Old Style" panose="02050604050505020204" charset="0"/>
                <a:cs typeface="Bookman Old Style" panose="02050604050505020204" charset="0"/>
              </a:rPr>
              <a:t>With reference to the problem we are facing as mentioned: </a:t>
            </a:r>
            <a:endParaRPr lang="en-IN" altLang="en-US" sz="2000" dirty="0">
              <a:solidFill>
                <a:schemeClr val="bg1"/>
              </a:solidFill>
              <a:latin typeface="Bookman Old Style" panose="02050604050505020204" charset="0"/>
              <a:cs typeface="Bookman Old Style" panose="02050604050505020204" charset="0"/>
            </a:endParaRPr>
          </a:p>
        </p:txBody>
      </p:sp>
      <p:sp>
        <p:nvSpPr>
          <p:cNvPr id="11" name="更多作品：http://dwz.cn/rlX3UeQX_6"/>
          <p:cNvSpPr/>
          <p:nvPr/>
        </p:nvSpPr>
        <p:spPr>
          <a:xfrm>
            <a:off x="4661109" y="2520313"/>
            <a:ext cx="600360" cy="574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oAutofit/>
          </a:bodyPr>
          <a:lstStyle/>
          <a:p>
            <a:pPr lvl="0" algn="ctr"/>
            <a:endParaRPr lang="en-IN" sz="4400" b="1" dirty="0">
              <a:solidFill>
                <a:schemeClr val="bg1"/>
              </a:solidFill>
            </a:endParaRPr>
          </a:p>
        </p:txBody>
      </p:sp>
      <p:cxnSp>
        <p:nvCxnSpPr>
          <p:cNvPr id="15" name="更多作品：http://dwz.cn/rlX3UeQX_10"/>
          <p:cNvCxnSpPr/>
          <p:nvPr/>
        </p:nvCxnSpPr>
        <p:spPr>
          <a:xfrm>
            <a:off x="6560064" y="1214438"/>
            <a:ext cx="0" cy="5018087"/>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8" name="更多作品：http://dwz.cn/rlX3UeQX_17"/>
          <p:cNvSpPr txBox="1"/>
          <p:nvPr/>
        </p:nvSpPr>
        <p:spPr>
          <a:xfrm>
            <a:off x="547370" y="340360"/>
            <a:ext cx="4993005" cy="829945"/>
          </a:xfrm>
          <a:prstGeom prst="rect">
            <a:avLst/>
          </a:prstGeom>
          <a:noFill/>
        </p:spPr>
        <p:txBody>
          <a:bodyPr wrap="square" rtlCol="0">
            <a:spAutoFit/>
          </a:bodyPr>
          <a:lstStyle/>
          <a:p>
            <a:r>
              <a:rPr lang="en-IN" sz="2400" b="1">
                <a:solidFill>
                  <a:schemeClr val="bg1"/>
                </a:solidFill>
                <a:latin typeface="+mj-ea"/>
                <a:ea typeface="+mj-ea"/>
              </a:rPr>
              <a:t>Key Points as response to the Problem Statement</a:t>
            </a:r>
            <a:endParaRPr lang="en-IN" sz="2400" b="1">
              <a:solidFill>
                <a:schemeClr val="bg1"/>
              </a:solidFill>
              <a:latin typeface="+mj-ea"/>
              <a:ea typeface="+mj-ea"/>
            </a:endParaRPr>
          </a:p>
        </p:txBody>
      </p:sp>
      <p:sp>
        <p:nvSpPr>
          <p:cNvPr id="3" name="更多作品：http://dwz.cn/rlX3UeQX_11"/>
          <p:cNvSpPr/>
          <p:nvPr/>
        </p:nvSpPr>
        <p:spPr bwMode="auto">
          <a:xfrm>
            <a:off x="668655" y="2520315"/>
            <a:ext cx="4300855" cy="423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Students not being able to join a video lecture by their respective teacher because of a set limitation to the number of participants pre-defined by the organization whose technology is being used.</a:t>
            </a:r>
            <a:endParaRPr lang="en-IN" altLang="en-US" dirty="0">
              <a:solidFill>
                <a:schemeClr val="bg1"/>
              </a:solidFill>
              <a:latin typeface="Book Antiqua" panose="02040602050305030304" charset="0"/>
              <a:cs typeface="Book Antiqua" panose="02040602050305030304" charset="0"/>
            </a:endParaRPr>
          </a:p>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Demotivating and boring leasure hours and the time that gets wasted sitting idle due to lack of resources .</a:t>
            </a:r>
            <a:endParaRPr lang="en-IN" altLang="en-US" dirty="0">
              <a:solidFill>
                <a:schemeClr val="bg1"/>
              </a:solidFill>
              <a:latin typeface="Book Antiqua" panose="02040602050305030304" charset="0"/>
              <a:cs typeface="Book Antiqua" panose="02040602050305030304" charset="0"/>
            </a:endParaRPr>
          </a:p>
        </p:txBody>
      </p:sp>
      <p:sp>
        <p:nvSpPr>
          <p:cNvPr id="4" name="更多作品：http://dwz.cn/rlX3UeQX_11"/>
          <p:cNvSpPr/>
          <p:nvPr/>
        </p:nvSpPr>
        <p:spPr bwMode="auto">
          <a:xfrm>
            <a:off x="7080885" y="2520315"/>
            <a:ext cx="4300855" cy="423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Teachers here are given the dynamic power to decide the upper limit of how many students he/she wants to accumulate in the online class.</a:t>
            </a:r>
            <a:endParaRPr lang="en-IN" altLang="en-US" dirty="0">
              <a:solidFill>
                <a:schemeClr val="bg1"/>
              </a:solidFill>
              <a:latin typeface="Book Antiqua" panose="02040602050305030304" charset="0"/>
              <a:cs typeface="Book Antiqua" panose="02040602050305030304" charset="0"/>
            </a:endParaRPr>
          </a:p>
          <a:p>
            <a:pPr marL="171450" indent="-171450">
              <a:lnSpc>
                <a:spcPct val="150000"/>
              </a:lnSpc>
              <a:buFont typeface="Arial" panose="020B0604020202020204" pitchFamily="34" charset="0"/>
              <a:buChar char="•"/>
              <a:tabLst>
                <a:tab pos="227965" algn="l"/>
              </a:tabLst>
              <a:defRPr/>
            </a:pPr>
            <a:r>
              <a:rPr lang="en-IN" altLang="en-US" dirty="0">
                <a:solidFill>
                  <a:schemeClr val="bg1"/>
                </a:solidFill>
                <a:latin typeface="Book Antiqua" panose="02040602050305030304" charset="0"/>
                <a:cs typeface="Book Antiqua" panose="02040602050305030304" charset="0"/>
              </a:rPr>
              <a:t>A dynamic platform is made in which the user can interact with other users and to get hands on collaboration and expand their network while they learn peer to peer.</a:t>
            </a:r>
            <a:endParaRPr lang="en-IN" altLang="en-US" dirty="0">
              <a:solidFill>
                <a:schemeClr val="bg1"/>
              </a:solidFill>
              <a:latin typeface="Book Antiqua" panose="02040602050305030304" charset="0"/>
              <a:cs typeface="Book Antiqua" panose="02040602050305030304" charset="0"/>
            </a:endParaRPr>
          </a:p>
        </p:txBody>
      </p:sp>
      <p:sp>
        <p:nvSpPr>
          <p:cNvPr id="5" name="更多作品：http://dwz.cn/rlX3UeQX_4"/>
          <p:cNvSpPr txBox="1"/>
          <p:nvPr/>
        </p:nvSpPr>
        <p:spPr>
          <a:xfrm>
            <a:off x="6762750" y="1214755"/>
            <a:ext cx="5407025" cy="733425"/>
          </a:xfrm>
          <a:prstGeom prst="rect">
            <a:avLst/>
          </a:prstGeom>
        </p:spPr>
        <p:txBody>
          <a:bodyPr wrap="square"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l">
              <a:lnSpc>
                <a:spcPct val="160000"/>
              </a:lnSpc>
              <a:spcBef>
                <a:spcPts val="0"/>
              </a:spcBef>
              <a:buNone/>
            </a:pPr>
            <a:r>
              <a:rPr lang="en-IN" altLang="en-US" sz="2000" dirty="0">
                <a:solidFill>
                  <a:schemeClr val="bg1"/>
                </a:solidFill>
                <a:latin typeface="Bookman Old Style" panose="02050604050505020204" charset="0"/>
                <a:cs typeface="Bookman Old Style" panose="02050604050505020204" charset="0"/>
              </a:rPr>
              <a:t>So we came up with the following solution for them in short: </a:t>
            </a:r>
            <a:endParaRPr lang="en-IN" altLang="en-US" sz="2000" dirty="0">
              <a:solidFill>
                <a:schemeClr val="bg1"/>
              </a:solidFill>
              <a:latin typeface="Bookman Old Style" panose="02050604050505020204" charset="0"/>
              <a:cs typeface="Bookman Old Style" panose="02050604050505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更多作品：http://dwz.cn/rlX3UeQX_10"/>
          <p:cNvSpPr txBox="1"/>
          <p:nvPr/>
        </p:nvSpPr>
        <p:spPr>
          <a:xfrm flipH="1">
            <a:off x="1602105" y="2904490"/>
            <a:ext cx="9145270" cy="3140075"/>
          </a:xfrm>
          <a:prstGeom prst="rect">
            <a:avLst/>
          </a:prstGeom>
        </p:spPr>
        <p:txBody>
          <a:bodyPr vert="horz" wrap="square" lIns="91440" tIns="45720" rIns="91440" bIns="45720">
            <a:noAutofit/>
          </a:bodyPr>
          <a:lstStyle/>
          <a:p>
            <a:pPr algn="ctr">
              <a:lnSpc>
                <a:spcPct val="120000"/>
              </a:lnSpc>
            </a:pPr>
            <a:r>
              <a:rPr lang="en-IN" altLang="en-US" sz="2000" dirty="0">
                <a:solidFill>
                  <a:schemeClr val="bg1"/>
                </a:solidFill>
                <a:latin typeface="Bookman Old Style" panose="02050604050505020204" charset="0"/>
                <a:cs typeface="Bookman Old Style" panose="02050604050505020204" charset="0"/>
              </a:rPr>
              <a:t>For the very reason that there are students that love to explore and learn new things besides their coursework and people of this caliber unfortunately have to work very hard in order to find other people of similar interests, we are trying to make things easier for them by taking this online and by doing thiswe are not only solving their problem but also making it easier for teachers to interact with their students.</a:t>
            </a:r>
            <a:endParaRPr lang="en-IN" altLang="en-US" sz="2000" dirty="0">
              <a:solidFill>
                <a:schemeClr val="bg1"/>
              </a:solidFill>
              <a:latin typeface="Bookman Old Style" panose="02050604050505020204" charset="0"/>
              <a:cs typeface="Bookman Old Style" panose="02050604050505020204" charset="0"/>
            </a:endParaRPr>
          </a:p>
        </p:txBody>
      </p:sp>
      <p:sp>
        <p:nvSpPr>
          <p:cNvPr id="26" name="更多作品：http://dwz.cn/rlX3UeQX_21"/>
          <p:cNvSpPr txBox="1"/>
          <p:nvPr/>
        </p:nvSpPr>
        <p:spPr>
          <a:xfrm>
            <a:off x="944245" y="1786890"/>
            <a:ext cx="10460990" cy="706755"/>
          </a:xfrm>
          <a:prstGeom prst="rect">
            <a:avLst/>
          </a:prstGeom>
          <a:noFill/>
        </p:spPr>
        <p:txBody>
          <a:bodyPr wrap="square" rtlCol="0">
            <a:spAutoFit/>
          </a:bodyPr>
          <a:lstStyle/>
          <a:p>
            <a:pPr algn="ctr"/>
            <a:r>
              <a:rPr lang="en-IN" sz="4000" b="1">
                <a:solidFill>
                  <a:schemeClr val="bg1"/>
                </a:solidFill>
                <a:latin typeface="+mj-ea"/>
                <a:ea typeface="+mj-ea"/>
              </a:rPr>
              <a:t>But Why Come Up With Such An Idea?</a:t>
            </a:r>
            <a:endParaRPr lang="en-IN" sz="4000" b="1">
              <a:solidFill>
                <a:schemeClr val="bg1"/>
              </a:solidFill>
              <a:latin typeface="+mj-ea"/>
              <a:ea typeface="+mj-ea"/>
            </a:endParaRPr>
          </a:p>
        </p:txBody>
      </p:sp>
      <p:sp>
        <p:nvSpPr>
          <p:cNvPr id="5" name="Official Accounts：幻灯钥匙_1"/>
          <p:cNvSpPr/>
          <p:nvPr/>
        </p:nvSpPr>
        <p:spPr bwMode="auto">
          <a:xfrm>
            <a:off x="697230" y="3749675"/>
            <a:ext cx="904875" cy="2294890"/>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solidFill>
                <a:schemeClr val="bg1"/>
              </a:solidFill>
            </a:endParaRPr>
          </a:p>
        </p:txBody>
      </p:sp>
      <p:sp>
        <p:nvSpPr>
          <p:cNvPr id="27" name="Official Accounts：幻灯钥匙_5"/>
          <p:cNvSpPr/>
          <p:nvPr/>
        </p:nvSpPr>
        <p:spPr bwMode="auto">
          <a:xfrm flipH="1" flipV="1">
            <a:off x="10668635" y="3973195"/>
            <a:ext cx="1062990" cy="2314575"/>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
            <a:endParaRPr lang="zh-CN" altLang="en-US">
              <a:solidFill>
                <a:schemeClr val="bg1"/>
              </a:solidFill>
            </a:endParaRPr>
          </a:p>
        </p:txBody>
      </p:sp>
      <p:sp>
        <p:nvSpPr>
          <p:cNvPr id="28" name="更多作品：http://dwz.cn/rlX3UeQX_2"/>
          <p:cNvSpPr txBox="1"/>
          <p:nvPr/>
        </p:nvSpPr>
        <p:spPr>
          <a:xfrm>
            <a:off x="5326357" y="202714"/>
            <a:ext cx="1539286" cy="1584176"/>
          </a:xfrm>
          <a:prstGeom prst="rect">
            <a:avLst/>
          </a:prstGeom>
          <a:noFill/>
        </p:spPr>
        <p:txBody>
          <a:bodyPr wrap="none" lIns="0" tIns="0" rIns="0" bIns="0" anchor="ctr" anchorCtr="0">
            <a:normAutofit/>
          </a:bodyPr>
          <a:p>
            <a:pPr algn="ctr"/>
            <a:r>
              <a:rPr lang="en-US" altLang="zh-CN" sz="7200">
                <a:solidFill>
                  <a:srgbClr val="FFD148"/>
                </a:solidFill>
                <a:latin typeface="+mj-lt"/>
              </a:rPr>
              <a:t>03</a:t>
            </a:r>
            <a:endParaRPr lang="en-US" altLang="zh-CN" sz="7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fficial Accounts：幻灯钥匙_4"/>
          <p:cNvSpPr/>
          <p:nvPr/>
        </p:nvSpPr>
        <p:spPr>
          <a:xfrm>
            <a:off x="1674749" y="1720186"/>
            <a:ext cx="2727790" cy="2106727"/>
          </a:xfrm>
          <a:prstGeom prst="downArrowCallout">
            <a:avLst>
              <a:gd name="adj1" fmla="val 25000"/>
              <a:gd name="adj2" fmla="val 6698"/>
              <a:gd name="adj3" fmla="val 4369"/>
              <a:gd name="adj4" fmla="val 95631"/>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0" name="Official Accounts：幻灯钥匙_5"/>
          <p:cNvSpPr/>
          <p:nvPr/>
        </p:nvSpPr>
        <p:spPr>
          <a:xfrm>
            <a:off x="4729451" y="1720186"/>
            <a:ext cx="2727790" cy="2106727"/>
          </a:xfrm>
          <a:prstGeom prst="downArrowCallout">
            <a:avLst>
              <a:gd name="adj1" fmla="val 25000"/>
              <a:gd name="adj2" fmla="val 6698"/>
              <a:gd name="adj3" fmla="val 4369"/>
              <a:gd name="adj4" fmla="val 95631"/>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1" name="Official Accounts：幻灯钥匙_6"/>
          <p:cNvSpPr/>
          <p:nvPr/>
        </p:nvSpPr>
        <p:spPr>
          <a:xfrm>
            <a:off x="7780396" y="1720186"/>
            <a:ext cx="2727790" cy="2106727"/>
          </a:xfrm>
          <a:prstGeom prst="downArrowCallout">
            <a:avLst>
              <a:gd name="adj1" fmla="val 25000"/>
              <a:gd name="adj2" fmla="val 6698"/>
              <a:gd name="adj3" fmla="val 4369"/>
              <a:gd name="adj4" fmla="val 95631"/>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2" name="Official Accounts：幻灯钥匙_7"/>
          <p:cNvSpPr/>
          <p:nvPr/>
        </p:nvSpPr>
        <p:spPr>
          <a:xfrm>
            <a:off x="1593224" y="1638300"/>
            <a:ext cx="2898278" cy="2260543"/>
          </a:xfrm>
          <a:custGeom>
            <a:avLst/>
            <a:gdLst>
              <a:gd name="connsiteX0" fmla="*/ 72008 w 3276364"/>
              <a:gd name="connsiteY0" fmla="*/ 72008 h 2556284"/>
              <a:gd name="connsiteX1" fmla="*/ 72008 w 3276364"/>
              <a:gd name="connsiteY1" fmla="*/ 2384987 h 2556284"/>
              <a:gd name="connsiteX2" fmla="*/ 1475841 w 3276364"/>
              <a:gd name="connsiteY2" fmla="*/ 2384987 h 2556284"/>
              <a:gd name="connsiteX3" fmla="*/ 1637843 w 3276364"/>
              <a:gd name="connsiteY3" fmla="*/ 2490658 h 2556284"/>
              <a:gd name="connsiteX4" fmla="*/ 1799844 w 3276364"/>
              <a:gd name="connsiteY4" fmla="*/ 2384987 h 2556284"/>
              <a:gd name="connsiteX5" fmla="*/ 3203677 w 3276364"/>
              <a:gd name="connsiteY5" fmla="*/ 2384987 h 2556284"/>
              <a:gd name="connsiteX6" fmla="*/ 3203677 w 3276364"/>
              <a:gd name="connsiteY6" fmla="*/ 72008 h 2556284"/>
              <a:gd name="connsiteX7" fmla="*/ 0 w 3276364"/>
              <a:gd name="connsiteY7" fmla="*/ 0 h 2556284"/>
              <a:gd name="connsiteX8" fmla="*/ 3276364 w 3276364"/>
              <a:gd name="connsiteY8" fmla="*/ 0 h 2556284"/>
              <a:gd name="connsiteX9" fmla="*/ 3276364 w 3276364"/>
              <a:gd name="connsiteY9" fmla="*/ 2556284 h 2556284"/>
              <a:gd name="connsiteX10" fmla="*/ 0 w 3276364"/>
              <a:gd name="connsiteY10" fmla="*/ 2556284 h 255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6364" h="2556284">
                <a:moveTo>
                  <a:pt x="72008" y="72008"/>
                </a:moveTo>
                <a:lnTo>
                  <a:pt x="72008" y="2384987"/>
                </a:lnTo>
                <a:lnTo>
                  <a:pt x="1475841" y="2384987"/>
                </a:lnTo>
                <a:lnTo>
                  <a:pt x="1637843" y="2490658"/>
                </a:lnTo>
                <a:lnTo>
                  <a:pt x="1799844" y="2384987"/>
                </a:lnTo>
                <a:lnTo>
                  <a:pt x="3203677" y="2384987"/>
                </a:lnTo>
                <a:lnTo>
                  <a:pt x="3203677" y="72008"/>
                </a:lnTo>
                <a:close/>
                <a:moveTo>
                  <a:pt x="0" y="0"/>
                </a:moveTo>
                <a:lnTo>
                  <a:pt x="3276364" y="0"/>
                </a:lnTo>
                <a:lnTo>
                  <a:pt x="3276364" y="2556284"/>
                </a:lnTo>
                <a:lnTo>
                  <a:pt x="0" y="25562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3" name="Official Accounts：幻灯钥匙_8"/>
          <p:cNvSpPr/>
          <p:nvPr/>
        </p:nvSpPr>
        <p:spPr>
          <a:xfrm>
            <a:off x="4646373" y="1638300"/>
            <a:ext cx="2898278" cy="2260543"/>
          </a:xfrm>
          <a:custGeom>
            <a:avLst/>
            <a:gdLst>
              <a:gd name="connsiteX0" fmla="*/ 72008 w 3276364"/>
              <a:gd name="connsiteY0" fmla="*/ 72008 h 2556284"/>
              <a:gd name="connsiteX1" fmla="*/ 72008 w 3276364"/>
              <a:gd name="connsiteY1" fmla="*/ 2384987 h 2556284"/>
              <a:gd name="connsiteX2" fmla="*/ 1475841 w 3276364"/>
              <a:gd name="connsiteY2" fmla="*/ 2384987 h 2556284"/>
              <a:gd name="connsiteX3" fmla="*/ 1637843 w 3276364"/>
              <a:gd name="connsiteY3" fmla="*/ 2490658 h 2556284"/>
              <a:gd name="connsiteX4" fmla="*/ 1799844 w 3276364"/>
              <a:gd name="connsiteY4" fmla="*/ 2384987 h 2556284"/>
              <a:gd name="connsiteX5" fmla="*/ 3203677 w 3276364"/>
              <a:gd name="connsiteY5" fmla="*/ 2384987 h 2556284"/>
              <a:gd name="connsiteX6" fmla="*/ 3203677 w 3276364"/>
              <a:gd name="connsiteY6" fmla="*/ 72008 h 2556284"/>
              <a:gd name="connsiteX7" fmla="*/ 0 w 3276364"/>
              <a:gd name="connsiteY7" fmla="*/ 0 h 2556284"/>
              <a:gd name="connsiteX8" fmla="*/ 3276364 w 3276364"/>
              <a:gd name="connsiteY8" fmla="*/ 0 h 2556284"/>
              <a:gd name="connsiteX9" fmla="*/ 3276364 w 3276364"/>
              <a:gd name="connsiteY9" fmla="*/ 2556284 h 2556284"/>
              <a:gd name="connsiteX10" fmla="*/ 0 w 3276364"/>
              <a:gd name="connsiteY10" fmla="*/ 2556284 h 255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6364" h="2556284">
                <a:moveTo>
                  <a:pt x="72008" y="72008"/>
                </a:moveTo>
                <a:lnTo>
                  <a:pt x="72008" y="2384987"/>
                </a:lnTo>
                <a:lnTo>
                  <a:pt x="1475841" y="2384987"/>
                </a:lnTo>
                <a:lnTo>
                  <a:pt x="1637843" y="2490658"/>
                </a:lnTo>
                <a:lnTo>
                  <a:pt x="1799844" y="2384987"/>
                </a:lnTo>
                <a:lnTo>
                  <a:pt x="3203677" y="2384987"/>
                </a:lnTo>
                <a:lnTo>
                  <a:pt x="3203677" y="72008"/>
                </a:lnTo>
                <a:close/>
                <a:moveTo>
                  <a:pt x="0" y="0"/>
                </a:moveTo>
                <a:lnTo>
                  <a:pt x="3276364" y="0"/>
                </a:lnTo>
                <a:lnTo>
                  <a:pt x="3276364" y="2556284"/>
                </a:lnTo>
                <a:lnTo>
                  <a:pt x="0" y="25562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4" name="Official Accounts：幻灯钥匙_9"/>
          <p:cNvSpPr/>
          <p:nvPr/>
        </p:nvSpPr>
        <p:spPr>
          <a:xfrm>
            <a:off x="7699521" y="1638300"/>
            <a:ext cx="2898278" cy="2260543"/>
          </a:xfrm>
          <a:custGeom>
            <a:avLst/>
            <a:gdLst>
              <a:gd name="connsiteX0" fmla="*/ 72008 w 3276364"/>
              <a:gd name="connsiteY0" fmla="*/ 72008 h 2556284"/>
              <a:gd name="connsiteX1" fmla="*/ 72008 w 3276364"/>
              <a:gd name="connsiteY1" fmla="*/ 2384987 h 2556284"/>
              <a:gd name="connsiteX2" fmla="*/ 1475841 w 3276364"/>
              <a:gd name="connsiteY2" fmla="*/ 2384987 h 2556284"/>
              <a:gd name="connsiteX3" fmla="*/ 1637843 w 3276364"/>
              <a:gd name="connsiteY3" fmla="*/ 2490658 h 2556284"/>
              <a:gd name="connsiteX4" fmla="*/ 1799844 w 3276364"/>
              <a:gd name="connsiteY4" fmla="*/ 2384987 h 2556284"/>
              <a:gd name="connsiteX5" fmla="*/ 3203677 w 3276364"/>
              <a:gd name="connsiteY5" fmla="*/ 2384987 h 2556284"/>
              <a:gd name="connsiteX6" fmla="*/ 3203677 w 3276364"/>
              <a:gd name="connsiteY6" fmla="*/ 72008 h 2556284"/>
              <a:gd name="connsiteX7" fmla="*/ 0 w 3276364"/>
              <a:gd name="connsiteY7" fmla="*/ 0 h 2556284"/>
              <a:gd name="connsiteX8" fmla="*/ 3276364 w 3276364"/>
              <a:gd name="connsiteY8" fmla="*/ 0 h 2556284"/>
              <a:gd name="connsiteX9" fmla="*/ 3276364 w 3276364"/>
              <a:gd name="connsiteY9" fmla="*/ 2556284 h 2556284"/>
              <a:gd name="connsiteX10" fmla="*/ 0 w 3276364"/>
              <a:gd name="connsiteY10" fmla="*/ 2556284 h 255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6364" h="2556284">
                <a:moveTo>
                  <a:pt x="72008" y="72008"/>
                </a:moveTo>
                <a:lnTo>
                  <a:pt x="72008" y="2384987"/>
                </a:lnTo>
                <a:lnTo>
                  <a:pt x="1475841" y="2384987"/>
                </a:lnTo>
                <a:lnTo>
                  <a:pt x="1637843" y="2490658"/>
                </a:lnTo>
                <a:lnTo>
                  <a:pt x="1799844" y="2384987"/>
                </a:lnTo>
                <a:lnTo>
                  <a:pt x="3203677" y="2384987"/>
                </a:lnTo>
                <a:lnTo>
                  <a:pt x="3203677" y="72008"/>
                </a:lnTo>
                <a:close/>
                <a:moveTo>
                  <a:pt x="0" y="0"/>
                </a:moveTo>
                <a:lnTo>
                  <a:pt x="3276364" y="0"/>
                </a:lnTo>
                <a:lnTo>
                  <a:pt x="3276364" y="2556284"/>
                </a:lnTo>
                <a:lnTo>
                  <a:pt x="0" y="25562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Official Accounts：幻灯钥匙_10"/>
          <p:cNvSpPr/>
          <p:nvPr/>
        </p:nvSpPr>
        <p:spPr>
          <a:xfrm rot="10800000" flipV="1">
            <a:off x="1666760" y="4409887"/>
            <a:ext cx="2747264" cy="1431419"/>
          </a:xfrm>
          <a:prstGeom prst="round2SameRect">
            <a:avLst>
              <a:gd name="adj1" fmla="val 0"/>
              <a:gd name="adj2" fmla="val 1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lnSpc>
                <a:spcPct val="170000"/>
              </a:lnSpc>
              <a:spcBef>
                <a:spcPct val="0"/>
              </a:spcBef>
            </a:pPr>
            <a:r>
              <a:rPr lang="en-IN" altLang="en-US" dirty="0">
                <a:solidFill>
                  <a:srgbClr val="631BBB"/>
                </a:solidFill>
                <a:latin typeface="Bookman Old Style" panose="02050604050505020204" charset="0"/>
                <a:cs typeface="Bookman Old Style" panose="02050604050505020204" charset="0"/>
              </a:rPr>
              <a:t>Team leader</a:t>
            </a:r>
            <a:endParaRPr lang="zh-CN" altLang="en-US"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rPr>
              <a:t>KIIT University</a:t>
            </a:r>
            <a:endParaRPr lang="en-IN" altLang="zh-CN"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rPr>
              <a:t>!806005@kiit.ac.in</a:t>
            </a:r>
            <a:endParaRPr lang="en-IN" altLang="zh-CN" dirty="0">
              <a:solidFill>
                <a:srgbClr val="631BBB"/>
              </a:solidFill>
              <a:latin typeface="Bookman Old Style" panose="02050604050505020204" charset="0"/>
              <a:cs typeface="Bookman Old Style" panose="02050604050505020204" charset="0"/>
            </a:endParaRPr>
          </a:p>
        </p:txBody>
      </p:sp>
      <p:sp>
        <p:nvSpPr>
          <p:cNvPr id="16" name="Official Accounts：幻灯钥匙_11"/>
          <p:cNvSpPr/>
          <p:nvPr/>
        </p:nvSpPr>
        <p:spPr>
          <a:xfrm>
            <a:off x="1405493" y="3853258"/>
            <a:ext cx="3008532" cy="5504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IN" sz="2000" b="1" dirty="0">
                <a:solidFill>
                  <a:schemeClr val="bg1"/>
                </a:solidFill>
                <a:latin typeface="Book Antiqua" panose="02040602050305030304" charset="0"/>
                <a:cs typeface="Book Antiqua" panose="02040602050305030304" charset="0"/>
              </a:rPr>
              <a:t>Abhinish Sharma</a:t>
            </a:r>
            <a:endParaRPr lang="en-IN" sz="2000" b="1" dirty="0">
              <a:solidFill>
                <a:schemeClr val="bg1"/>
              </a:solidFill>
              <a:latin typeface="Book Antiqua" panose="02040602050305030304" charset="0"/>
              <a:cs typeface="Book Antiqua" panose="02040602050305030304" charset="0"/>
            </a:endParaRPr>
          </a:p>
        </p:txBody>
      </p:sp>
      <p:sp>
        <p:nvSpPr>
          <p:cNvPr id="17" name="Official Accounts：幻灯钥匙_12"/>
          <p:cNvSpPr/>
          <p:nvPr/>
        </p:nvSpPr>
        <p:spPr>
          <a:xfrm flipH="1" flipV="1">
            <a:off x="1405493" y="4403728"/>
            <a:ext cx="261268" cy="39012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631BBB"/>
              </a:solidFill>
            </a:endParaRPr>
          </a:p>
        </p:txBody>
      </p:sp>
      <p:sp>
        <p:nvSpPr>
          <p:cNvPr id="18" name="Official Accounts：幻灯钥匙_13"/>
          <p:cNvSpPr/>
          <p:nvPr/>
        </p:nvSpPr>
        <p:spPr>
          <a:xfrm>
            <a:off x="7770411" y="3853258"/>
            <a:ext cx="3008532" cy="5504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IN" sz="2000" b="1" dirty="0">
                <a:solidFill>
                  <a:schemeClr val="bg1"/>
                </a:solidFill>
                <a:latin typeface="Book Antiqua" panose="02040602050305030304" charset="0"/>
                <a:cs typeface="Book Antiqua" panose="02040602050305030304" charset="0"/>
              </a:rPr>
              <a:t>Abhishek Das</a:t>
            </a:r>
            <a:endParaRPr lang="en-IN" sz="2000" b="1" dirty="0">
              <a:solidFill>
                <a:schemeClr val="bg1"/>
              </a:solidFill>
              <a:latin typeface="Book Antiqua" panose="02040602050305030304" charset="0"/>
              <a:cs typeface="Book Antiqua" panose="02040602050305030304" charset="0"/>
            </a:endParaRPr>
          </a:p>
        </p:txBody>
      </p:sp>
      <p:sp>
        <p:nvSpPr>
          <p:cNvPr id="19" name="Official Accounts：幻灯钥匙_14"/>
          <p:cNvSpPr/>
          <p:nvPr/>
        </p:nvSpPr>
        <p:spPr>
          <a:xfrm flipV="1">
            <a:off x="10508423" y="4403728"/>
            <a:ext cx="261268" cy="39012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631BBB"/>
              </a:solidFill>
            </a:endParaRPr>
          </a:p>
        </p:txBody>
      </p:sp>
      <p:sp>
        <p:nvSpPr>
          <p:cNvPr id="20" name="Official Accounts：幻灯钥匙_15"/>
          <p:cNvSpPr/>
          <p:nvPr/>
        </p:nvSpPr>
        <p:spPr>
          <a:xfrm flipH="1" flipV="1">
            <a:off x="4468304" y="4403728"/>
            <a:ext cx="261268" cy="39012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631BBB"/>
              </a:solidFill>
            </a:endParaRPr>
          </a:p>
        </p:txBody>
      </p:sp>
      <p:sp>
        <p:nvSpPr>
          <p:cNvPr id="21" name="Official Accounts：幻灯钥匙_16"/>
          <p:cNvSpPr/>
          <p:nvPr/>
        </p:nvSpPr>
        <p:spPr>
          <a:xfrm flipV="1">
            <a:off x="7457122" y="4403728"/>
            <a:ext cx="261268" cy="39012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rgbClr val="631BBB"/>
              </a:solidFill>
            </a:endParaRPr>
          </a:p>
        </p:txBody>
      </p:sp>
      <p:sp>
        <p:nvSpPr>
          <p:cNvPr id="22" name="Official Accounts：幻灯钥匙_17"/>
          <p:cNvSpPr/>
          <p:nvPr/>
        </p:nvSpPr>
        <p:spPr>
          <a:xfrm>
            <a:off x="4468304" y="3853258"/>
            <a:ext cx="3250086" cy="550470"/>
          </a:xfrm>
          <a:prstGeom prst="rect">
            <a:avLst/>
          </a:prstGeom>
          <a:solidFill>
            <a:srgbClr val="FFD1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IN" sz="2000" b="1" dirty="0">
                <a:solidFill>
                  <a:srgbClr val="631BBB"/>
                </a:solidFill>
                <a:latin typeface="Book Antiqua" panose="02040602050305030304" charset="0"/>
                <a:cs typeface="Book Antiqua" panose="02040602050305030304" charset="0"/>
              </a:rPr>
              <a:t>Rashmita Panda</a:t>
            </a:r>
            <a:endParaRPr lang="en-IN" sz="2000" b="1" dirty="0">
              <a:solidFill>
                <a:srgbClr val="631BBB"/>
              </a:solidFill>
              <a:latin typeface="Book Antiqua" panose="02040602050305030304" charset="0"/>
              <a:cs typeface="Book Antiqua" panose="02040602050305030304" charset="0"/>
            </a:endParaRPr>
          </a:p>
        </p:txBody>
      </p:sp>
      <p:sp>
        <p:nvSpPr>
          <p:cNvPr id="23" name="Official Accounts：幻灯钥匙_18"/>
          <p:cNvSpPr/>
          <p:nvPr/>
        </p:nvSpPr>
        <p:spPr>
          <a:xfrm rot="10800000" flipV="1">
            <a:off x="4716514" y="4403729"/>
            <a:ext cx="2747264" cy="1431419"/>
          </a:xfrm>
          <a:prstGeom prst="round2SameRect">
            <a:avLst>
              <a:gd name="adj1" fmla="val 0"/>
              <a:gd name="adj2" fmla="val 1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20000"/>
          </a:bodyPr>
          <a:lstStyle/>
          <a:p>
            <a:pPr algn="ctr">
              <a:lnSpc>
                <a:spcPct val="170000"/>
              </a:lnSpc>
              <a:spcBef>
                <a:spcPct val="0"/>
              </a:spcBef>
            </a:pPr>
            <a:r>
              <a:rPr lang="en-IN" altLang="en-US" dirty="0">
                <a:solidFill>
                  <a:srgbClr val="631BBB"/>
                </a:solidFill>
                <a:latin typeface="Bookman Old Style" panose="02050604050505020204" charset="0"/>
                <a:cs typeface="Bookman Old Style" panose="02050604050505020204" charset="0"/>
                <a:sym typeface="+mn-ea"/>
              </a:rPr>
              <a:t>Team Member</a:t>
            </a:r>
            <a:endParaRPr lang="zh-CN" altLang="en-US"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sym typeface="+mn-ea"/>
              </a:rPr>
              <a:t>KIIT University</a:t>
            </a:r>
            <a:endParaRPr lang="en-IN" altLang="zh-CN"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sym typeface="+mn-ea"/>
              </a:rPr>
              <a:t>!806005@kiit.ac.in</a:t>
            </a:r>
            <a:endParaRPr lang="zh-CN" altLang="en-US" dirty="0">
              <a:solidFill>
                <a:srgbClr val="631BBB"/>
              </a:solidFill>
              <a:latin typeface="Bookman Old Style" panose="02050604050505020204" charset="0"/>
              <a:cs typeface="Bookman Old Style" panose="02050604050505020204" charset="0"/>
            </a:endParaRPr>
          </a:p>
        </p:txBody>
      </p:sp>
      <p:sp>
        <p:nvSpPr>
          <p:cNvPr id="24" name="Official Accounts：幻灯钥匙_19"/>
          <p:cNvSpPr/>
          <p:nvPr/>
        </p:nvSpPr>
        <p:spPr>
          <a:xfrm rot="10800000" flipV="1">
            <a:off x="7770411" y="4409887"/>
            <a:ext cx="2747264" cy="1431419"/>
          </a:xfrm>
          <a:prstGeom prst="round2SameRect">
            <a:avLst>
              <a:gd name="adj1" fmla="val 0"/>
              <a:gd name="adj2" fmla="val 1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lnSpcReduction="20000"/>
          </a:bodyPr>
          <a:lstStyle/>
          <a:p>
            <a:pPr algn="ctr">
              <a:lnSpc>
                <a:spcPct val="170000"/>
              </a:lnSpc>
              <a:spcBef>
                <a:spcPct val="0"/>
              </a:spcBef>
            </a:pPr>
            <a:r>
              <a:rPr lang="en-IN" altLang="en-US" dirty="0">
                <a:solidFill>
                  <a:srgbClr val="631BBB"/>
                </a:solidFill>
                <a:latin typeface="Bookman Old Style" panose="02050604050505020204" charset="0"/>
                <a:cs typeface="Bookman Old Style" panose="02050604050505020204" charset="0"/>
                <a:sym typeface="+mn-ea"/>
              </a:rPr>
              <a:t>Team Member</a:t>
            </a:r>
            <a:endParaRPr lang="zh-CN" altLang="en-US"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sym typeface="+mn-ea"/>
              </a:rPr>
              <a:t>KIIT University</a:t>
            </a:r>
            <a:endParaRPr lang="en-IN" altLang="zh-CN" dirty="0">
              <a:solidFill>
                <a:srgbClr val="631BBB"/>
              </a:solidFill>
              <a:latin typeface="Bookman Old Style" panose="02050604050505020204" charset="0"/>
              <a:cs typeface="Bookman Old Style" panose="02050604050505020204" charset="0"/>
            </a:endParaRPr>
          </a:p>
          <a:p>
            <a:pPr algn="ctr">
              <a:lnSpc>
                <a:spcPct val="170000"/>
              </a:lnSpc>
              <a:spcBef>
                <a:spcPct val="0"/>
              </a:spcBef>
            </a:pPr>
            <a:r>
              <a:rPr lang="en-IN" altLang="zh-CN" dirty="0">
                <a:solidFill>
                  <a:srgbClr val="631BBB"/>
                </a:solidFill>
                <a:latin typeface="Bookman Old Style" panose="02050604050505020204" charset="0"/>
                <a:cs typeface="Bookman Old Style" panose="02050604050505020204" charset="0"/>
                <a:sym typeface="+mn-ea"/>
              </a:rPr>
              <a:t>!806005@kiit.ac.in</a:t>
            </a:r>
            <a:endParaRPr lang="zh-CN" altLang="en-US" dirty="0">
              <a:solidFill>
                <a:srgbClr val="631BBB"/>
              </a:solidFill>
              <a:latin typeface="Bookman Old Style" panose="02050604050505020204" charset="0"/>
              <a:cs typeface="Bookman Old Style" panose="02050604050505020204" charset="0"/>
            </a:endParaRPr>
          </a:p>
        </p:txBody>
      </p:sp>
      <p:sp>
        <p:nvSpPr>
          <p:cNvPr id="25" name="Official Accounts：幻灯钥匙_20"/>
          <p:cNvSpPr txBox="1"/>
          <p:nvPr/>
        </p:nvSpPr>
        <p:spPr>
          <a:xfrm>
            <a:off x="4628112" y="482489"/>
            <a:ext cx="2828925" cy="706755"/>
          </a:xfrm>
          <a:prstGeom prst="rect">
            <a:avLst/>
          </a:prstGeom>
          <a:noFill/>
        </p:spPr>
        <p:txBody>
          <a:bodyPr wrap="square" rtlCol="0">
            <a:spAutoFit/>
          </a:bodyPr>
          <a:lstStyle/>
          <a:p>
            <a:pPr algn="ctr"/>
            <a:r>
              <a:rPr lang="en-IN" sz="4000" b="1">
                <a:solidFill>
                  <a:schemeClr val="bg1"/>
                </a:solidFill>
                <a:latin typeface="Freestyle Script" panose="030804020302050B0404" charset="0"/>
                <a:ea typeface="+mj-ea"/>
                <a:cs typeface="Freestyle Script" panose="030804020302050B0404" charset="0"/>
              </a:rPr>
              <a:t>TEAM</a:t>
            </a:r>
            <a:endParaRPr lang="en-IN" sz="4000" b="1">
              <a:solidFill>
                <a:schemeClr val="bg1"/>
              </a:solidFill>
              <a:latin typeface="Freestyle Script" panose="030804020302050B0404" charset="0"/>
              <a:ea typeface="+mj-ea"/>
              <a:cs typeface="Freestyle Script" panose="030804020302050B0404" charset="0"/>
            </a:endParaRPr>
          </a:p>
        </p:txBody>
      </p:sp>
      <p:pic>
        <p:nvPicPr>
          <p:cNvPr id="2" name="Picture 1"/>
          <p:cNvPicPr>
            <a:picLocks noChangeAspect="1"/>
          </p:cNvPicPr>
          <p:nvPr/>
        </p:nvPicPr>
        <p:blipFill>
          <a:blip r:embed="rId1"/>
          <a:stretch>
            <a:fillRect/>
          </a:stretch>
        </p:blipFill>
        <p:spPr>
          <a:xfrm>
            <a:off x="1666240" y="1189355"/>
            <a:ext cx="2736215" cy="2736215"/>
          </a:xfrm>
          <a:prstGeom prst="rect">
            <a:avLst/>
          </a:prstGeom>
        </p:spPr>
      </p:pic>
      <p:pic>
        <p:nvPicPr>
          <p:cNvPr id="5" name="Picture 4"/>
          <p:cNvPicPr>
            <a:picLocks noChangeAspect="1"/>
          </p:cNvPicPr>
          <p:nvPr/>
        </p:nvPicPr>
        <p:blipFill>
          <a:blip r:embed="rId2"/>
          <a:stretch>
            <a:fillRect/>
          </a:stretch>
        </p:blipFill>
        <p:spPr>
          <a:xfrm>
            <a:off x="4901565" y="1120140"/>
            <a:ext cx="2281555" cy="2778760"/>
          </a:xfrm>
          <a:prstGeom prst="rect">
            <a:avLst/>
          </a:prstGeom>
        </p:spPr>
      </p:pic>
      <p:pic>
        <p:nvPicPr>
          <p:cNvPr id="26" name="Picture 25"/>
          <p:cNvPicPr>
            <a:picLocks noChangeAspect="1"/>
          </p:cNvPicPr>
          <p:nvPr/>
        </p:nvPicPr>
        <p:blipFill>
          <a:blip r:embed="rId3"/>
          <a:stretch>
            <a:fillRect/>
          </a:stretch>
        </p:blipFill>
        <p:spPr>
          <a:xfrm>
            <a:off x="7770495" y="1077595"/>
            <a:ext cx="2775585" cy="2775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fficial Accounts：幻灯钥匙_2"/>
          <p:cNvSpPr>
            <a:spLocks noGrp="1"/>
          </p:cNvSpPr>
          <p:nvPr>
            <p:ph type="ctrTitle" idx="4294967295"/>
          </p:nvPr>
        </p:nvSpPr>
        <p:spPr>
          <a:xfrm>
            <a:off x="3237321" y="2393791"/>
            <a:ext cx="5718628" cy="1042559"/>
          </a:xfrm>
          <a:prstGeom prst="rect">
            <a:avLst/>
          </a:prstGeom>
        </p:spPr>
        <p:txBody>
          <a:bodyPr>
            <a:normAutofit/>
          </a:bodyPr>
          <a:lstStyle/>
          <a:p>
            <a:pPr algn="ctr"/>
            <a:r>
              <a:rPr lang="en-US" altLang="zh-CN" sz="6000" b="0">
                <a:solidFill>
                  <a:schemeClr val="bg1"/>
                </a:solidFill>
              </a:rPr>
              <a:t>THANK </a:t>
            </a:r>
            <a:r>
              <a:rPr lang="en-IN" altLang="en-US" sz="6000" b="0">
                <a:solidFill>
                  <a:schemeClr val="bg1"/>
                </a:solidFill>
              </a:rPr>
              <a:t>YOU</a:t>
            </a:r>
            <a:endParaRPr lang="en-IN" altLang="en-US" sz="6000" b="0" dirty="0">
              <a:solidFill>
                <a:schemeClr val="bg1"/>
              </a:solidFill>
            </a:endParaRPr>
          </a:p>
        </p:txBody>
      </p:sp>
      <p:sp>
        <p:nvSpPr>
          <p:cNvPr id="8" name="Official Accounts：幻灯钥匙_3"/>
          <p:cNvSpPr txBox="1"/>
          <p:nvPr/>
        </p:nvSpPr>
        <p:spPr>
          <a:xfrm>
            <a:off x="3701845" y="1378343"/>
            <a:ext cx="4788310" cy="1015663"/>
          </a:xfrm>
          <a:prstGeom prst="rect">
            <a:avLst/>
          </a:prstGeom>
          <a:noFill/>
        </p:spPr>
        <p:txBody>
          <a:bodyPr wrap="square" rtlCol="0">
            <a:spAutoFit/>
          </a:bodyPr>
          <a:lstStyle/>
          <a:p>
            <a:pPr algn="ctr"/>
            <a:r>
              <a:rPr lang="en-US" altLang="zh-CN" sz="6000" b="1">
                <a:solidFill>
                  <a:schemeClr val="bg1"/>
                </a:solidFill>
                <a:latin typeface="+mj-ea"/>
                <a:ea typeface="+mj-ea"/>
              </a:rPr>
              <a:t>END</a:t>
            </a:r>
            <a:endParaRPr lang="zh-CN" altLang="en-US" sz="6000" b="1">
              <a:solidFill>
                <a:schemeClr val="bg1"/>
              </a:solidFill>
              <a:latin typeface="+mj-ea"/>
              <a:ea typeface="+mj-ea"/>
            </a:endParaRPr>
          </a:p>
        </p:txBody>
      </p:sp>
      <p:grpSp>
        <p:nvGrpSpPr>
          <p:cNvPr id="11" name="Official Accounts：幻灯钥匙_4"/>
          <p:cNvGrpSpPr/>
          <p:nvPr/>
        </p:nvGrpSpPr>
        <p:grpSpPr>
          <a:xfrm>
            <a:off x="4501516" y="3670300"/>
            <a:ext cx="3190240" cy="1103629"/>
            <a:chOff x="4583746" y="4027058"/>
            <a:chExt cx="2386942" cy="379496"/>
          </a:xfrm>
        </p:grpSpPr>
        <p:sp>
          <p:nvSpPr>
            <p:cNvPr id="9" name="矩形: 圆角 8"/>
            <p:cNvSpPr/>
            <p:nvPr/>
          </p:nvSpPr>
          <p:spPr>
            <a:xfrm>
              <a:off x="4729298" y="4027058"/>
              <a:ext cx="2094412" cy="3111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副标题 4"/>
            <p:cNvSpPr txBox="1"/>
            <p:nvPr/>
          </p:nvSpPr>
          <p:spPr>
            <a:xfrm>
              <a:off x="4583746" y="4095402"/>
              <a:ext cx="2386942" cy="3111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a:solidFill>
                    <a:srgbClr val="254AB6"/>
                  </a:solidFill>
                </a:rPr>
                <a:t>Reporter</a:t>
              </a:r>
              <a:r>
                <a:rPr lang="zh-CN" altLang="en-US" sz="2400">
                  <a:solidFill>
                    <a:srgbClr val="254AB6"/>
                  </a:solidFill>
                </a:rPr>
                <a:t>：</a:t>
              </a:r>
              <a:r>
                <a:rPr lang="en-IN" altLang="en-US" sz="2400">
                  <a:solidFill>
                    <a:srgbClr val="254AB6"/>
                  </a:solidFill>
                </a:rPr>
                <a:t>DotShots</a:t>
              </a:r>
              <a:endParaRPr lang="en-IN" altLang="en-US" sz="2400" dirty="0">
                <a:solidFill>
                  <a:srgbClr val="254AB6"/>
                </a:solidFill>
              </a:endParaRPr>
            </a:p>
          </p:txBody>
        </p:sp>
      </p:grpSp>
    </p:spTree>
  </p:cSld>
  <p:clrMapOvr>
    <a:masterClrMapping/>
  </p:clrMapOvr>
  <p:transition/>
</p:sld>
</file>

<file path=ppt/tags/tag1.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b0ca505b-2bb7-4e03-aa73-8facaf95b1b5"/>
</p:tagLst>
</file>

<file path=ppt/theme/theme1.xml><?xml version="1.0" encoding="utf-8"?>
<a:theme xmlns:a="http://schemas.openxmlformats.org/drawingml/2006/main" name="主题5">
  <a:themeElements>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fontScheme name="思源黑体">
      <a:majorFont>
        <a:latin typeface="思源黑体 Bold"/>
        <a:ea typeface="思源黑體 Bold"/>
        <a:cs typeface=""/>
      </a:majorFont>
      <a:minorFont>
        <a:latin typeface="思源黑體 Light"/>
        <a:ea typeface="思源黑體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6F7B8E"/>
    </a:dk2>
    <a:lt2>
      <a:srgbClr val="F0F0F0"/>
    </a:lt2>
    <a:accent1>
      <a:srgbClr val="4A6FDA"/>
    </a:accent1>
    <a:accent2>
      <a:srgbClr val="72A0FE"/>
    </a:accent2>
    <a:accent3>
      <a:srgbClr val="7F92E2"/>
    </a:accent3>
    <a:accent4>
      <a:srgbClr val="6E6E6E"/>
    </a:accent4>
    <a:accent5>
      <a:srgbClr val="929292"/>
    </a:accent5>
    <a:accent6>
      <a:srgbClr val="585858"/>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2251</Words>
  <Application>WPS Presentation</Application>
  <PresentationFormat>宽屏</PresentationFormat>
  <Paragraphs>67</Paragraphs>
  <Slides>8</Slides>
  <Notes>18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SimSun</vt:lpstr>
      <vt:lpstr>Wingdings</vt:lpstr>
      <vt:lpstr>思源黑體 ExtraLight</vt:lpstr>
      <vt:lpstr>Microsoft YaHei Light</vt:lpstr>
      <vt:lpstr>思源黑體 Light</vt:lpstr>
      <vt:lpstr>Microsoft YaHei</vt:lpstr>
      <vt:lpstr>Arial Unicode MS</vt:lpstr>
      <vt:lpstr>Calibri</vt:lpstr>
      <vt:lpstr>思源黑体 Bold</vt:lpstr>
      <vt:lpstr>思源黑體 Bold</vt:lpstr>
      <vt:lpstr>Book Antiqua</vt:lpstr>
      <vt:lpstr>Bookman Old Style</vt:lpstr>
      <vt:lpstr>Brush Script MT</vt:lpstr>
      <vt:lpstr>Arial Black</vt:lpstr>
      <vt:lpstr>Bahnschrift</vt:lpstr>
      <vt:lpstr>Bahnschrift Condensed</vt:lpstr>
      <vt:lpstr>Freestyle Script</vt:lpstr>
      <vt:lpstr>Malgun Gothic</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KIIT</cp:lastModifiedBy>
  <cp:revision>88</cp:revision>
  <cp:lastPrinted>2018-05-15T16:00:00Z</cp:lastPrinted>
  <dcterms:created xsi:type="dcterms:W3CDTF">2018-05-15T16:00:00Z</dcterms:created>
  <dcterms:modified xsi:type="dcterms:W3CDTF">2020-03-28T15:30:40Z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1033-11.2.0.9232</vt:lpwstr>
  </property>
</Properties>
</file>