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17EFD-5AA0-4602-B0DC-2A4CE808743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EF0B-5C96-4195-9514-6DB93153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3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8EF0B-5C96-4195-9514-6DB93153B6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367D-D882-ED24-E957-A1BBE74C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58F16-4854-3795-1F1F-BE21D3C37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5E90-2C50-FFBC-3131-A79D453F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BFFF-0F29-978D-2EF6-00120599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2C6A1-CEAF-FFDB-C590-5A23B597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B83F-38EC-FE0C-900A-6BD91F21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A1052-6899-04A9-F126-B3D1DDBB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36B9-214C-6A5F-DFB0-737BB867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233A-571E-2E90-6E87-E814A31F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DEB1-A76D-85A2-6F1E-A4FCE632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A1C42-88C4-4346-9577-B83F4CC8E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A9526-78E4-77E1-D3DB-4164D37A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66D3-15C9-201A-E008-1113B04F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68C6C-4D5E-EF0F-B1A4-5EB29D9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4AF7-AC9F-B679-8ADB-CB2E6440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5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8926-8683-362F-7CB2-FD3BD36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58C7-B21A-AE90-D5A7-93B8E563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338B-D8D0-2727-34B6-372C1436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463C-E599-74BB-40C4-018D3DC2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3DD8-8F1F-C896-181D-89EF8EB2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5092-7FA1-DD69-55E9-94DE62E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48BE6-4C17-0984-B78C-0ED92008B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5791-FB13-EF40-AF08-1065296F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A29F-C4C4-05F5-892C-223BC28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2066-518C-7051-E1AA-D6189DF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43AB-A690-24D3-8012-9FED3947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2C45-BC2D-8F42-971F-DBD68DB0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03F9D-C06D-F5F4-3B42-2E6FF3FC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E491-A662-CE30-D5A3-A3AFF16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02EA-D59E-79CB-00DC-CB821E92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06F0-11D2-203B-E929-660531C4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A337-5BE8-47CD-3183-2337537F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82ABD-0678-D645-18EF-C8DE3291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935E2-4471-3389-FACB-4CC165101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2B3B4-AF90-D0A9-7394-1BD3CF859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5409C-4A96-C61F-F53A-FC5B16589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A8112-3279-D1F8-889A-77D835CB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61A5D-81FC-82A1-A26E-ACD36FD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258E9-0BA7-3B39-0D37-E94E363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7EF0-1BC2-7B47-0215-410B4EE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59CB0-791B-CDDD-BDD5-E64081DE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90DD9-C596-FB38-E535-F7D3701F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8550A-3585-499C-7474-B707F662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E9080-2AC1-1111-00DA-88731B8B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E9B35-4362-8800-3C84-57064D6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8E01-A98B-FAB1-3D1B-70A9F109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DAF7-7FE3-41B4-A89D-397A76F0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8EFE-1EE0-CF2D-B7A2-41746C6BC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CEAA-D5DC-2D95-DFE4-2AE9B1646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DB0E-03EC-5E80-5804-00BA7D5E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68D79-AA5F-3805-E8CE-AA2D609F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E12B-8C98-52A2-4FA5-54658B77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62FD-F817-666A-81A8-1EC6CD09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A18D-7978-D4BD-9FD1-B42D12FB0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B7BD-A4B3-3981-EF97-ADEF22EE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8F1A1-3571-9A51-801F-C9F3ADF6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ED738-499F-A18E-05AB-1A8298ED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6CE53-F161-2028-80C8-31E7651B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EDEBE-2930-E083-F6B3-FEDCCD62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6370-BD8D-9AB9-4BB2-23503048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243B-B1CD-F417-0C42-CBA4FC5BD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D610-16D9-4194-B0FD-1A31D40FE79D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1223-FACE-08E2-22D4-149A39CB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9BDF-D0C5-53C0-DF47-9C6059E53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BA84F-1DA0-4C5D-87A5-B2BC38EE2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i.blog/2020/04/mover-particion-disco-a-parte-en-aw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ocenters-conference-room-267332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kyhub-labs/spike-investigativo-aws-lambda-f0830c9e92f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blog.dview.us/2015-01-09-building-block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5F35-5540-B2BE-C752-80E62DDF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832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AWS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E8D3F-90B1-42EF-F70C-CCD05792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884"/>
            <a:ext cx="9144000" cy="114791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Topic: Mass Emailing using AWS Lambda</a:t>
            </a:r>
          </a:p>
        </p:txBody>
      </p:sp>
    </p:spTree>
    <p:extLst>
      <p:ext uri="{BB962C8B-B14F-4D97-AF65-F5344CB8AC3E}">
        <p14:creationId xmlns:p14="http://schemas.microsoft.com/office/powerpoint/2010/main" val="220459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E22C-1376-E8B9-31B3-AA3C5A67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65" y="28646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008000"/>
                </a:solidFill>
              </a:rPr>
              <a:t>Conclusion and 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C2AC-B11F-8C59-01D1-5A672E2A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8000"/>
                </a:solidFill>
              </a:rPr>
              <a:t>Summary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Serverless, scalable, and cost-efficient emailing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8000"/>
                </a:solidFill>
              </a:rPr>
              <a:t>Future Enhancements</a:t>
            </a:r>
            <a:r>
              <a:rPr lang="en-US" dirty="0">
                <a:solidFill>
                  <a:srgbClr val="00800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Implement analytics using </a:t>
            </a:r>
            <a:r>
              <a:rPr lang="en-US" dirty="0" err="1">
                <a:solidFill>
                  <a:srgbClr val="008000"/>
                </a:solidFill>
              </a:rPr>
              <a:t>QuickSight</a:t>
            </a:r>
            <a:r>
              <a:rPr lang="en-US" dirty="0">
                <a:solidFill>
                  <a:srgbClr val="008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8000"/>
                </a:solidFill>
              </a:rPr>
              <a:t>Personalization using ML models (Amazon Personalize).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6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F2CA-665F-C756-BB5C-0B136D50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3E73-48F9-7CD0-07C2-8AE034E7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we all know that for an organization they cannot send an email to a vast majority at once by just adding recipients. So instead of using the traditional </a:t>
            </a:r>
            <a:r>
              <a:rPr lang="en-US" dirty="0" err="1"/>
              <a:t>oldschool</a:t>
            </a:r>
            <a:r>
              <a:rPr lang="en-US" dirty="0"/>
              <a:t> way, the organization authenticates the e-mail address and provide that to the users on which we can send email at once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28862-62B6-50C3-3230-C71764CD1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64" y="3529781"/>
            <a:ext cx="1404232" cy="3130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1CD1F4-3B47-A037-29D3-2A4D88BE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1" y="3375847"/>
            <a:ext cx="5881320" cy="29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4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6181-DCB4-2DDD-3F00-4E5A16F6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The Problems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FC14-AFB2-1FA3-E17A-A59ECB9B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 in Mass Emailing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operational costs of traditional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 issues during peak 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deliverability and compliance (e.g., spam regulations).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cost-effective, scalable, and serverless solution for sending mass emails.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4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C509-F5A9-36E5-20DB-CC8852B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BEC6-039C-DDE4-5D03-287643AF2103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AWS Lambda-based Mass Emailing</a:t>
            </a:r>
            <a:r>
              <a:rPr lang="en-US" sz="3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Serverless</a:t>
            </a:r>
            <a:r>
              <a:rPr lang="en-US" sz="3600" dirty="0"/>
              <a:t>: No need to manage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Scalable</a:t>
            </a:r>
            <a:r>
              <a:rPr lang="en-US" sz="3600" dirty="0"/>
              <a:t>: Handles millions of requests seamlessly.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Integration</a:t>
            </a:r>
            <a:r>
              <a:rPr lang="en-US" sz="3600" dirty="0"/>
              <a:t>: Works with Amazon SES (Simple Email Service) for email sending.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B0C9-0893-537A-65C7-C7A67913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u="sng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4A960-CE57-6E38-F06B-73F0FD27C7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818147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Trigger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S3 bucket upload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Scheduled event using CloudWatch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Processes the email data and calls Amazon 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Amazon 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Sends the email to recipients.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DynamoDB/CloudWatch Logs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(optional):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Tracks email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SNS (Notifications)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(optional):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Sends alerts on email delivery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6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81E2-3295-223A-0A2F-3E44577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TECHNICAL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59205B-40BD-F57F-BF63-2C43FD22FF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5"/>
            <a:ext cx="1015130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Runtime: Python/Node.js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Event-driven execution (e.g., from S3 or CloudWatch).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SES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email sending and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with verified sender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IAM roles and policies for restricted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 using KMS (if necessary).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70C3-8592-5620-65BA-14C5611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/>
              <a:t>W</a:t>
            </a:r>
            <a:r>
              <a:rPr lang="en-US" sz="4000" b="1" i="1" dirty="0" err="1"/>
              <a:t>o</a:t>
            </a:r>
            <a:r>
              <a:rPr lang="en-US" sz="3600" b="1" i="1" dirty="0" err="1"/>
              <a:t>r</a:t>
            </a:r>
            <a:r>
              <a:rPr lang="en-US" sz="3200" b="1" i="1" dirty="0" err="1"/>
              <a:t>k</a:t>
            </a:r>
            <a:r>
              <a:rPr lang="en-US" sz="2800" b="1" i="1" dirty="0" err="1"/>
              <a:t>F</a:t>
            </a:r>
            <a:r>
              <a:rPr lang="en-US" sz="2400" b="1" i="1" dirty="0" err="1"/>
              <a:t>l</a:t>
            </a:r>
            <a:r>
              <a:rPr lang="en-US" sz="2000" b="1" i="1" dirty="0" err="1"/>
              <a:t>o</a:t>
            </a:r>
            <a:r>
              <a:rPr lang="en-US" sz="1600" b="1" i="1" dirty="0" err="1"/>
              <a:t>w</a:t>
            </a:r>
            <a:endParaRPr lang="en-US" sz="1600" b="1" i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7EEAB3-DCB8-7219-2E88-FFE000A4C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316" y="1747267"/>
            <a:ext cx="11779045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an email list (CSV uploaded to S3).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function reads the CSV and processes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emails via SES in batches to avoid throttling.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email delivery status to CloudWatch. </a:t>
            </a:r>
          </a:p>
        </p:txBody>
      </p:sp>
    </p:spTree>
    <p:extLst>
      <p:ext uri="{BB962C8B-B14F-4D97-AF65-F5344CB8AC3E}">
        <p14:creationId xmlns:p14="http://schemas.microsoft.com/office/powerpoint/2010/main" val="78707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5D07-2488-9D73-8E4B-2D2A36AA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6"/>
                </a:solidFill>
              </a:rPr>
              <a:t>Key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F19440-9F2C-31FD-F152-F1628401C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896" y="2775971"/>
            <a:ext cx="103140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Pay only for execution time and emails 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 scaling based on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Fully managed services reduce operational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Built-in tools for handling spam and domain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385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B7C-2872-F9F4-7795-34503A51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Challenges and Mitigations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D572C0-07AE-9864-D967-B7DA1F2B8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1689064"/>
            <a:ext cx="89436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Throttling in 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: Implement rate limits using delays in Lambda.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Email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Deliverability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Configure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SPF, DKIM, and DMARC for domain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authenticity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</a:rPr>
              <a:t>: Retry mechanisms and logging in 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68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416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Aparajita</vt:lpstr>
      <vt:lpstr>Arial</vt:lpstr>
      <vt:lpstr>Arial Rounded MT Bold</vt:lpstr>
      <vt:lpstr>Calibri</vt:lpstr>
      <vt:lpstr>Calibri Light</vt:lpstr>
      <vt:lpstr>Office Theme</vt:lpstr>
      <vt:lpstr>AWS PROJECT</vt:lpstr>
      <vt:lpstr>Project Overview</vt:lpstr>
      <vt:lpstr>The Problems Faced</vt:lpstr>
      <vt:lpstr>SOLUTION</vt:lpstr>
      <vt:lpstr>Architecture</vt:lpstr>
      <vt:lpstr>TECHNICAL DETAILS</vt:lpstr>
      <vt:lpstr>WorkFlow</vt:lpstr>
      <vt:lpstr>Key Benefits</vt:lpstr>
      <vt:lpstr>Challenges and Mitigations</vt:lpstr>
      <vt:lpstr>Conclusion and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Abhinit Mishra</dc:creator>
  <cp:lastModifiedBy>Abhinit Mishra</cp:lastModifiedBy>
  <cp:revision>1</cp:revision>
  <dcterms:created xsi:type="dcterms:W3CDTF">2024-11-24T13:50:31Z</dcterms:created>
  <dcterms:modified xsi:type="dcterms:W3CDTF">2024-11-24T14:29:10Z</dcterms:modified>
</cp:coreProperties>
</file>