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A6A958B-B244-4C07-AAD7-D7CD039BFF48}">
  <a:tblStyle styleId="{8A6A958B-B244-4C07-AAD7-D7CD039BF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8" autoAdjust="0"/>
    <p:restoredTop sz="94660"/>
  </p:normalViewPr>
  <p:slideViewPr>
    <p:cSldViewPr snapToGrid="0">
      <p:cViewPr>
        <p:scale>
          <a:sx n="50" d="100"/>
          <a:sy n="50" d="100"/>
        </p:scale>
        <p:origin x="-2262" y="-6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71e6c52f8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71e6c52f8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70f85384e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70f85384e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70f85384e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70f85384e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a22b36419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a22b36419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a734a1c4e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a734a1c4e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71820475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71820475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0f85384e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0f85384e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42d8c568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42d8c568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5079" y="1020125"/>
            <a:ext cx="396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5075" y="310967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</p:grpSpPr>
        <p:sp>
          <p:nvSpPr>
            <p:cNvPr id="12" name="Google Shape;12;p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6360250" y="0"/>
            <a:ext cx="27837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 1">
  <p:cSld name="TITLE_AND_BODY_3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1"/>
          <p:cNvSpPr txBox="1">
            <a:spLocks noGrp="1"/>
          </p:cNvSpPr>
          <p:nvPr>
            <p:ph type="body" idx="1"/>
          </p:nvPr>
        </p:nvSpPr>
        <p:spPr>
          <a:xfrm>
            <a:off x="1060200" y="1592875"/>
            <a:ext cx="4229100" cy="28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2" name="Google Shape;1342;p41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3" name="Google Shape;1343;p41"/>
          <p:cNvSpPr/>
          <p:nvPr/>
        </p:nvSpPr>
        <p:spPr>
          <a:xfrm>
            <a:off x="7213300" y="-25"/>
            <a:ext cx="1931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4" name="Google Shape;1344;p41"/>
          <p:cNvGrpSpPr/>
          <p:nvPr/>
        </p:nvGrpSpPr>
        <p:grpSpPr>
          <a:xfrm>
            <a:off x="7366690" y="145950"/>
            <a:ext cx="1611625" cy="650202"/>
            <a:chOff x="209990" y="186675"/>
            <a:chExt cx="1611625" cy="650202"/>
          </a:xfrm>
        </p:grpSpPr>
        <p:sp>
          <p:nvSpPr>
            <p:cNvPr id="1345" name="Google Shape;1345;p41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"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7"/>
          <p:cNvSpPr/>
          <p:nvPr/>
        </p:nvSpPr>
        <p:spPr>
          <a:xfrm>
            <a:off x="5008925" y="-25"/>
            <a:ext cx="41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47"/>
          <p:cNvGrpSpPr/>
          <p:nvPr/>
        </p:nvGrpSpPr>
        <p:grpSpPr>
          <a:xfrm>
            <a:off x="5142065" y="185050"/>
            <a:ext cx="1611625" cy="650202"/>
            <a:chOff x="209990" y="186675"/>
            <a:chExt cx="1611625" cy="650202"/>
          </a:xfrm>
        </p:grpSpPr>
        <p:sp>
          <p:nvSpPr>
            <p:cNvPr id="1586" name="Google Shape;1586;p47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7"/>
          <p:cNvSpPr txBox="1">
            <a:spLocks noGrp="1"/>
          </p:cNvSpPr>
          <p:nvPr>
            <p:ph type="title"/>
          </p:nvPr>
        </p:nvSpPr>
        <p:spPr>
          <a:xfrm>
            <a:off x="1014900" y="36576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layfair Display Black"/>
              <a:buNone/>
              <a:defRPr sz="2400">
                <a:solidFill>
                  <a:schemeClr val="accen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4304700" y="2260650"/>
            <a:ext cx="4839300" cy="28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5400000">
            <a:off x="7898515" y="604687"/>
            <a:ext cx="1611625" cy="650202"/>
            <a:chOff x="209990" y="186675"/>
            <a:chExt cx="1611625" cy="650202"/>
          </a:xfrm>
        </p:grpSpPr>
        <p:sp>
          <p:nvSpPr>
            <p:cNvPr id="34" name="Google Shape;34;p3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4864575" y="2409700"/>
            <a:ext cx="418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4864575" y="306162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4164075" y="656275"/>
            <a:ext cx="4056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50976" y="1179576"/>
            <a:ext cx="72420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824025" y="-25"/>
            <a:ext cx="32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</p:grpSpPr>
        <p:sp>
          <p:nvSpPr>
            <p:cNvPr id="60" name="Google Shape;60;p4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1578500"/>
            <a:ext cx="5180100" cy="27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1069850" y="2082950"/>
            <a:ext cx="3403500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 rot="5400000">
            <a:off x="4822790" y="3225871"/>
            <a:ext cx="1611625" cy="650202"/>
            <a:chOff x="209990" y="186675"/>
            <a:chExt cx="1611625" cy="650202"/>
          </a:xfrm>
        </p:grpSpPr>
        <p:sp>
          <p:nvSpPr>
            <p:cNvPr id="151" name="Google Shape;151;p7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7"/>
          <p:cNvGrpSpPr/>
          <p:nvPr/>
        </p:nvGrpSpPr>
        <p:grpSpPr>
          <a:xfrm rot="5400000">
            <a:off x="5120215" y="1749909"/>
            <a:ext cx="1016775" cy="650202"/>
            <a:chOff x="804840" y="186675"/>
            <a:chExt cx="1016775" cy="650202"/>
          </a:xfrm>
        </p:grpSpPr>
        <p:sp>
          <p:nvSpPr>
            <p:cNvPr id="170" name="Google Shape;170;p7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accent2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"/>
          <p:cNvSpPr/>
          <p:nvPr/>
        </p:nvSpPr>
        <p:spPr>
          <a:xfrm>
            <a:off x="868375" y="2571600"/>
            <a:ext cx="82755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ctrTitle"/>
          </p:nvPr>
        </p:nvSpPr>
        <p:spPr>
          <a:xfrm>
            <a:off x="723275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0"/>
          <p:cNvSpPr txBox="1">
            <a:spLocks noGrp="1"/>
          </p:cNvSpPr>
          <p:nvPr>
            <p:ph type="subTitle" idx="1"/>
          </p:nvPr>
        </p:nvSpPr>
        <p:spPr>
          <a:xfrm>
            <a:off x="723275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0"/>
          <p:cNvSpPr txBox="1">
            <a:spLocks noGrp="1"/>
          </p:cNvSpPr>
          <p:nvPr>
            <p:ph type="title" idx="2" hasCustomPrompt="1"/>
          </p:nvPr>
        </p:nvSpPr>
        <p:spPr>
          <a:xfrm>
            <a:off x="903820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20"/>
          <p:cNvSpPr txBox="1">
            <a:spLocks noGrp="1"/>
          </p:cNvSpPr>
          <p:nvPr>
            <p:ph type="ctrTitle" idx="3"/>
          </p:nvPr>
        </p:nvSpPr>
        <p:spPr>
          <a:xfrm>
            <a:off x="3373800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0"/>
          <p:cNvSpPr txBox="1">
            <a:spLocks noGrp="1"/>
          </p:cNvSpPr>
          <p:nvPr>
            <p:ph type="subTitle" idx="4"/>
          </p:nvPr>
        </p:nvSpPr>
        <p:spPr>
          <a:xfrm>
            <a:off x="3373800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0"/>
          <p:cNvSpPr txBox="1">
            <a:spLocks noGrp="1"/>
          </p:cNvSpPr>
          <p:nvPr>
            <p:ph type="title" idx="5" hasCustomPrompt="1"/>
          </p:nvPr>
        </p:nvSpPr>
        <p:spPr>
          <a:xfrm>
            <a:off x="3554345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20"/>
          <p:cNvSpPr txBox="1">
            <a:spLocks noGrp="1"/>
          </p:cNvSpPr>
          <p:nvPr>
            <p:ph type="ctrTitle" idx="6"/>
          </p:nvPr>
        </p:nvSpPr>
        <p:spPr>
          <a:xfrm>
            <a:off x="6024325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0"/>
          <p:cNvSpPr txBox="1">
            <a:spLocks noGrp="1"/>
          </p:cNvSpPr>
          <p:nvPr>
            <p:ph type="subTitle" idx="7"/>
          </p:nvPr>
        </p:nvSpPr>
        <p:spPr>
          <a:xfrm>
            <a:off x="6024325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0"/>
          <p:cNvSpPr txBox="1">
            <a:spLocks noGrp="1"/>
          </p:cNvSpPr>
          <p:nvPr>
            <p:ph type="title" idx="8" hasCustomPrompt="1"/>
          </p:nvPr>
        </p:nvSpPr>
        <p:spPr>
          <a:xfrm>
            <a:off x="6204870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20"/>
          <p:cNvSpPr txBox="1">
            <a:spLocks noGrp="1"/>
          </p:cNvSpPr>
          <p:nvPr>
            <p:ph type="ctrTitle" idx="9"/>
          </p:nvPr>
        </p:nvSpPr>
        <p:spPr>
          <a:xfrm>
            <a:off x="2048525" y="35196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13"/>
          </p:nvPr>
        </p:nvSpPr>
        <p:spPr>
          <a:xfrm>
            <a:off x="2048538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title" idx="14" hasCustomPrompt="1"/>
          </p:nvPr>
        </p:nvSpPr>
        <p:spPr>
          <a:xfrm>
            <a:off x="2229070" y="31005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20"/>
          <p:cNvSpPr txBox="1">
            <a:spLocks noGrp="1"/>
          </p:cNvSpPr>
          <p:nvPr>
            <p:ph type="ctrTitle" idx="15"/>
          </p:nvPr>
        </p:nvSpPr>
        <p:spPr>
          <a:xfrm>
            <a:off x="4699050" y="35196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6"/>
          </p:nvPr>
        </p:nvSpPr>
        <p:spPr>
          <a:xfrm>
            <a:off x="4699063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17" hasCustomPrompt="1"/>
          </p:nvPr>
        </p:nvSpPr>
        <p:spPr>
          <a:xfrm>
            <a:off x="4879595" y="31005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83" name="Google Shape;583;p20"/>
          <p:cNvGrpSpPr/>
          <p:nvPr/>
        </p:nvGrpSpPr>
        <p:grpSpPr>
          <a:xfrm rot="5400000">
            <a:off x="-356910" y="3061163"/>
            <a:ext cx="1611625" cy="650202"/>
            <a:chOff x="209990" y="186675"/>
            <a:chExt cx="1611625" cy="650202"/>
          </a:xfrm>
        </p:grpSpPr>
        <p:sp>
          <p:nvSpPr>
            <p:cNvPr id="584" name="Google Shape;584;p20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0"/>
          <p:cNvGrpSpPr/>
          <p:nvPr/>
        </p:nvGrpSpPr>
        <p:grpSpPr>
          <a:xfrm rot="5400000">
            <a:off x="7940015" y="3963087"/>
            <a:ext cx="1611625" cy="650202"/>
            <a:chOff x="209990" y="186675"/>
            <a:chExt cx="1611625" cy="650202"/>
          </a:xfrm>
        </p:grpSpPr>
        <p:sp>
          <p:nvSpPr>
            <p:cNvPr id="603" name="Google Shape;603;p20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1_1">
    <p:bg>
      <p:bgPr>
        <a:solidFill>
          <a:schemeClr val="accent2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"/>
          <p:cNvSpPr txBox="1">
            <a:spLocks noGrp="1"/>
          </p:cNvSpPr>
          <p:nvPr>
            <p:ph type="ctrTitle"/>
          </p:nvPr>
        </p:nvSpPr>
        <p:spPr>
          <a:xfrm>
            <a:off x="723275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subTitle" idx="1"/>
          </p:nvPr>
        </p:nvSpPr>
        <p:spPr>
          <a:xfrm>
            <a:off x="723275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22"/>
          <p:cNvSpPr txBox="1">
            <a:spLocks noGrp="1"/>
          </p:cNvSpPr>
          <p:nvPr>
            <p:ph type="ctrTitle" idx="2"/>
          </p:nvPr>
        </p:nvSpPr>
        <p:spPr>
          <a:xfrm>
            <a:off x="3373800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86" name="Google Shape;686;p22"/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</p:grpSpPr>
        <p:sp>
          <p:nvSpPr>
            <p:cNvPr id="687" name="Google Shape;687;p2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22"/>
          <p:cNvSpPr/>
          <p:nvPr/>
        </p:nvSpPr>
        <p:spPr>
          <a:xfrm>
            <a:off x="8814475" y="0"/>
            <a:ext cx="329400" cy="372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 txBox="1">
            <a:spLocks noGrp="1"/>
          </p:cNvSpPr>
          <p:nvPr>
            <p:ph type="subTitle" idx="3"/>
          </p:nvPr>
        </p:nvSpPr>
        <p:spPr>
          <a:xfrm>
            <a:off x="3373800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22"/>
          <p:cNvSpPr txBox="1">
            <a:spLocks noGrp="1"/>
          </p:cNvSpPr>
          <p:nvPr>
            <p:ph type="ctrTitle" idx="4"/>
          </p:nvPr>
        </p:nvSpPr>
        <p:spPr>
          <a:xfrm>
            <a:off x="6024325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22"/>
          <p:cNvSpPr txBox="1">
            <a:spLocks noGrp="1"/>
          </p:cNvSpPr>
          <p:nvPr>
            <p:ph type="subTitle" idx="5"/>
          </p:nvPr>
        </p:nvSpPr>
        <p:spPr>
          <a:xfrm>
            <a:off x="6024325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22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1_1_5">
    <p:bg>
      <p:bgPr>
        <a:solidFill>
          <a:schemeClr val="accent2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3"/>
          <p:cNvSpPr/>
          <p:nvPr/>
        </p:nvSpPr>
        <p:spPr>
          <a:xfrm>
            <a:off x="0" y="1317450"/>
            <a:ext cx="5065200" cy="382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3"/>
          <p:cNvSpPr txBox="1">
            <a:spLocks noGrp="1"/>
          </p:cNvSpPr>
          <p:nvPr>
            <p:ph type="ctrTitle"/>
          </p:nvPr>
        </p:nvSpPr>
        <p:spPr>
          <a:xfrm>
            <a:off x="6034377" y="1129175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23"/>
          <p:cNvSpPr txBox="1">
            <a:spLocks noGrp="1"/>
          </p:cNvSpPr>
          <p:nvPr>
            <p:ph type="subTitle" idx="1"/>
          </p:nvPr>
        </p:nvSpPr>
        <p:spPr>
          <a:xfrm>
            <a:off x="6034377" y="1585150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3"/>
          <p:cNvSpPr txBox="1">
            <a:spLocks noGrp="1"/>
          </p:cNvSpPr>
          <p:nvPr>
            <p:ph type="ctrTitle" idx="2"/>
          </p:nvPr>
        </p:nvSpPr>
        <p:spPr>
          <a:xfrm>
            <a:off x="6034377" y="2270734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3"/>
          <p:cNvSpPr txBox="1">
            <a:spLocks noGrp="1"/>
          </p:cNvSpPr>
          <p:nvPr>
            <p:ph type="subTitle" idx="3"/>
          </p:nvPr>
        </p:nvSpPr>
        <p:spPr>
          <a:xfrm>
            <a:off x="6034377" y="2726709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23"/>
          <p:cNvSpPr txBox="1">
            <a:spLocks noGrp="1"/>
          </p:cNvSpPr>
          <p:nvPr>
            <p:ph type="ctrTitle" idx="4"/>
          </p:nvPr>
        </p:nvSpPr>
        <p:spPr>
          <a:xfrm>
            <a:off x="6034377" y="3419825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5"/>
          </p:nvPr>
        </p:nvSpPr>
        <p:spPr>
          <a:xfrm>
            <a:off x="6034377" y="3875800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23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2_1">
    <p:bg>
      <p:bgPr>
        <a:solidFill>
          <a:schemeClr val="accent1"/>
        </a:solid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1"/>
          <p:cNvSpPr/>
          <p:nvPr/>
        </p:nvSpPr>
        <p:spPr>
          <a:xfrm rot="10800000" flipH="1">
            <a:off x="0" y="819300"/>
            <a:ext cx="4839300" cy="206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31"/>
          <p:cNvGrpSpPr/>
          <p:nvPr/>
        </p:nvGrpSpPr>
        <p:grpSpPr>
          <a:xfrm rot="5400000" flipH="1">
            <a:off x="-375310" y="4012737"/>
            <a:ext cx="1611625" cy="650202"/>
            <a:chOff x="209990" y="186675"/>
            <a:chExt cx="1611625" cy="650202"/>
          </a:xfrm>
        </p:grpSpPr>
        <p:sp>
          <p:nvSpPr>
            <p:cNvPr id="997" name="Google Shape;997;p31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1"/>
          <p:cNvSpPr txBox="1">
            <a:spLocks noGrp="1"/>
          </p:cNvSpPr>
          <p:nvPr>
            <p:ph type="title"/>
          </p:nvPr>
        </p:nvSpPr>
        <p:spPr>
          <a:xfrm>
            <a:off x="35775" y="1395950"/>
            <a:ext cx="405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6" name="Google Shape;1016;p31"/>
          <p:cNvSpPr txBox="1">
            <a:spLocks noGrp="1"/>
          </p:cNvSpPr>
          <p:nvPr>
            <p:ph type="subTitle" idx="1"/>
          </p:nvPr>
        </p:nvSpPr>
        <p:spPr>
          <a:xfrm>
            <a:off x="827175" y="204787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p31"/>
          <p:cNvSpPr txBox="1">
            <a:spLocks noGrp="1"/>
          </p:cNvSpPr>
          <p:nvPr>
            <p:ph type="title" idx="2" hasCustomPrompt="1"/>
          </p:nvPr>
        </p:nvSpPr>
        <p:spPr>
          <a:xfrm>
            <a:off x="35775" y="2630400"/>
            <a:ext cx="4056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layfair Display Black"/>
              <a:buNone/>
              <a:defRPr sz="2400">
                <a:solidFill>
                  <a:schemeClr val="accen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●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○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■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●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○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■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●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"/>
              <a:buChar char="○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DM Sans"/>
              <a:buChar char="■"/>
              <a:defRPr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6" r:id="rId6"/>
    <p:sldLayoutId id="2147483668" r:id="rId7"/>
    <p:sldLayoutId id="2147483669" r:id="rId8"/>
    <p:sldLayoutId id="2147483677" r:id="rId9"/>
    <p:sldLayoutId id="2147483687" r:id="rId10"/>
    <p:sldLayoutId id="2147483693" r:id="rId11"/>
    <p:sldLayoutId id="21474836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3"/>
          <p:cNvSpPr txBox="1">
            <a:spLocks noGrp="1"/>
          </p:cNvSpPr>
          <p:nvPr>
            <p:ph type="ctrTitle"/>
          </p:nvPr>
        </p:nvSpPr>
        <p:spPr>
          <a:xfrm>
            <a:off x="473599" y="825815"/>
            <a:ext cx="396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2">
                    <a:lumMod val="10000"/>
                  </a:schemeClr>
                </a:solidFill>
              </a:rPr>
              <a:t>Starbucks</a:t>
            </a:r>
            <a:br>
              <a:rPr lang="en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en" b="1" dirty="0" smtClean="0">
                <a:solidFill>
                  <a:schemeClr val="tx2">
                    <a:lumMod val="10000"/>
                  </a:schemeClr>
                </a:solidFill>
              </a:rPr>
              <a:t>coffee</a:t>
            </a:r>
            <a:endParaRPr b="1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82" name="Google Shape;1682;p53"/>
          <p:cNvSpPr txBox="1">
            <a:spLocks noGrp="1"/>
          </p:cNvSpPr>
          <p:nvPr>
            <p:ph type="subTitle" idx="1"/>
          </p:nvPr>
        </p:nvSpPr>
        <p:spPr>
          <a:xfrm>
            <a:off x="885075" y="310967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Starbucks coffee is famous in world.</a:t>
            </a:r>
            <a:endParaRPr/>
          </a:p>
        </p:txBody>
      </p:sp>
      <p:pic>
        <p:nvPicPr>
          <p:cNvPr id="166914" name="Picture 2" descr="Starbucks Logo Png - Free Transparent PNG Log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431" y="786765"/>
            <a:ext cx="2511236" cy="2511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54"/>
          <p:cNvSpPr txBox="1">
            <a:spLocks noGrp="1"/>
          </p:cNvSpPr>
          <p:nvPr>
            <p:ph type="body" idx="1"/>
          </p:nvPr>
        </p:nvSpPr>
        <p:spPr>
          <a:xfrm>
            <a:off x="196596" y="1248156"/>
            <a:ext cx="72420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5400" b="1" dirty="0" smtClean="0"/>
              <a:t>.</a:t>
            </a:r>
            <a:r>
              <a:rPr lang="en-US" sz="1800" b="1" dirty="0" smtClean="0"/>
              <a:t>This is my website home page.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 dirty="0" smtClean="0"/>
              <a:t>.</a:t>
            </a:r>
            <a:r>
              <a:rPr lang="en-US" sz="1800" b="1" dirty="0" smtClean="0"/>
              <a:t>My website in any coffee order is online.</a:t>
            </a:r>
            <a:endParaRPr sz="1800" b="1"/>
          </a:p>
        </p:txBody>
      </p:sp>
      <p:sp>
        <p:nvSpPr>
          <p:cNvPr id="1688" name="Google Shape;1688;p54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HOME PAGE</a:t>
            </a:r>
            <a:endParaRPr/>
          </a:p>
        </p:txBody>
      </p:sp>
      <p:sp>
        <p:nvSpPr>
          <p:cNvPr id="1689" name="Google Shape;1689;p54"/>
          <p:cNvSpPr txBox="1"/>
          <p:nvPr/>
        </p:nvSpPr>
        <p:spPr>
          <a:xfrm>
            <a:off x="4427572" y="3295714"/>
            <a:ext cx="1305273" cy="108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b="1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4866" name="Picture 2" descr="C:\Users\Student\Pictures\Screenshots\Screenshot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009" y="1511299"/>
            <a:ext cx="3537803" cy="210058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21116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5"/>
          <p:cNvSpPr txBox="1">
            <a:spLocks noGrp="1"/>
          </p:cNvSpPr>
          <p:nvPr>
            <p:ph type="subTitle" idx="1"/>
          </p:nvPr>
        </p:nvSpPr>
        <p:spPr>
          <a:xfrm>
            <a:off x="9677399" y="4714875"/>
            <a:ext cx="95251" cy="161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5" name="Google Shape;1695;p55"/>
          <p:cNvSpPr txBox="1">
            <a:spLocks noGrp="1"/>
          </p:cNvSpPr>
          <p:nvPr>
            <p:ph type="ctrTitle"/>
          </p:nvPr>
        </p:nvSpPr>
        <p:spPr>
          <a:xfrm>
            <a:off x="723275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6" name="Google Shape;1696;p55"/>
          <p:cNvSpPr txBox="1">
            <a:spLocks noGrp="1"/>
          </p:cNvSpPr>
          <p:nvPr>
            <p:ph type="title" idx="2"/>
          </p:nvPr>
        </p:nvSpPr>
        <p:spPr>
          <a:xfrm>
            <a:off x="903820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endParaRPr/>
          </a:p>
        </p:txBody>
      </p:sp>
      <p:sp>
        <p:nvSpPr>
          <p:cNvPr id="1697" name="Google Shape;1697;p55"/>
          <p:cNvSpPr txBox="1">
            <a:spLocks noGrp="1"/>
          </p:cNvSpPr>
          <p:nvPr>
            <p:ph type="ctrTitle" idx="3"/>
          </p:nvPr>
        </p:nvSpPr>
        <p:spPr>
          <a:xfrm>
            <a:off x="3373800" y="9480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8" name="Google Shape;1698;p55"/>
          <p:cNvSpPr txBox="1">
            <a:spLocks noGrp="1"/>
          </p:cNvSpPr>
          <p:nvPr>
            <p:ph type="subTitle" idx="4"/>
          </p:nvPr>
        </p:nvSpPr>
        <p:spPr>
          <a:xfrm>
            <a:off x="3373800" y="14039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699" name="Google Shape;1699;p55"/>
          <p:cNvSpPr txBox="1">
            <a:spLocks noGrp="1"/>
          </p:cNvSpPr>
          <p:nvPr>
            <p:ph type="title" idx="5"/>
          </p:nvPr>
        </p:nvSpPr>
        <p:spPr>
          <a:xfrm>
            <a:off x="3554345" y="52891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/>
          </a:p>
        </p:txBody>
      </p:sp>
      <p:sp>
        <p:nvSpPr>
          <p:cNvPr id="1700" name="Google Shape;1700;p55"/>
          <p:cNvSpPr txBox="1">
            <a:spLocks noGrp="1"/>
          </p:cNvSpPr>
          <p:nvPr>
            <p:ph type="ctrTitle" idx="6"/>
          </p:nvPr>
        </p:nvSpPr>
        <p:spPr>
          <a:xfrm flipV="1">
            <a:off x="8162922" y="3124200"/>
            <a:ext cx="371477" cy="257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  <p:sp>
        <p:nvSpPr>
          <p:cNvPr id="1701" name="Google Shape;1701;p55"/>
          <p:cNvSpPr txBox="1">
            <a:spLocks noGrp="1"/>
          </p:cNvSpPr>
          <p:nvPr>
            <p:ph type="subTitle" idx="7"/>
          </p:nvPr>
        </p:nvSpPr>
        <p:spPr>
          <a:xfrm>
            <a:off x="6024325" y="1997268"/>
            <a:ext cx="525065" cy="28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.</a:t>
            </a:r>
            <a:endParaRPr sz="800"/>
          </a:p>
        </p:txBody>
      </p:sp>
      <p:sp>
        <p:nvSpPr>
          <p:cNvPr id="1702" name="Google Shape;1702;p55"/>
          <p:cNvSpPr txBox="1">
            <a:spLocks noGrp="1"/>
          </p:cNvSpPr>
          <p:nvPr>
            <p:ph type="title" idx="8"/>
          </p:nvPr>
        </p:nvSpPr>
        <p:spPr>
          <a:xfrm>
            <a:off x="5850540" y="43747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/>
          </a:p>
        </p:txBody>
      </p:sp>
      <p:sp>
        <p:nvSpPr>
          <p:cNvPr id="1703" name="Google Shape;1703;p55"/>
          <p:cNvSpPr txBox="1">
            <a:spLocks noGrp="1"/>
          </p:cNvSpPr>
          <p:nvPr>
            <p:ph type="subTitle" idx="13"/>
          </p:nvPr>
        </p:nvSpPr>
        <p:spPr>
          <a:xfrm>
            <a:off x="2048538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55"/>
          <p:cNvSpPr txBox="1">
            <a:spLocks noGrp="1"/>
          </p:cNvSpPr>
          <p:nvPr>
            <p:ph type="ctrTitle" idx="9"/>
          </p:nvPr>
        </p:nvSpPr>
        <p:spPr>
          <a:xfrm>
            <a:off x="836944" y="3119563"/>
            <a:ext cx="3517885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is a </a:t>
            </a:r>
            <a:r>
              <a:rPr lang="en-US" dirty="0" err="1" smtClean="0"/>
              <a:t>quary</a:t>
            </a:r>
            <a:r>
              <a:rPr lang="en-US" dirty="0" smtClean="0"/>
              <a:t> selector.</a:t>
            </a:r>
            <a:endParaRPr/>
          </a:p>
        </p:txBody>
      </p:sp>
      <p:sp>
        <p:nvSpPr>
          <p:cNvPr id="1705" name="Google Shape;1705;p55"/>
          <p:cNvSpPr txBox="1">
            <a:spLocks noGrp="1"/>
          </p:cNvSpPr>
          <p:nvPr>
            <p:ph type="title" idx="14"/>
          </p:nvPr>
        </p:nvSpPr>
        <p:spPr>
          <a:xfrm>
            <a:off x="777460" y="3191953"/>
            <a:ext cx="92561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endParaRPr/>
          </a:p>
        </p:txBody>
      </p:sp>
      <p:sp>
        <p:nvSpPr>
          <p:cNvPr id="1706" name="Google Shape;1706;p55"/>
          <p:cNvSpPr txBox="1">
            <a:spLocks noGrp="1"/>
          </p:cNvSpPr>
          <p:nvPr>
            <p:ph type="ctrTitle" idx="15"/>
          </p:nvPr>
        </p:nvSpPr>
        <p:spPr>
          <a:xfrm>
            <a:off x="618540" y="3588193"/>
            <a:ext cx="561081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 and change </a:t>
            </a:r>
            <a:r>
              <a:rPr lang="en-US" dirty="0" err="1" smtClean="0"/>
              <a:t>image,circle</a:t>
            </a:r>
            <a:r>
              <a:rPr lang="en-US" dirty="0" smtClean="0"/>
              <a:t> color</a:t>
            </a:r>
            <a:endParaRPr/>
          </a:p>
        </p:txBody>
      </p:sp>
      <p:sp>
        <p:nvSpPr>
          <p:cNvPr id="1707" name="Google Shape;1707;p55"/>
          <p:cNvSpPr txBox="1">
            <a:spLocks noGrp="1"/>
          </p:cNvSpPr>
          <p:nvPr>
            <p:ph type="subTitle" idx="16"/>
          </p:nvPr>
        </p:nvSpPr>
        <p:spPr>
          <a:xfrm>
            <a:off x="4699063" y="39755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55"/>
          <p:cNvSpPr txBox="1">
            <a:spLocks noGrp="1"/>
          </p:cNvSpPr>
          <p:nvPr>
            <p:ph type="title" idx="17"/>
          </p:nvPr>
        </p:nvSpPr>
        <p:spPr>
          <a:xfrm>
            <a:off x="216155" y="3660583"/>
            <a:ext cx="2035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/>
          </a:p>
        </p:txBody>
      </p:sp>
      <p:pic>
        <p:nvPicPr>
          <p:cNvPr id="162817" name="Picture 1" descr="C:\Users\Student\Pictures\Screenshots\Screenshot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9470" y="1012490"/>
            <a:ext cx="2371725" cy="1349709"/>
          </a:xfrm>
          <a:prstGeom prst="rect">
            <a:avLst/>
          </a:prstGeom>
          <a:noFill/>
        </p:spPr>
      </p:pic>
      <p:pic>
        <p:nvPicPr>
          <p:cNvPr id="162818" name="Picture 2" descr="C:\Users\Student\Pictures\Screenshots\Screenshot (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" y="967740"/>
            <a:ext cx="2430780" cy="1333500"/>
          </a:xfrm>
          <a:prstGeom prst="rect">
            <a:avLst/>
          </a:prstGeom>
          <a:noFill/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6461" y="982981"/>
            <a:ext cx="230886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7"/>
          <p:cNvSpPr/>
          <p:nvPr/>
        </p:nvSpPr>
        <p:spPr>
          <a:xfrm>
            <a:off x="4304700" y="2260650"/>
            <a:ext cx="4839300" cy="28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7"/>
          <p:cNvSpPr txBox="1">
            <a:spLocks noGrp="1"/>
          </p:cNvSpPr>
          <p:nvPr>
            <p:ph type="title" idx="2"/>
          </p:nvPr>
        </p:nvSpPr>
        <p:spPr>
          <a:xfrm>
            <a:off x="10976355" y="5143500"/>
            <a:ext cx="282195" cy="182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39" name="Google Shape;1739;p57"/>
          <p:cNvSpPr txBox="1">
            <a:spLocks noGrp="1"/>
          </p:cNvSpPr>
          <p:nvPr>
            <p:ph type="subTitle" idx="1"/>
          </p:nvPr>
        </p:nvSpPr>
        <p:spPr>
          <a:xfrm>
            <a:off x="4864575" y="3061625"/>
            <a:ext cx="32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</a:t>
            </a:r>
            <a:r>
              <a:rPr lang="en-US" sz="2000" dirty="0" smtClean="0"/>
              <a:t>h</a:t>
            </a:r>
            <a:r>
              <a:rPr lang="en" sz="2000" dirty="0" smtClean="0"/>
              <a:t>is is a uniqe loding effect in my website</a:t>
            </a:r>
            <a:endParaRPr sz="2000"/>
          </a:p>
        </p:txBody>
      </p:sp>
      <p:sp>
        <p:nvSpPr>
          <p:cNvPr id="1740" name="Google Shape;1740;p57"/>
          <p:cNvSpPr txBox="1">
            <a:spLocks noGrp="1"/>
          </p:cNvSpPr>
          <p:nvPr>
            <p:ph type="title"/>
          </p:nvPr>
        </p:nvSpPr>
        <p:spPr>
          <a:xfrm>
            <a:off x="4864575" y="2409700"/>
            <a:ext cx="418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Loding Effect</a:t>
            </a:r>
            <a:endParaRPr/>
          </a:p>
        </p:txBody>
      </p:sp>
      <p:pic>
        <p:nvPicPr>
          <p:cNvPr id="158721" name="Picture 1" descr="C:\Users\Student\Pictures\Screenshots\Screenshot (1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8" y="778193"/>
            <a:ext cx="3165025" cy="3428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62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Menu section</a:t>
            </a:r>
            <a:endParaRPr/>
          </a:p>
        </p:txBody>
      </p:sp>
      <p:sp>
        <p:nvSpPr>
          <p:cNvPr id="1799" name="Google Shape;1799;p62"/>
          <p:cNvSpPr txBox="1">
            <a:spLocks noGrp="1"/>
          </p:cNvSpPr>
          <p:nvPr>
            <p:ph type="ctrTitle"/>
          </p:nvPr>
        </p:nvSpPr>
        <p:spPr>
          <a:xfrm>
            <a:off x="6034387" y="1129163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/>
          </a:p>
        </p:txBody>
      </p:sp>
      <p:sp>
        <p:nvSpPr>
          <p:cNvPr id="1800" name="Google Shape;1800;p62"/>
          <p:cNvSpPr txBox="1">
            <a:spLocks noGrp="1"/>
          </p:cNvSpPr>
          <p:nvPr>
            <p:ph type="subTitle" idx="1"/>
          </p:nvPr>
        </p:nvSpPr>
        <p:spPr>
          <a:xfrm>
            <a:off x="6034377" y="1585150"/>
            <a:ext cx="2039100" cy="116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is menu section in starbuck website.menu section in any coffee is avilable.</a:t>
            </a:r>
            <a:endParaRPr/>
          </a:p>
        </p:txBody>
      </p:sp>
      <p:sp>
        <p:nvSpPr>
          <p:cNvPr id="1801" name="Google Shape;1801;p62"/>
          <p:cNvSpPr txBox="1">
            <a:spLocks noGrp="1"/>
          </p:cNvSpPr>
          <p:nvPr>
            <p:ph type="ctrTitle" idx="2"/>
          </p:nvPr>
        </p:nvSpPr>
        <p:spPr>
          <a:xfrm>
            <a:off x="6034387" y="2270721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sz="8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02" name="Google Shape;1802;p62"/>
          <p:cNvSpPr txBox="1">
            <a:spLocks noGrp="1"/>
          </p:cNvSpPr>
          <p:nvPr>
            <p:ph type="subTitle" idx="3"/>
          </p:nvPr>
        </p:nvSpPr>
        <p:spPr>
          <a:xfrm>
            <a:off x="6034377" y="2726709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03" name="Google Shape;1803;p62"/>
          <p:cNvSpPr txBox="1">
            <a:spLocks noGrp="1"/>
          </p:cNvSpPr>
          <p:nvPr>
            <p:ph type="ctrTitle" idx="4"/>
          </p:nvPr>
        </p:nvSpPr>
        <p:spPr>
          <a:xfrm>
            <a:off x="6034387" y="3419813"/>
            <a:ext cx="20391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4" name="Google Shape;1804;p62"/>
          <p:cNvSpPr txBox="1">
            <a:spLocks noGrp="1"/>
          </p:cNvSpPr>
          <p:nvPr>
            <p:ph type="subTitle" idx="5"/>
          </p:nvPr>
        </p:nvSpPr>
        <p:spPr>
          <a:xfrm>
            <a:off x="5691477" y="3841510"/>
            <a:ext cx="20391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823" name="Google Shape;1823;p62"/>
          <p:cNvGrpSpPr/>
          <p:nvPr/>
        </p:nvGrpSpPr>
        <p:grpSpPr>
          <a:xfrm rot="5400000">
            <a:off x="71865" y="1767812"/>
            <a:ext cx="1611625" cy="650202"/>
            <a:chOff x="209990" y="186675"/>
            <a:chExt cx="1611625" cy="650202"/>
          </a:xfrm>
        </p:grpSpPr>
        <p:sp>
          <p:nvSpPr>
            <p:cNvPr id="1824" name="Google Shape;1824;p6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62"/>
          <p:cNvGrpSpPr/>
          <p:nvPr/>
        </p:nvGrpSpPr>
        <p:grpSpPr>
          <a:xfrm rot="5400000">
            <a:off x="7931752" y="3892999"/>
            <a:ext cx="1611625" cy="650202"/>
            <a:chOff x="209990" y="186675"/>
            <a:chExt cx="1611625" cy="650202"/>
          </a:xfrm>
        </p:grpSpPr>
        <p:sp>
          <p:nvSpPr>
            <p:cNvPr id="1843" name="Google Shape;1843;p62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2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2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2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2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8481" name="Picture 1" descr="C:\Users\Student\Pictures\Screenshots\Screenshot (1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" y="1413509"/>
            <a:ext cx="4518660" cy="358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8"/>
          <p:cNvSpPr/>
          <p:nvPr/>
        </p:nvSpPr>
        <p:spPr>
          <a:xfrm>
            <a:off x="0" y="834380"/>
            <a:ext cx="4839300" cy="20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58"/>
          <p:cNvSpPr txBox="1">
            <a:spLocks noGrp="1"/>
          </p:cNvSpPr>
          <p:nvPr>
            <p:ph type="title" idx="2"/>
          </p:nvPr>
        </p:nvSpPr>
        <p:spPr>
          <a:xfrm>
            <a:off x="35775" y="2630400"/>
            <a:ext cx="718605" cy="307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latin typeface="DM Sans"/>
                <a:ea typeface="DM Sans"/>
                <a:cs typeface="DM Sans"/>
                <a:sym typeface="DM Sans"/>
              </a:rPr>
              <a:t>1</a:t>
            </a:r>
            <a:endParaRPr sz="800"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8" name="Google Shape;1748;p58"/>
          <p:cNvSpPr txBox="1">
            <a:spLocks noGrp="1"/>
          </p:cNvSpPr>
          <p:nvPr>
            <p:ph type="subTitle" idx="1"/>
          </p:nvPr>
        </p:nvSpPr>
        <p:spPr>
          <a:xfrm>
            <a:off x="404264" y="1990724"/>
            <a:ext cx="4282036" cy="958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en-US" dirty="0" smtClean="0"/>
              <a:t>h</a:t>
            </a:r>
            <a:r>
              <a:rPr lang="en" dirty="0" smtClean="0"/>
              <a:t>is is user id.In this user profile and logout option</a:t>
            </a:r>
            <a:endParaRPr/>
          </a:p>
        </p:txBody>
      </p:sp>
      <p:sp>
        <p:nvSpPr>
          <p:cNvPr id="1749" name="Google Shape;1749;p58"/>
          <p:cNvSpPr txBox="1">
            <a:spLocks noGrp="1"/>
          </p:cNvSpPr>
          <p:nvPr>
            <p:ph type="title"/>
          </p:nvPr>
        </p:nvSpPr>
        <p:spPr>
          <a:xfrm>
            <a:off x="-1530135" y="1075910"/>
            <a:ext cx="4056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id</a:t>
            </a:r>
            <a:endParaRPr/>
          </a:p>
        </p:txBody>
      </p:sp>
      <p:pic>
        <p:nvPicPr>
          <p:cNvPr id="156673" name="Picture 1" descr="C:\Users\Student\Pictures\Screenshots\Screenshot (1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6981" y="2065020"/>
            <a:ext cx="3403627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59"/>
          <p:cNvSpPr txBox="1">
            <a:spLocks noGrp="1"/>
          </p:cNvSpPr>
          <p:nvPr>
            <p:ph type="body" idx="1"/>
          </p:nvPr>
        </p:nvSpPr>
        <p:spPr>
          <a:xfrm>
            <a:off x="1069850" y="2082950"/>
            <a:ext cx="3403500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This is my website cart option.Cart in any coffee add and order online.</a:t>
            </a:r>
            <a:endParaRPr/>
          </a:p>
        </p:txBody>
      </p:sp>
      <p:sp>
        <p:nvSpPr>
          <p:cNvPr id="1755" name="Google Shape;1755;p59"/>
          <p:cNvSpPr txBox="1">
            <a:spLocks noGrp="1"/>
          </p:cNvSpPr>
          <p:nvPr>
            <p:ph type="title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 section</a:t>
            </a:r>
            <a:endParaRPr/>
          </a:p>
        </p:txBody>
      </p:sp>
      <p:pic>
        <p:nvPicPr>
          <p:cNvPr id="154625" name="Picture 1" descr="C:\Users\Student\Pictures\Screenshots\Screenshot (1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0091" y="1645920"/>
            <a:ext cx="2821019" cy="242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61"/>
          <p:cNvSpPr txBox="1">
            <a:spLocks noGrp="1"/>
          </p:cNvSpPr>
          <p:nvPr>
            <p:ph type="title" idx="6"/>
          </p:nvPr>
        </p:nvSpPr>
        <p:spPr>
          <a:xfrm>
            <a:off x="493950" y="369875"/>
            <a:ext cx="8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Contect section</a:t>
            </a:r>
            <a:endParaRPr/>
          </a:p>
        </p:txBody>
      </p:sp>
      <p:sp>
        <p:nvSpPr>
          <p:cNvPr id="1772" name="Google Shape;1772;p61"/>
          <p:cNvSpPr txBox="1">
            <a:spLocks noGrp="1"/>
          </p:cNvSpPr>
          <p:nvPr>
            <p:ph type="ctrTitle"/>
          </p:nvPr>
        </p:nvSpPr>
        <p:spPr>
          <a:xfrm>
            <a:off x="475625" y="1633813"/>
            <a:ext cx="2524750" cy="1157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</a:t>
            </a: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is is the contect section in website.Any problme to contect starbuck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73" name="Google Shape;1773;p61"/>
          <p:cNvSpPr txBox="1">
            <a:spLocks noGrp="1"/>
          </p:cNvSpPr>
          <p:nvPr>
            <p:ph type="subTitle" idx="1"/>
          </p:nvPr>
        </p:nvSpPr>
        <p:spPr>
          <a:xfrm>
            <a:off x="0" y="317182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4" name="Google Shape;1774;p61"/>
          <p:cNvSpPr txBox="1">
            <a:spLocks noGrp="1"/>
          </p:cNvSpPr>
          <p:nvPr>
            <p:ph type="ctrTitle" idx="2"/>
          </p:nvPr>
        </p:nvSpPr>
        <p:spPr>
          <a:xfrm>
            <a:off x="3373800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5" name="Google Shape;1775;p61"/>
          <p:cNvSpPr txBox="1">
            <a:spLocks noGrp="1"/>
          </p:cNvSpPr>
          <p:nvPr>
            <p:ph type="subTitle" idx="3"/>
          </p:nvPr>
        </p:nvSpPr>
        <p:spPr>
          <a:xfrm>
            <a:off x="3373800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6" name="Google Shape;1776;p61"/>
          <p:cNvSpPr txBox="1">
            <a:spLocks noGrp="1"/>
          </p:cNvSpPr>
          <p:nvPr>
            <p:ph type="ctrTitle" idx="4"/>
          </p:nvPr>
        </p:nvSpPr>
        <p:spPr>
          <a:xfrm>
            <a:off x="6024325" y="3157813"/>
            <a:ext cx="23964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7" name="Google Shape;1777;p61"/>
          <p:cNvSpPr txBox="1">
            <a:spLocks noGrp="1"/>
          </p:cNvSpPr>
          <p:nvPr>
            <p:ph type="subTitle" idx="5"/>
          </p:nvPr>
        </p:nvSpPr>
        <p:spPr>
          <a:xfrm>
            <a:off x="6024325" y="3613788"/>
            <a:ext cx="239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81" name="Google Shape;1781;p61"/>
          <p:cNvGrpSpPr/>
          <p:nvPr/>
        </p:nvGrpSpPr>
        <p:grpSpPr>
          <a:xfrm>
            <a:off x="543926" y="2856885"/>
            <a:ext cx="430998" cy="369730"/>
            <a:chOff x="-3037625" y="3254850"/>
            <a:chExt cx="299325" cy="256775"/>
          </a:xfrm>
        </p:grpSpPr>
        <p:sp>
          <p:nvSpPr>
            <p:cNvPr id="1782" name="Google Shape;1782;p61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61"/>
          <p:cNvGrpSpPr/>
          <p:nvPr/>
        </p:nvGrpSpPr>
        <p:grpSpPr>
          <a:xfrm>
            <a:off x="7007023" y="2214624"/>
            <a:ext cx="420271" cy="320774"/>
            <a:chOff x="-1951475" y="3273100"/>
            <a:chExt cx="291875" cy="222775"/>
          </a:xfrm>
        </p:grpSpPr>
        <p:sp>
          <p:nvSpPr>
            <p:cNvPr id="1790" name="Google Shape;1790;p61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529" name="Picture 1" descr="C:\Users\Student\Pictures\Screenshots\Screenshot (1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128" y="1190625"/>
            <a:ext cx="4635483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3"/>
          <p:cNvSpPr txBox="1">
            <a:spLocks noGrp="1"/>
          </p:cNvSpPr>
          <p:nvPr>
            <p:ph type="title"/>
          </p:nvPr>
        </p:nvSpPr>
        <p:spPr>
          <a:xfrm>
            <a:off x="-1620600" y="579424"/>
            <a:ext cx="8156100" cy="7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Thank you</a:t>
            </a:r>
            <a:endParaRPr sz="3200"/>
          </a:p>
        </p:txBody>
      </p:sp>
      <p:sp>
        <p:nvSpPr>
          <p:cNvPr id="1866" name="Google Shape;1866;p63"/>
          <p:cNvSpPr txBox="1">
            <a:spLocks noGrp="1"/>
          </p:cNvSpPr>
          <p:nvPr>
            <p:ph type="body" idx="1"/>
          </p:nvPr>
        </p:nvSpPr>
        <p:spPr>
          <a:xfrm>
            <a:off x="1060200" y="1592875"/>
            <a:ext cx="4229100" cy="28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Contact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Phone:+1860-266-0010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1"/>
                </a:solidFill>
              </a:rPr>
              <a:t>Email:info@starbucks.com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67" name="Google Shape;1867;p63"/>
          <p:cNvGrpSpPr/>
          <p:nvPr/>
        </p:nvGrpSpPr>
        <p:grpSpPr>
          <a:xfrm rot="5400000">
            <a:off x="-417685" y="3944637"/>
            <a:ext cx="1611625" cy="650202"/>
            <a:chOff x="209990" y="186675"/>
            <a:chExt cx="1611625" cy="650202"/>
          </a:xfrm>
        </p:grpSpPr>
        <p:sp>
          <p:nvSpPr>
            <p:cNvPr id="1868" name="Google Shape;1868;p63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3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3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3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3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3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3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3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3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3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3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3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3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63"/>
          <p:cNvGrpSpPr/>
          <p:nvPr/>
        </p:nvGrpSpPr>
        <p:grpSpPr>
          <a:xfrm rot="5400000">
            <a:off x="7931752" y="3892999"/>
            <a:ext cx="1611625" cy="650202"/>
            <a:chOff x="209990" y="186675"/>
            <a:chExt cx="1611625" cy="650202"/>
          </a:xfrm>
        </p:grpSpPr>
        <p:sp>
          <p:nvSpPr>
            <p:cNvPr id="1887" name="Google Shape;1887;p63"/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3"/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3"/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3"/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3"/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3"/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3"/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3"/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3"/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3"/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3"/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3"/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3"/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3"/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3"/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3"/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3"/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rning Coffee Newsletter XL by Slidesgo">
  <a:themeElements>
    <a:clrScheme name="Simple Light">
      <a:dk1>
        <a:srgbClr val="1A3F61"/>
      </a:dk1>
      <a:lt1>
        <a:srgbClr val="FFFFFF"/>
      </a:lt1>
      <a:dk2>
        <a:srgbClr val="595959"/>
      </a:dk2>
      <a:lt2>
        <a:srgbClr val="EEEEEE"/>
      </a:lt2>
      <a:accent1>
        <a:srgbClr val="1A3F61"/>
      </a:accent1>
      <a:accent2>
        <a:srgbClr val="D59C6F"/>
      </a:accent2>
      <a:accent3>
        <a:srgbClr val="4478A8"/>
      </a:accent3>
      <a:accent4>
        <a:srgbClr val="946B4A"/>
      </a:accent4>
      <a:accent5>
        <a:srgbClr val="0E2132"/>
      </a:accent5>
      <a:accent6>
        <a:srgbClr val="FFE1C5"/>
      </a:accent6>
      <a:hlink>
        <a:srgbClr val="1A3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143</Words>
  <PresentationFormat>On-screen Show (16:9)</PresentationFormat>
  <Paragraphs>47</Paragraphs>
  <Slides>9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Morning Coffee Newsletter XL by Slidesgo</vt:lpstr>
      <vt:lpstr>Starbucks coffee</vt:lpstr>
      <vt:lpstr>HOME PAGE</vt:lpstr>
      <vt:lpstr>.</vt:lpstr>
      <vt:lpstr>Slide 4</vt:lpstr>
      <vt:lpstr>Menu section</vt:lpstr>
      <vt:lpstr>1</vt:lpstr>
      <vt:lpstr>Cart section</vt:lpstr>
      <vt:lpstr>Contect section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coffee</dc:title>
  <dc:creator>Student</dc:creator>
  <cp:lastModifiedBy>Student</cp:lastModifiedBy>
  <cp:revision>9</cp:revision>
  <dcterms:modified xsi:type="dcterms:W3CDTF">2023-03-09T04:29:54Z</dcterms:modified>
</cp:coreProperties>
</file>