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43586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Manufacturing Dashboard KPI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6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Processed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Wastage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Employee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Machine Wise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Production Comparison trend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Department Wise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981326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rd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Tableau/SQL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BI/SQL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5D65A8-3EC7-D811-2725-9DCA1478AB66}"/>
              </a:ext>
            </a:extLst>
          </p:cNvPr>
          <p:cNvSpPr txBox="1"/>
          <p:nvPr/>
        </p:nvSpPr>
        <p:spPr>
          <a:xfrm>
            <a:off x="924129" y="4717915"/>
            <a:ext cx="86868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In the 3rd or 4th week, please work on the SQL portion alongside with the Tableau meetings or in the Power BI meetings.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2721</TotalTime>
  <Words>163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Solutuons</cp:lastModifiedBy>
  <cp:revision>254</cp:revision>
  <dcterms:created xsi:type="dcterms:W3CDTF">2019-01-11T06:57:28Z</dcterms:created>
  <dcterms:modified xsi:type="dcterms:W3CDTF">2024-09-30T12:38:09Z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2024-02-27T14:58:53Z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fdcffb2c-fdf9-4449-b7ec-ccd13c849c3c</vt:lpwstr>
  </property>
  <property fmtid="{D5CDD505-2E9C-101B-9397-08002B2CF9AE}" pid="8" name="MSIP_Label_defa4170-0d19-0005-0004-bc88714345d2_ContentBits">
    <vt:lpwstr>0</vt:lpwstr>
  </property>
</Properties>
</file>