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20"/>
  </p:notesMasterIdLst>
  <p:sldIdLst>
    <p:sldId id="277" r:id="rId2"/>
    <p:sldId id="257" r:id="rId3"/>
    <p:sldId id="284" r:id="rId4"/>
    <p:sldId id="279" r:id="rId5"/>
    <p:sldId id="281" r:id="rId6"/>
    <p:sldId id="280" r:id="rId7"/>
    <p:sldId id="266" r:id="rId8"/>
    <p:sldId id="282" r:id="rId9"/>
    <p:sldId id="283" r:id="rId10"/>
    <p:sldId id="285" r:id="rId11"/>
    <p:sldId id="270" r:id="rId12"/>
    <p:sldId id="271" r:id="rId13"/>
    <p:sldId id="278" r:id="rId14"/>
    <p:sldId id="272" r:id="rId15"/>
    <p:sldId id="273" r:id="rId16"/>
    <p:sldId id="274" r:id="rId17"/>
    <p:sldId id="275"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3482A4-722B-4CF7-8B1C-EEDCD1A3CA99}" v="366" dt="2025-01-15T17:10:09.4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ri Devulapalli" userId="6ebbcba193b6776f" providerId="LiveId" clId="{CB3482A4-722B-4CF7-8B1C-EEDCD1A3CA99}"/>
    <pc:docChg chg="undo custSel addSld delSld modSld sldOrd modMainMaster">
      <pc:chgData name="Madhuri Devulapalli" userId="6ebbcba193b6776f" providerId="LiveId" clId="{CB3482A4-722B-4CF7-8B1C-EEDCD1A3CA99}" dt="2025-01-15T17:10:09.418" v="5860" actId="20577"/>
      <pc:docMkLst>
        <pc:docMk/>
      </pc:docMkLst>
      <pc:sldChg chg="delSp modSp del mod">
        <pc:chgData name="Madhuri Devulapalli" userId="6ebbcba193b6776f" providerId="LiveId" clId="{CB3482A4-722B-4CF7-8B1C-EEDCD1A3CA99}" dt="2025-01-15T05:33:28.359" v="850" actId="47"/>
        <pc:sldMkLst>
          <pc:docMk/>
          <pc:sldMk cId="2450769991" sldId="256"/>
        </pc:sldMkLst>
        <pc:spChg chg="mod">
          <ac:chgData name="Madhuri Devulapalli" userId="6ebbcba193b6776f" providerId="LiveId" clId="{CB3482A4-722B-4CF7-8B1C-EEDCD1A3CA99}" dt="2025-01-15T05:10:53.587" v="740" actId="1076"/>
          <ac:spMkLst>
            <pc:docMk/>
            <pc:sldMk cId="2450769991" sldId="256"/>
            <ac:spMk id="2" creationId="{71750A31-7F68-F27F-DB4E-E60ED55E4C8D}"/>
          </ac:spMkLst>
        </pc:spChg>
        <pc:spChg chg="mod">
          <ac:chgData name="Madhuri Devulapalli" userId="6ebbcba193b6776f" providerId="LiveId" clId="{CB3482A4-722B-4CF7-8B1C-EEDCD1A3CA99}" dt="2025-01-15T05:33:23.467" v="849" actId="6549"/>
          <ac:spMkLst>
            <pc:docMk/>
            <pc:sldMk cId="2450769991" sldId="256"/>
            <ac:spMk id="3" creationId="{B4CCE169-ABA3-4E66-FAD2-D6B384C01198}"/>
          </ac:spMkLst>
        </pc:spChg>
        <pc:picChg chg="del mod">
          <ac:chgData name="Madhuri Devulapalli" userId="6ebbcba193b6776f" providerId="LiveId" clId="{CB3482A4-722B-4CF7-8B1C-EEDCD1A3CA99}" dt="2025-01-15T05:07:47.116" v="715" actId="478"/>
          <ac:picMkLst>
            <pc:docMk/>
            <pc:sldMk cId="2450769991" sldId="256"/>
            <ac:picMk id="5" creationId="{38EAA2FE-BB77-D591-47D3-D87B623B2AA1}"/>
          </ac:picMkLst>
        </pc:picChg>
      </pc:sldChg>
      <pc:sldChg chg="delSp modSp mod ord">
        <pc:chgData name="Madhuri Devulapalli" userId="6ebbcba193b6776f" providerId="LiveId" clId="{CB3482A4-722B-4CF7-8B1C-EEDCD1A3CA99}" dt="2025-01-15T12:39:11.154" v="2742" actId="14100"/>
        <pc:sldMkLst>
          <pc:docMk/>
          <pc:sldMk cId="246313212" sldId="257"/>
        </pc:sldMkLst>
        <pc:spChg chg="mod">
          <ac:chgData name="Madhuri Devulapalli" userId="6ebbcba193b6776f" providerId="LiveId" clId="{CB3482A4-722B-4CF7-8B1C-EEDCD1A3CA99}" dt="2025-01-15T05:33:41.243" v="880" actId="20577"/>
          <ac:spMkLst>
            <pc:docMk/>
            <pc:sldMk cId="246313212" sldId="257"/>
            <ac:spMk id="3" creationId="{2F876542-CC21-937A-46C9-3B98AC3D2240}"/>
          </ac:spMkLst>
        </pc:spChg>
        <pc:spChg chg="mod">
          <ac:chgData name="Madhuri Devulapalli" userId="6ebbcba193b6776f" providerId="LiveId" clId="{CB3482A4-722B-4CF7-8B1C-EEDCD1A3CA99}" dt="2025-01-15T12:39:11.154" v="2742" actId="14100"/>
          <ac:spMkLst>
            <pc:docMk/>
            <pc:sldMk cId="246313212" sldId="257"/>
            <ac:spMk id="4" creationId="{28485454-3062-F3EB-E616-0FD10C72EBE7}"/>
          </ac:spMkLst>
        </pc:spChg>
        <pc:picChg chg="del mod">
          <ac:chgData name="Madhuri Devulapalli" userId="6ebbcba193b6776f" providerId="LiveId" clId="{CB3482A4-722B-4CF7-8B1C-EEDCD1A3CA99}" dt="2025-01-15T05:40:17.348" v="943" actId="478"/>
          <ac:picMkLst>
            <pc:docMk/>
            <pc:sldMk cId="246313212" sldId="257"/>
            <ac:picMk id="6" creationId="{5E2F2198-F3BF-3E86-CF41-D2F7282A0FF7}"/>
          </ac:picMkLst>
        </pc:picChg>
      </pc:sldChg>
      <pc:sldChg chg="addSp delSp modSp del mod">
        <pc:chgData name="Madhuri Devulapalli" userId="6ebbcba193b6776f" providerId="LiveId" clId="{CB3482A4-722B-4CF7-8B1C-EEDCD1A3CA99}" dt="2025-01-15T09:06:33.933" v="2050" actId="47"/>
        <pc:sldMkLst>
          <pc:docMk/>
          <pc:sldMk cId="3784796694" sldId="258"/>
        </pc:sldMkLst>
        <pc:spChg chg="mod">
          <ac:chgData name="Madhuri Devulapalli" userId="6ebbcba193b6776f" providerId="LiveId" clId="{CB3482A4-722B-4CF7-8B1C-EEDCD1A3CA99}" dt="2025-01-15T05:44:52.488" v="971" actId="14100"/>
          <ac:spMkLst>
            <pc:docMk/>
            <pc:sldMk cId="3784796694" sldId="258"/>
            <ac:spMk id="2" creationId="{D5770A1A-5186-583F-9DA7-0DA122F0E270}"/>
          </ac:spMkLst>
        </pc:spChg>
        <pc:spChg chg="mod">
          <ac:chgData name="Madhuri Devulapalli" userId="6ebbcba193b6776f" providerId="LiveId" clId="{CB3482A4-722B-4CF7-8B1C-EEDCD1A3CA99}" dt="2025-01-15T05:44:32.072" v="969" actId="20577"/>
          <ac:spMkLst>
            <pc:docMk/>
            <pc:sldMk cId="3784796694" sldId="258"/>
            <ac:spMk id="4" creationId="{89D85E4D-2102-5F6D-6E2B-0EB77B721688}"/>
          </ac:spMkLst>
        </pc:spChg>
        <pc:spChg chg="add mod">
          <ac:chgData name="Madhuri Devulapalli" userId="6ebbcba193b6776f" providerId="LiveId" clId="{CB3482A4-722B-4CF7-8B1C-EEDCD1A3CA99}" dt="2025-01-15T05:42:57.867" v="956" actId="1076"/>
          <ac:spMkLst>
            <pc:docMk/>
            <pc:sldMk cId="3784796694" sldId="258"/>
            <ac:spMk id="6" creationId="{7D3533A6-B608-6865-3A84-41C6C032365F}"/>
          </ac:spMkLst>
        </pc:spChg>
        <pc:graphicFrameChg chg="add mod modGraphic">
          <ac:chgData name="Madhuri Devulapalli" userId="6ebbcba193b6776f" providerId="LiveId" clId="{CB3482A4-722B-4CF7-8B1C-EEDCD1A3CA99}" dt="2025-01-15T08:59:12.933" v="1864"/>
          <ac:graphicFrameMkLst>
            <pc:docMk/>
            <pc:sldMk cId="3784796694" sldId="258"/>
            <ac:graphicFrameMk id="3" creationId="{8066E8ED-61D0-CB57-794E-B93792FC6F61}"/>
          </ac:graphicFrameMkLst>
        </pc:graphicFrameChg>
        <pc:graphicFrameChg chg="add del mod">
          <ac:chgData name="Madhuri Devulapalli" userId="6ebbcba193b6776f" providerId="LiveId" clId="{CB3482A4-722B-4CF7-8B1C-EEDCD1A3CA99}" dt="2025-01-15T08:58:50.648" v="1858" actId="478"/>
          <ac:graphicFrameMkLst>
            <pc:docMk/>
            <pc:sldMk cId="3784796694" sldId="258"/>
            <ac:graphicFrameMk id="7" creationId="{66757C19-FCE1-A409-3AC2-A81AC0669191}"/>
          </ac:graphicFrameMkLst>
        </pc:graphicFrameChg>
        <pc:graphicFrameChg chg="add del mod">
          <ac:chgData name="Madhuri Devulapalli" userId="6ebbcba193b6776f" providerId="LiveId" clId="{CB3482A4-722B-4CF7-8B1C-EEDCD1A3CA99}" dt="2025-01-15T09:00:01.215" v="1875" actId="478"/>
          <ac:graphicFrameMkLst>
            <pc:docMk/>
            <pc:sldMk cId="3784796694" sldId="258"/>
            <ac:graphicFrameMk id="8" creationId="{8BEAB106-93C4-1482-9FF6-BBCD03F58F1E}"/>
          </ac:graphicFrameMkLst>
        </pc:graphicFrameChg>
        <pc:picChg chg="del mod">
          <ac:chgData name="Madhuri Devulapalli" userId="6ebbcba193b6776f" providerId="LiveId" clId="{CB3482A4-722B-4CF7-8B1C-EEDCD1A3CA99}" dt="2025-01-15T05:07:25.161" v="711" actId="478"/>
          <ac:picMkLst>
            <pc:docMk/>
            <pc:sldMk cId="3784796694" sldId="258"/>
            <ac:picMk id="5" creationId="{D8DDDFDE-00DC-0298-3F23-C257DCABCE7B}"/>
          </ac:picMkLst>
        </pc:picChg>
      </pc:sldChg>
      <pc:sldChg chg="delSp modSp del mod">
        <pc:chgData name="Madhuri Devulapalli" userId="6ebbcba193b6776f" providerId="LiveId" clId="{CB3482A4-722B-4CF7-8B1C-EEDCD1A3CA99}" dt="2025-01-15T05:46:50.505" v="972" actId="47"/>
        <pc:sldMkLst>
          <pc:docMk/>
          <pc:sldMk cId="3659974240" sldId="259"/>
        </pc:sldMkLst>
        <pc:spChg chg="mod">
          <ac:chgData name="Madhuri Devulapalli" userId="6ebbcba193b6776f" providerId="LiveId" clId="{CB3482A4-722B-4CF7-8B1C-EEDCD1A3CA99}" dt="2025-01-15T05:30:29.288" v="831" actId="20577"/>
          <ac:spMkLst>
            <pc:docMk/>
            <pc:sldMk cId="3659974240" sldId="259"/>
            <ac:spMk id="2" creationId="{8C249469-581E-6552-DAB7-82E0D73F67B4}"/>
          </ac:spMkLst>
        </pc:spChg>
        <pc:spChg chg="mod">
          <ac:chgData name="Madhuri Devulapalli" userId="6ebbcba193b6776f" providerId="LiveId" clId="{CB3482A4-722B-4CF7-8B1C-EEDCD1A3CA99}" dt="2025-01-15T05:30:11.921" v="828" actId="13926"/>
          <ac:spMkLst>
            <pc:docMk/>
            <pc:sldMk cId="3659974240" sldId="259"/>
            <ac:spMk id="7" creationId="{201948F7-66C9-1F21-FB37-1F1440B67D2C}"/>
          </ac:spMkLst>
        </pc:spChg>
        <pc:spChg chg="del mod">
          <ac:chgData name="Madhuri Devulapalli" userId="6ebbcba193b6776f" providerId="LiveId" clId="{CB3482A4-722B-4CF7-8B1C-EEDCD1A3CA99}" dt="2025-01-15T05:29:18.165" v="825" actId="478"/>
          <ac:spMkLst>
            <pc:docMk/>
            <pc:sldMk cId="3659974240" sldId="259"/>
            <ac:spMk id="11" creationId="{708A62F7-FE01-3B8F-0E28-4C66ECF77DBB}"/>
          </ac:spMkLst>
        </pc:spChg>
        <pc:graphicFrameChg chg="mod modGraphic">
          <ac:chgData name="Madhuri Devulapalli" userId="6ebbcba193b6776f" providerId="LiveId" clId="{CB3482A4-722B-4CF7-8B1C-EEDCD1A3CA99}" dt="2025-01-15T05:29:26.431" v="826" actId="14100"/>
          <ac:graphicFrameMkLst>
            <pc:docMk/>
            <pc:sldMk cId="3659974240" sldId="259"/>
            <ac:graphicFrameMk id="4" creationId="{7F7695BE-3DB9-1ACD-DF79-18E0F890228D}"/>
          </ac:graphicFrameMkLst>
        </pc:graphicFrameChg>
        <pc:picChg chg="del">
          <ac:chgData name="Madhuri Devulapalli" userId="6ebbcba193b6776f" providerId="LiveId" clId="{CB3482A4-722B-4CF7-8B1C-EEDCD1A3CA99}" dt="2025-01-15T05:07:29.669" v="712" actId="478"/>
          <ac:picMkLst>
            <pc:docMk/>
            <pc:sldMk cId="3659974240" sldId="259"/>
            <ac:picMk id="5" creationId="{1CF0EEB8-04BF-033D-0AA9-BF1BA03BEBF7}"/>
          </ac:picMkLst>
        </pc:picChg>
      </pc:sldChg>
      <pc:sldChg chg="delSp modSp del mod">
        <pc:chgData name="Madhuri Devulapalli" userId="6ebbcba193b6776f" providerId="LiveId" clId="{CB3482A4-722B-4CF7-8B1C-EEDCD1A3CA99}" dt="2025-01-15T12:38:40.745" v="2739" actId="47"/>
        <pc:sldMkLst>
          <pc:docMk/>
          <pc:sldMk cId="3677851998" sldId="262"/>
        </pc:sldMkLst>
        <pc:spChg chg="mod">
          <ac:chgData name="Madhuri Devulapalli" userId="6ebbcba193b6776f" providerId="LiveId" clId="{CB3482A4-722B-4CF7-8B1C-EEDCD1A3CA99}" dt="2025-01-15T05:09:32.801" v="728" actId="1076"/>
          <ac:spMkLst>
            <pc:docMk/>
            <pc:sldMk cId="3677851998" sldId="262"/>
            <ac:spMk id="2" creationId="{C398712B-0B41-0DDE-4BD0-9FA582CBFDFD}"/>
          </ac:spMkLst>
        </pc:spChg>
        <pc:graphicFrameChg chg="mod">
          <ac:chgData name="Madhuri Devulapalli" userId="6ebbcba193b6776f" providerId="LiveId" clId="{CB3482A4-722B-4CF7-8B1C-EEDCD1A3CA99}" dt="2025-01-15T09:09:04.465" v="2130" actId="20577"/>
          <ac:graphicFrameMkLst>
            <pc:docMk/>
            <pc:sldMk cId="3677851998" sldId="262"/>
            <ac:graphicFrameMk id="10" creationId="{85274044-1601-9E0F-6F39-4714B5E04C49}"/>
          </ac:graphicFrameMkLst>
        </pc:graphicFrameChg>
        <pc:graphicFrameChg chg="mod">
          <ac:chgData name="Madhuri Devulapalli" userId="6ebbcba193b6776f" providerId="LiveId" clId="{CB3482A4-722B-4CF7-8B1C-EEDCD1A3CA99}" dt="2025-01-15T12:34:15.348" v="2651"/>
          <ac:graphicFrameMkLst>
            <pc:docMk/>
            <pc:sldMk cId="3677851998" sldId="262"/>
            <ac:graphicFrameMk id="11" creationId="{9F9CD407-A08E-7095-E2C6-3953DDC4DC50}"/>
          </ac:graphicFrameMkLst>
        </pc:graphicFrameChg>
        <pc:picChg chg="del mod">
          <ac:chgData name="Madhuri Devulapalli" userId="6ebbcba193b6776f" providerId="LiveId" clId="{CB3482A4-722B-4CF7-8B1C-EEDCD1A3CA99}" dt="2025-01-15T05:07:41.576" v="714" actId="478"/>
          <ac:picMkLst>
            <pc:docMk/>
            <pc:sldMk cId="3677851998" sldId="262"/>
            <ac:picMk id="4" creationId="{72AFDFA5-27C8-9506-8539-9F28E09901BA}"/>
          </ac:picMkLst>
        </pc:picChg>
      </pc:sldChg>
      <pc:sldChg chg="addSp delSp modSp del mod modClrScheme chgLayout">
        <pc:chgData name="Madhuri Devulapalli" userId="6ebbcba193b6776f" providerId="LiveId" clId="{CB3482A4-722B-4CF7-8B1C-EEDCD1A3CA99}" dt="2025-01-15T09:58:21.777" v="2481" actId="47"/>
        <pc:sldMkLst>
          <pc:docMk/>
          <pc:sldMk cId="39042529" sldId="263"/>
        </pc:sldMkLst>
        <pc:spChg chg="mod ord">
          <ac:chgData name="Madhuri Devulapalli" userId="6ebbcba193b6776f" providerId="LiveId" clId="{CB3482A4-722B-4CF7-8B1C-EEDCD1A3CA99}" dt="2025-01-15T09:52:23.021" v="2341" actId="700"/>
          <ac:spMkLst>
            <pc:docMk/>
            <pc:sldMk cId="39042529" sldId="263"/>
            <ac:spMk id="2" creationId="{7099B1C7-FBC7-2A15-BD0C-C415B683FC79}"/>
          </ac:spMkLst>
        </pc:spChg>
        <pc:spChg chg="mod ord">
          <ac:chgData name="Madhuri Devulapalli" userId="6ebbcba193b6776f" providerId="LiveId" clId="{CB3482A4-722B-4CF7-8B1C-EEDCD1A3CA99}" dt="2025-01-15T09:52:23.021" v="2341" actId="700"/>
          <ac:spMkLst>
            <pc:docMk/>
            <pc:sldMk cId="39042529" sldId="263"/>
            <ac:spMk id="3" creationId="{01FB41A8-FE36-354F-1792-1B517831235B}"/>
          </ac:spMkLst>
        </pc:spChg>
        <pc:spChg chg="add del mod ord">
          <ac:chgData name="Madhuri Devulapalli" userId="6ebbcba193b6776f" providerId="LiveId" clId="{CB3482A4-722B-4CF7-8B1C-EEDCD1A3CA99}" dt="2025-01-15T09:52:01.754" v="2339" actId="700"/>
          <ac:spMkLst>
            <pc:docMk/>
            <pc:sldMk cId="39042529" sldId="263"/>
            <ac:spMk id="9" creationId="{73D501FC-BE9B-B40D-0BC4-593FDC93CE0D}"/>
          </ac:spMkLst>
        </pc:spChg>
        <pc:spChg chg="add del mod ord">
          <ac:chgData name="Madhuri Devulapalli" userId="6ebbcba193b6776f" providerId="LiveId" clId="{CB3482A4-722B-4CF7-8B1C-EEDCD1A3CA99}" dt="2025-01-15T09:52:23.021" v="2341" actId="700"/>
          <ac:spMkLst>
            <pc:docMk/>
            <pc:sldMk cId="39042529" sldId="263"/>
            <ac:spMk id="10" creationId="{463CD6A0-0497-CC27-1562-D6693827AE5D}"/>
          </ac:spMkLst>
        </pc:spChg>
        <pc:spChg chg="add mod ord">
          <ac:chgData name="Madhuri Devulapalli" userId="6ebbcba193b6776f" providerId="LiveId" clId="{CB3482A4-722B-4CF7-8B1C-EEDCD1A3CA99}" dt="2025-01-15T09:52:23.021" v="2341" actId="700"/>
          <ac:spMkLst>
            <pc:docMk/>
            <pc:sldMk cId="39042529" sldId="263"/>
            <ac:spMk id="11" creationId="{A91D124D-B346-F271-3A78-6F5CC56BDAD8}"/>
          </ac:spMkLst>
        </pc:spChg>
        <pc:spChg chg="add mod ord">
          <ac:chgData name="Madhuri Devulapalli" userId="6ebbcba193b6776f" providerId="LiveId" clId="{CB3482A4-722B-4CF7-8B1C-EEDCD1A3CA99}" dt="2025-01-15T09:52:23.021" v="2341" actId="700"/>
          <ac:spMkLst>
            <pc:docMk/>
            <pc:sldMk cId="39042529" sldId="263"/>
            <ac:spMk id="12" creationId="{4141F3C6-9042-2370-2B5B-2A2DFC46CFC0}"/>
          </ac:spMkLst>
        </pc:spChg>
        <pc:spChg chg="add del mod ord">
          <ac:chgData name="Madhuri Devulapalli" userId="6ebbcba193b6776f" providerId="LiveId" clId="{CB3482A4-722B-4CF7-8B1C-EEDCD1A3CA99}" dt="2025-01-15T09:52:32.938" v="2342" actId="931"/>
          <ac:spMkLst>
            <pc:docMk/>
            <pc:sldMk cId="39042529" sldId="263"/>
            <ac:spMk id="13" creationId="{20E8BCCD-E280-C2A3-124B-B40DD5D1D11C}"/>
          </ac:spMkLst>
        </pc:spChg>
        <pc:picChg chg="del">
          <ac:chgData name="Madhuri Devulapalli" userId="6ebbcba193b6776f" providerId="LiveId" clId="{CB3482A4-722B-4CF7-8B1C-EEDCD1A3CA99}" dt="2025-01-15T05:07:33.739" v="713" actId="478"/>
          <ac:picMkLst>
            <pc:docMk/>
            <pc:sldMk cId="39042529" sldId="263"/>
            <ac:picMk id="5" creationId="{9266FF0A-8B2F-9C65-19C3-0133F3C703FE}"/>
          </ac:picMkLst>
        </pc:picChg>
        <pc:picChg chg="add del mod">
          <ac:chgData name="Madhuri Devulapalli" userId="6ebbcba193b6776f" providerId="LiveId" clId="{CB3482A4-722B-4CF7-8B1C-EEDCD1A3CA99}" dt="2025-01-15T08:52:24.483" v="1695" actId="478"/>
          <ac:picMkLst>
            <pc:docMk/>
            <pc:sldMk cId="39042529" sldId="263"/>
            <ac:picMk id="6" creationId="{36B2B955-439D-006B-8D96-DE748DABB0CC}"/>
          </ac:picMkLst>
        </pc:picChg>
        <pc:picChg chg="add del mod">
          <ac:chgData name="Madhuri Devulapalli" userId="6ebbcba193b6776f" providerId="LiveId" clId="{CB3482A4-722B-4CF7-8B1C-EEDCD1A3CA99}" dt="2025-01-15T09:51:49.283" v="2338" actId="478"/>
          <ac:picMkLst>
            <pc:docMk/>
            <pc:sldMk cId="39042529" sldId="263"/>
            <ac:picMk id="7" creationId="{A3736FA4-3E5B-DF68-EEEC-28201295FC02}"/>
          </ac:picMkLst>
        </pc:picChg>
        <pc:picChg chg="add del mod">
          <ac:chgData name="Madhuri Devulapalli" userId="6ebbcba193b6776f" providerId="LiveId" clId="{CB3482A4-722B-4CF7-8B1C-EEDCD1A3CA99}" dt="2025-01-15T09:51:47.659" v="2337" actId="478"/>
          <ac:picMkLst>
            <pc:docMk/>
            <pc:sldMk cId="39042529" sldId="263"/>
            <ac:picMk id="8" creationId="{17BD0F78-5007-AEBF-D70E-733261CAE733}"/>
          </ac:picMkLst>
        </pc:picChg>
        <pc:picChg chg="add mod">
          <ac:chgData name="Madhuri Devulapalli" userId="6ebbcba193b6776f" providerId="LiveId" clId="{CB3482A4-722B-4CF7-8B1C-EEDCD1A3CA99}" dt="2025-01-15T09:52:53.258" v="2350" actId="14100"/>
          <ac:picMkLst>
            <pc:docMk/>
            <pc:sldMk cId="39042529" sldId="263"/>
            <ac:picMk id="15" creationId="{A0C768E9-87FF-3388-0593-D2EF7A0C28B6}"/>
          </ac:picMkLst>
        </pc:picChg>
      </pc:sldChg>
      <pc:sldChg chg="del">
        <pc:chgData name="Madhuri Devulapalli" userId="6ebbcba193b6776f" providerId="LiveId" clId="{CB3482A4-722B-4CF7-8B1C-EEDCD1A3CA99}" dt="2025-01-15T12:08:41.745" v="2608" actId="47"/>
        <pc:sldMkLst>
          <pc:docMk/>
          <pc:sldMk cId="4071331601" sldId="264"/>
        </pc:sldMkLst>
      </pc:sldChg>
      <pc:sldChg chg="modSp del mod">
        <pc:chgData name="Madhuri Devulapalli" userId="6ebbcba193b6776f" providerId="LiveId" clId="{CB3482A4-722B-4CF7-8B1C-EEDCD1A3CA99}" dt="2025-01-15T10:06:42.565" v="2539" actId="47"/>
        <pc:sldMkLst>
          <pc:docMk/>
          <pc:sldMk cId="881911314" sldId="265"/>
        </pc:sldMkLst>
        <pc:spChg chg="mod">
          <ac:chgData name="Madhuri Devulapalli" userId="6ebbcba193b6776f" providerId="LiveId" clId="{CB3482A4-722B-4CF7-8B1C-EEDCD1A3CA99}" dt="2025-01-15T05:47:53.904" v="980" actId="1076"/>
          <ac:spMkLst>
            <pc:docMk/>
            <pc:sldMk cId="881911314" sldId="265"/>
            <ac:spMk id="11" creationId="{B59DF6E6-F0DA-FA36-BD1E-ECE9D94DBDFD}"/>
          </ac:spMkLst>
        </pc:spChg>
        <pc:picChg chg="mod">
          <ac:chgData name="Madhuri Devulapalli" userId="6ebbcba193b6776f" providerId="LiveId" clId="{CB3482A4-722B-4CF7-8B1C-EEDCD1A3CA99}" dt="2025-01-15T05:48:00.866" v="981" actId="1076"/>
          <ac:picMkLst>
            <pc:docMk/>
            <pc:sldMk cId="881911314" sldId="265"/>
            <ac:picMk id="10" creationId="{43F72610-50A3-9505-B5B1-8D1A0D027593}"/>
          </ac:picMkLst>
        </pc:picChg>
      </pc:sldChg>
      <pc:sldChg chg="addSp delSp modSp mod ord modClrScheme chgLayout">
        <pc:chgData name="Madhuri Devulapalli" userId="6ebbcba193b6776f" providerId="LiveId" clId="{CB3482A4-722B-4CF7-8B1C-EEDCD1A3CA99}" dt="2025-01-15T13:01:26.361" v="3702" actId="14100"/>
        <pc:sldMkLst>
          <pc:docMk/>
          <pc:sldMk cId="971914617" sldId="266"/>
        </pc:sldMkLst>
        <pc:spChg chg="add del mod ord">
          <ac:chgData name="Madhuri Devulapalli" userId="6ebbcba193b6776f" providerId="LiveId" clId="{CB3482A4-722B-4CF7-8B1C-EEDCD1A3CA99}" dt="2025-01-15T09:41:38.194" v="2223" actId="478"/>
          <ac:spMkLst>
            <pc:docMk/>
            <pc:sldMk cId="971914617" sldId="266"/>
            <ac:spMk id="14" creationId="{16A9EE61-1159-15D2-F462-DCC86AAECCF2}"/>
          </ac:spMkLst>
        </pc:spChg>
        <pc:spChg chg="add mod">
          <ac:chgData name="Madhuri Devulapalli" userId="6ebbcba193b6776f" providerId="LiveId" clId="{CB3482A4-722B-4CF7-8B1C-EEDCD1A3CA99}" dt="2025-01-15T09:43:22.073" v="2227" actId="14100"/>
          <ac:spMkLst>
            <pc:docMk/>
            <pc:sldMk cId="971914617" sldId="266"/>
            <ac:spMk id="17" creationId="{1A5BDFE7-40FF-C404-5386-7B92DCCA4144}"/>
          </ac:spMkLst>
        </pc:spChg>
        <pc:spChg chg="add mod">
          <ac:chgData name="Madhuri Devulapalli" userId="6ebbcba193b6776f" providerId="LiveId" clId="{CB3482A4-722B-4CF7-8B1C-EEDCD1A3CA99}" dt="2025-01-15T09:44:26.793" v="2265" actId="20577"/>
          <ac:spMkLst>
            <pc:docMk/>
            <pc:sldMk cId="971914617" sldId="266"/>
            <ac:spMk id="18" creationId="{EEB4B3F0-3A7B-61AF-1A07-DA5B5C55B893}"/>
          </ac:spMkLst>
        </pc:spChg>
        <pc:spChg chg="add mod">
          <ac:chgData name="Madhuri Devulapalli" userId="6ebbcba193b6776f" providerId="LiveId" clId="{CB3482A4-722B-4CF7-8B1C-EEDCD1A3CA99}" dt="2025-01-15T12:58:24.572" v="3460" actId="20577"/>
          <ac:spMkLst>
            <pc:docMk/>
            <pc:sldMk cId="971914617" sldId="266"/>
            <ac:spMk id="19" creationId="{330F579E-352D-6604-E077-C3A1D038CC68}"/>
          </ac:spMkLst>
        </pc:spChg>
        <pc:spChg chg="add mod">
          <ac:chgData name="Madhuri Devulapalli" userId="6ebbcba193b6776f" providerId="LiveId" clId="{CB3482A4-722B-4CF7-8B1C-EEDCD1A3CA99}" dt="2025-01-15T13:01:26.361" v="3702" actId="14100"/>
          <ac:spMkLst>
            <pc:docMk/>
            <pc:sldMk cId="971914617" sldId="266"/>
            <ac:spMk id="20" creationId="{95CD31CD-D2E6-9DC8-5DC1-BFDC8AFC1848}"/>
          </ac:spMkLst>
        </pc:spChg>
        <pc:spChg chg="add mod">
          <ac:chgData name="Madhuri Devulapalli" userId="6ebbcba193b6776f" providerId="LiveId" clId="{CB3482A4-722B-4CF7-8B1C-EEDCD1A3CA99}" dt="2025-01-15T13:01:17.570" v="3701" actId="20577"/>
          <ac:spMkLst>
            <pc:docMk/>
            <pc:sldMk cId="971914617" sldId="266"/>
            <ac:spMk id="21" creationId="{CE527DB6-7829-4318-616B-81250AC5515B}"/>
          </ac:spMkLst>
        </pc:spChg>
        <pc:picChg chg="del">
          <ac:chgData name="Madhuri Devulapalli" userId="6ebbcba193b6776f" providerId="LiveId" clId="{CB3482A4-722B-4CF7-8B1C-EEDCD1A3CA99}" dt="2025-01-15T09:39:36.385" v="2203" actId="478"/>
          <ac:picMkLst>
            <pc:docMk/>
            <pc:sldMk cId="971914617" sldId="266"/>
            <ac:picMk id="3" creationId="{D282453D-E5F6-DDAE-2DA5-CF5BFA974B93}"/>
          </ac:picMkLst>
        </pc:picChg>
        <pc:picChg chg="del">
          <ac:chgData name="Madhuri Devulapalli" userId="6ebbcba193b6776f" providerId="LiveId" clId="{CB3482A4-722B-4CF7-8B1C-EEDCD1A3CA99}" dt="2025-01-15T09:39:38.275" v="2204" actId="478"/>
          <ac:picMkLst>
            <pc:docMk/>
            <pc:sldMk cId="971914617" sldId="266"/>
            <ac:picMk id="5" creationId="{DBA8B56F-5855-A569-6A1A-C4060BF918D5}"/>
          </ac:picMkLst>
        </pc:picChg>
        <pc:picChg chg="del">
          <ac:chgData name="Madhuri Devulapalli" userId="6ebbcba193b6776f" providerId="LiveId" clId="{CB3482A4-722B-4CF7-8B1C-EEDCD1A3CA99}" dt="2025-01-15T09:39:39.848" v="2205" actId="478"/>
          <ac:picMkLst>
            <pc:docMk/>
            <pc:sldMk cId="971914617" sldId="266"/>
            <ac:picMk id="7" creationId="{6DCBEB5D-9C4A-A0BD-D79F-663422C11E74}"/>
          </ac:picMkLst>
        </pc:picChg>
        <pc:picChg chg="del">
          <ac:chgData name="Madhuri Devulapalli" userId="6ebbcba193b6776f" providerId="LiveId" clId="{CB3482A4-722B-4CF7-8B1C-EEDCD1A3CA99}" dt="2025-01-15T12:41:18.130" v="2750" actId="478"/>
          <ac:picMkLst>
            <pc:docMk/>
            <pc:sldMk cId="971914617" sldId="266"/>
            <ac:picMk id="8" creationId="{AF3F00CC-5CDC-28DF-F987-770BE842CEC7}"/>
          </ac:picMkLst>
        </pc:picChg>
        <pc:picChg chg="add mod">
          <ac:chgData name="Madhuri Devulapalli" userId="6ebbcba193b6776f" providerId="LiveId" clId="{CB3482A4-722B-4CF7-8B1C-EEDCD1A3CA99}" dt="2025-01-15T12:58:40.052" v="3464" actId="14100"/>
          <ac:picMkLst>
            <pc:docMk/>
            <pc:sldMk cId="971914617" sldId="266"/>
            <ac:picMk id="9" creationId="{FAED99B7-01B6-2833-6487-B1B383637D0A}"/>
          </ac:picMkLst>
        </pc:picChg>
        <pc:picChg chg="add mod">
          <ac:chgData name="Madhuri Devulapalli" userId="6ebbcba193b6776f" providerId="LiveId" clId="{CB3482A4-722B-4CF7-8B1C-EEDCD1A3CA99}" dt="2025-01-15T12:57:06.328" v="3444" actId="14100"/>
          <ac:picMkLst>
            <pc:docMk/>
            <pc:sldMk cId="971914617" sldId="266"/>
            <ac:picMk id="11" creationId="{1253F861-BF60-64C1-418E-BD19625DF51A}"/>
          </ac:picMkLst>
        </pc:picChg>
        <pc:picChg chg="add mod">
          <ac:chgData name="Madhuri Devulapalli" userId="6ebbcba193b6776f" providerId="LiveId" clId="{CB3482A4-722B-4CF7-8B1C-EEDCD1A3CA99}" dt="2025-01-15T12:56:52.076" v="3441" actId="14100"/>
          <ac:picMkLst>
            <pc:docMk/>
            <pc:sldMk cId="971914617" sldId="266"/>
            <ac:picMk id="13" creationId="{1FB86BBA-57C3-CDB8-8F85-46D0BCC7A772}"/>
          </ac:picMkLst>
        </pc:picChg>
        <pc:picChg chg="add del">
          <ac:chgData name="Madhuri Devulapalli" userId="6ebbcba193b6776f" providerId="LiveId" clId="{CB3482A4-722B-4CF7-8B1C-EEDCD1A3CA99}" dt="2025-01-15T09:41:50.804" v="2225" actId="478"/>
          <ac:picMkLst>
            <pc:docMk/>
            <pc:sldMk cId="971914617" sldId="266"/>
            <ac:picMk id="16" creationId="{601719D2-DEF5-83F8-58E9-C44785EB9B3B}"/>
          </ac:picMkLst>
        </pc:picChg>
      </pc:sldChg>
      <pc:sldChg chg="del">
        <pc:chgData name="Madhuri Devulapalli" userId="6ebbcba193b6776f" providerId="LiveId" clId="{CB3482A4-722B-4CF7-8B1C-EEDCD1A3CA99}" dt="2025-01-15T10:06:44.827" v="2540" actId="47"/>
        <pc:sldMkLst>
          <pc:docMk/>
          <pc:sldMk cId="1069227785" sldId="267"/>
        </pc:sldMkLst>
      </pc:sldChg>
      <pc:sldChg chg="delSp del mod">
        <pc:chgData name="Madhuri Devulapalli" userId="6ebbcba193b6776f" providerId="LiveId" clId="{CB3482A4-722B-4CF7-8B1C-EEDCD1A3CA99}" dt="2025-01-15T15:11:38.424" v="5408" actId="47"/>
        <pc:sldMkLst>
          <pc:docMk/>
          <pc:sldMk cId="3494522288" sldId="268"/>
        </pc:sldMkLst>
        <pc:picChg chg="del">
          <ac:chgData name="Madhuri Devulapalli" userId="6ebbcba193b6776f" providerId="LiveId" clId="{CB3482A4-722B-4CF7-8B1C-EEDCD1A3CA99}" dt="2025-01-15T12:08:24.899" v="2607" actId="478"/>
          <ac:picMkLst>
            <pc:docMk/>
            <pc:sldMk cId="3494522288" sldId="268"/>
            <ac:picMk id="4" creationId="{970AF70C-0794-892C-111B-79627104BE88}"/>
          </ac:picMkLst>
        </pc:picChg>
      </pc:sldChg>
      <pc:sldChg chg="addSp delSp modSp del mod">
        <pc:chgData name="Madhuri Devulapalli" userId="6ebbcba193b6776f" providerId="LiveId" clId="{CB3482A4-722B-4CF7-8B1C-EEDCD1A3CA99}" dt="2025-01-15T13:41:05.241" v="3903" actId="47"/>
        <pc:sldMkLst>
          <pc:docMk/>
          <pc:sldMk cId="934042761" sldId="269"/>
        </pc:sldMkLst>
        <pc:spChg chg="del">
          <ac:chgData name="Madhuri Devulapalli" userId="6ebbcba193b6776f" providerId="LiveId" clId="{CB3482A4-722B-4CF7-8B1C-EEDCD1A3CA99}" dt="2025-01-15T13:09:35.108" v="3709" actId="478"/>
          <ac:spMkLst>
            <pc:docMk/>
            <pc:sldMk cId="934042761" sldId="269"/>
            <ac:spMk id="2" creationId="{382E5425-59B1-63FE-624B-495EA79C0A08}"/>
          </ac:spMkLst>
        </pc:spChg>
        <pc:spChg chg="mod">
          <ac:chgData name="Madhuri Devulapalli" userId="6ebbcba193b6776f" providerId="LiveId" clId="{CB3482A4-722B-4CF7-8B1C-EEDCD1A3CA99}" dt="2025-01-15T13:31:37.428" v="3807" actId="20577"/>
          <ac:spMkLst>
            <pc:docMk/>
            <pc:sldMk cId="934042761" sldId="269"/>
            <ac:spMk id="3" creationId="{40CCB755-4C93-1516-8569-16F3AD211DA4}"/>
          </ac:spMkLst>
        </pc:spChg>
        <pc:spChg chg="mod">
          <ac:chgData name="Madhuri Devulapalli" userId="6ebbcba193b6776f" providerId="LiveId" clId="{CB3482A4-722B-4CF7-8B1C-EEDCD1A3CA99}" dt="2025-01-15T13:31:46.547" v="3809" actId="1076"/>
          <ac:spMkLst>
            <pc:docMk/>
            <pc:sldMk cId="934042761" sldId="269"/>
            <ac:spMk id="4" creationId="{620CB8F8-38C4-C06F-BC67-9F308CB93D74}"/>
          </ac:spMkLst>
        </pc:spChg>
        <pc:spChg chg="add del mod">
          <ac:chgData name="Madhuri Devulapalli" userId="6ebbcba193b6776f" providerId="LiveId" clId="{CB3482A4-722B-4CF7-8B1C-EEDCD1A3CA99}" dt="2025-01-15T13:09:37.363" v="3710" actId="478"/>
          <ac:spMkLst>
            <pc:docMk/>
            <pc:sldMk cId="934042761" sldId="269"/>
            <ac:spMk id="7" creationId="{9ED925B8-CC6A-9044-6D94-444D189D73E1}"/>
          </ac:spMkLst>
        </pc:spChg>
        <pc:spChg chg="add mod">
          <ac:chgData name="Madhuri Devulapalli" userId="6ebbcba193b6776f" providerId="LiveId" clId="{CB3482A4-722B-4CF7-8B1C-EEDCD1A3CA99}" dt="2025-01-15T13:09:53.831" v="3749" actId="20577"/>
          <ac:spMkLst>
            <pc:docMk/>
            <pc:sldMk cId="934042761" sldId="269"/>
            <ac:spMk id="8" creationId="{9B37BF6E-0E09-1F8A-53DE-A608CB3F4361}"/>
          </ac:spMkLst>
        </pc:spChg>
        <pc:spChg chg="add">
          <ac:chgData name="Madhuri Devulapalli" userId="6ebbcba193b6776f" providerId="LiveId" clId="{CB3482A4-722B-4CF7-8B1C-EEDCD1A3CA99}" dt="2025-01-15T13:31:38.638" v="3808"/>
          <ac:spMkLst>
            <pc:docMk/>
            <pc:sldMk cId="934042761" sldId="269"/>
            <ac:spMk id="9" creationId="{7D681E9F-D5A1-146D-C80B-B7ED2F4D2B50}"/>
          </ac:spMkLst>
        </pc:spChg>
        <pc:picChg chg="del">
          <ac:chgData name="Madhuri Devulapalli" userId="6ebbcba193b6776f" providerId="LiveId" clId="{CB3482A4-722B-4CF7-8B1C-EEDCD1A3CA99}" dt="2025-01-15T13:16:03.551" v="3804" actId="478"/>
          <ac:picMkLst>
            <pc:docMk/>
            <pc:sldMk cId="934042761" sldId="269"/>
            <ac:picMk id="6" creationId="{ABD83EA3-BF10-D211-9D34-C8B3E9BDCD66}"/>
          </ac:picMkLst>
        </pc:picChg>
      </pc:sldChg>
      <pc:sldChg chg="addSp delSp modSp mod">
        <pc:chgData name="Madhuri Devulapalli" userId="6ebbcba193b6776f" providerId="LiveId" clId="{CB3482A4-722B-4CF7-8B1C-EEDCD1A3CA99}" dt="2025-01-15T15:58:29.948" v="5546" actId="20577"/>
        <pc:sldMkLst>
          <pc:docMk/>
          <pc:sldMk cId="1698002617" sldId="270"/>
        </pc:sldMkLst>
        <pc:spChg chg="del mod">
          <ac:chgData name="Madhuri Devulapalli" userId="6ebbcba193b6776f" providerId="LiveId" clId="{CB3482A4-722B-4CF7-8B1C-EEDCD1A3CA99}" dt="2025-01-15T15:22:08.052" v="5440" actId="478"/>
          <ac:spMkLst>
            <pc:docMk/>
            <pc:sldMk cId="1698002617" sldId="270"/>
            <ac:spMk id="2" creationId="{67A9FAA5-555E-791C-E11D-40AF0A4915FF}"/>
          </ac:spMkLst>
        </pc:spChg>
        <pc:spChg chg="del mod">
          <ac:chgData name="Madhuri Devulapalli" userId="6ebbcba193b6776f" providerId="LiveId" clId="{CB3482A4-722B-4CF7-8B1C-EEDCD1A3CA99}" dt="2025-01-15T15:12:41.548" v="5417" actId="478"/>
          <ac:spMkLst>
            <pc:docMk/>
            <pc:sldMk cId="1698002617" sldId="270"/>
            <ac:spMk id="3" creationId="{E3107F2F-ECDB-C116-0849-AFC3A16AE082}"/>
          </ac:spMkLst>
        </pc:spChg>
        <pc:spChg chg="add del mod">
          <ac:chgData name="Madhuri Devulapalli" userId="6ebbcba193b6776f" providerId="LiveId" clId="{CB3482A4-722B-4CF7-8B1C-EEDCD1A3CA99}" dt="2025-01-15T15:52:07.792" v="5479" actId="478"/>
          <ac:spMkLst>
            <pc:docMk/>
            <pc:sldMk cId="1698002617" sldId="270"/>
            <ac:spMk id="6" creationId="{5BF9E5DD-CA87-EEA8-06D5-2850A748E31D}"/>
          </ac:spMkLst>
        </pc:spChg>
        <pc:spChg chg="add del mod">
          <ac:chgData name="Madhuri Devulapalli" userId="6ebbcba193b6776f" providerId="LiveId" clId="{CB3482A4-722B-4CF7-8B1C-EEDCD1A3CA99}" dt="2025-01-15T15:22:11.601" v="5441" actId="478"/>
          <ac:spMkLst>
            <pc:docMk/>
            <pc:sldMk cId="1698002617" sldId="270"/>
            <ac:spMk id="8" creationId="{E948471D-8B51-F81C-21C5-7FB0FE08FE81}"/>
          </ac:spMkLst>
        </pc:spChg>
        <pc:spChg chg="add mod">
          <ac:chgData name="Madhuri Devulapalli" userId="6ebbcba193b6776f" providerId="LiveId" clId="{CB3482A4-722B-4CF7-8B1C-EEDCD1A3CA99}" dt="2025-01-15T15:22:28.134" v="5478" actId="20577"/>
          <ac:spMkLst>
            <pc:docMk/>
            <pc:sldMk cId="1698002617" sldId="270"/>
            <ac:spMk id="9" creationId="{ED917C1B-A0D6-F395-6051-0A27F98A61BB}"/>
          </ac:spMkLst>
        </pc:spChg>
        <pc:spChg chg="add del mod">
          <ac:chgData name="Madhuri Devulapalli" userId="6ebbcba193b6776f" providerId="LiveId" clId="{CB3482A4-722B-4CF7-8B1C-EEDCD1A3CA99}" dt="2025-01-15T15:53:04.657" v="5487" actId="1076"/>
          <ac:spMkLst>
            <pc:docMk/>
            <pc:sldMk cId="1698002617" sldId="270"/>
            <ac:spMk id="10" creationId="{D33A88D7-E875-BDC2-D085-CEDB51A2E076}"/>
          </ac:spMkLst>
        </pc:spChg>
        <pc:spChg chg="add mod">
          <ac:chgData name="Madhuri Devulapalli" userId="6ebbcba193b6776f" providerId="LiveId" clId="{CB3482A4-722B-4CF7-8B1C-EEDCD1A3CA99}" dt="2025-01-15T15:58:29.948" v="5546" actId="20577"/>
          <ac:spMkLst>
            <pc:docMk/>
            <pc:sldMk cId="1698002617" sldId="270"/>
            <ac:spMk id="11" creationId="{E623ED0D-D342-6850-9466-C30E6D6A8240}"/>
          </ac:spMkLst>
        </pc:spChg>
        <pc:picChg chg="del">
          <ac:chgData name="Madhuri Devulapalli" userId="6ebbcba193b6776f" providerId="LiveId" clId="{CB3482A4-722B-4CF7-8B1C-EEDCD1A3CA99}" dt="2025-01-15T15:12:17.701" v="5412" actId="478"/>
          <ac:picMkLst>
            <pc:docMk/>
            <pc:sldMk cId="1698002617" sldId="270"/>
            <ac:picMk id="5" creationId="{CAA3F381-9520-098D-C9C8-BF5B04350FBD}"/>
          </ac:picMkLst>
        </pc:picChg>
      </pc:sldChg>
      <pc:sldChg chg="addSp delSp modSp mod">
        <pc:chgData name="Madhuri Devulapalli" userId="6ebbcba193b6776f" providerId="LiveId" clId="{CB3482A4-722B-4CF7-8B1C-EEDCD1A3CA99}" dt="2025-01-15T16:08:47.349" v="5610" actId="208"/>
        <pc:sldMkLst>
          <pc:docMk/>
          <pc:sldMk cId="3404730210" sldId="271"/>
        </pc:sldMkLst>
        <pc:spChg chg="del mod">
          <ac:chgData name="Madhuri Devulapalli" userId="6ebbcba193b6776f" providerId="LiveId" clId="{CB3482A4-722B-4CF7-8B1C-EEDCD1A3CA99}" dt="2025-01-15T16:06:49.266" v="5552" actId="478"/>
          <ac:spMkLst>
            <pc:docMk/>
            <pc:sldMk cId="3404730210" sldId="271"/>
            <ac:spMk id="2" creationId="{BF1384E8-CE48-6DF6-F29E-6D89B746534A}"/>
          </ac:spMkLst>
        </pc:spChg>
        <pc:spChg chg="mod">
          <ac:chgData name="Madhuri Devulapalli" userId="6ebbcba193b6776f" providerId="LiveId" clId="{CB3482A4-722B-4CF7-8B1C-EEDCD1A3CA99}" dt="2025-01-15T16:08:47.349" v="5610" actId="208"/>
          <ac:spMkLst>
            <pc:docMk/>
            <pc:sldMk cId="3404730210" sldId="271"/>
            <ac:spMk id="3" creationId="{02A4E640-BC78-EBC6-9C84-B4FCAD16EF2E}"/>
          </ac:spMkLst>
        </pc:spChg>
        <pc:spChg chg="add del mod">
          <ac:chgData name="Madhuri Devulapalli" userId="6ebbcba193b6776f" providerId="LiveId" clId="{CB3482A4-722B-4CF7-8B1C-EEDCD1A3CA99}" dt="2025-01-15T16:06:51.933" v="5553" actId="478"/>
          <ac:spMkLst>
            <pc:docMk/>
            <pc:sldMk cId="3404730210" sldId="271"/>
            <ac:spMk id="6" creationId="{301D3685-4A5C-D467-CF9A-1DC186EA7008}"/>
          </ac:spMkLst>
        </pc:spChg>
        <pc:spChg chg="add mod">
          <ac:chgData name="Madhuri Devulapalli" userId="6ebbcba193b6776f" providerId="LiveId" clId="{CB3482A4-722B-4CF7-8B1C-EEDCD1A3CA99}" dt="2025-01-15T16:07:38.896" v="5582" actId="1076"/>
          <ac:spMkLst>
            <pc:docMk/>
            <pc:sldMk cId="3404730210" sldId="271"/>
            <ac:spMk id="8" creationId="{95D15387-6424-3C13-8D77-A57C43CA5C5E}"/>
          </ac:spMkLst>
        </pc:spChg>
        <pc:graphicFrameChg chg="mod modGraphic">
          <ac:chgData name="Madhuri Devulapalli" userId="6ebbcba193b6776f" providerId="LiveId" clId="{CB3482A4-722B-4CF7-8B1C-EEDCD1A3CA99}" dt="2025-01-15T16:07:43.925" v="5583" actId="1076"/>
          <ac:graphicFrameMkLst>
            <pc:docMk/>
            <pc:sldMk cId="3404730210" sldId="271"/>
            <ac:graphicFrameMk id="7" creationId="{34374028-C9F5-AA8D-5A66-0FCA1D2482BF}"/>
          </ac:graphicFrameMkLst>
        </pc:graphicFrameChg>
        <pc:picChg chg="mod">
          <ac:chgData name="Madhuri Devulapalli" userId="6ebbcba193b6776f" providerId="LiveId" clId="{CB3482A4-722B-4CF7-8B1C-EEDCD1A3CA99}" dt="2025-01-15T16:06:36.162" v="5550" actId="1076"/>
          <ac:picMkLst>
            <pc:docMk/>
            <pc:sldMk cId="3404730210" sldId="271"/>
            <ac:picMk id="5" creationId="{D64DC971-25D3-647B-BEAA-D7097732C576}"/>
          </ac:picMkLst>
        </pc:picChg>
      </pc:sldChg>
      <pc:sldChg chg="addSp delSp modSp mod">
        <pc:chgData name="Madhuri Devulapalli" userId="6ebbcba193b6776f" providerId="LiveId" clId="{CB3482A4-722B-4CF7-8B1C-EEDCD1A3CA99}" dt="2025-01-15T16:29:19.990" v="5665" actId="12"/>
        <pc:sldMkLst>
          <pc:docMk/>
          <pc:sldMk cId="2860011048" sldId="272"/>
        </pc:sldMkLst>
        <pc:spChg chg="del">
          <ac:chgData name="Madhuri Devulapalli" userId="6ebbcba193b6776f" providerId="LiveId" clId="{CB3482A4-722B-4CF7-8B1C-EEDCD1A3CA99}" dt="2025-01-15T16:12:08.332" v="5627" actId="478"/>
          <ac:spMkLst>
            <pc:docMk/>
            <pc:sldMk cId="2860011048" sldId="272"/>
            <ac:spMk id="2" creationId="{1083D6CF-B158-211D-0AA0-B41716881993}"/>
          </ac:spMkLst>
        </pc:spChg>
        <pc:spChg chg="add del mod">
          <ac:chgData name="Madhuri Devulapalli" userId="6ebbcba193b6776f" providerId="LiveId" clId="{CB3482A4-722B-4CF7-8B1C-EEDCD1A3CA99}" dt="2025-01-15T16:12:10.573" v="5628" actId="478"/>
          <ac:spMkLst>
            <pc:docMk/>
            <pc:sldMk cId="2860011048" sldId="272"/>
            <ac:spMk id="6" creationId="{9A3DDC8F-1ADD-CFE7-A68C-5ADFFCFDE00D}"/>
          </ac:spMkLst>
        </pc:spChg>
        <pc:spChg chg="add mod">
          <ac:chgData name="Madhuri Devulapalli" userId="6ebbcba193b6776f" providerId="LiveId" clId="{CB3482A4-722B-4CF7-8B1C-EEDCD1A3CA99}" dt="2025-01-15T16:19:33.108" v="5657" actId="1076"/>
          <ac:spMkLst>
            <pc:docMk/>
            <pc:sldMk cId="2860011048" sldId="272"/>
            <ac:spMk id="7" creationId="{94A18959-3D15-9BE9-85F0-B86B6A644C23}"/>
          </ac:spMkLst>
        </pc:spChg>
        <pc:spChg chg="add mod">
          <ac:chgData name="Madhuri Devulapalli" userId="6ebbcba193b6776f" providerId="LiveId" clId="{CB3482A4-722B-4CF7-8B1C-EEDCD1A3CA99}" dt="2025-01-15T16:29:19.990" v="5665" actId="12"/>
          <ac:spMkLst>
            <pc:docMk/>
            <pc:sldMk cId="2860011048" sldId="272"/>
            <ac:spMk id="8" creationId="{5CC3AD51-3E21-AF03-DDFD-1CE002C7F1B0}"/>
          </ac:spMkLst>
        </pc:spChg>
        <pc:picChg chg="mod">
          <ac:chgData name="Madhuri Devulapalli" userId="6ebbcba193b6776f" providerId="LiveId" clId="{CB3482A4-722B-4CF7-8B1C-EEDCD1A3CA99}" dt="2025-01-15T16:28:51.327" v="5658" actId="1076"/>
          <ac:picMkLst>
            <pc:docMk/>
            <pc:sldMk cId="2860011048" sldId="272"/>
            <ac:picMk id="4" creationId="{85F253E1-5A5A-E4B3-3FB5-4FA6F271C827}"/>
          </ac:picMkLst>
        </pc:picChg>
      </pc:sldChg>
      <pc:sldChg chg="addSp delSp modSp mod">
        <pc:chgData name="Madhuri Devulapalli" userId="6ebbcba193b6776f" providerId="LiveId" clId="{CB3482A4-722B-4CF7-8B1C-EEDCD1A3CA99}" dt="2025-01-15T16:29:45.423" v="5669" actId="1076"/>
        <pc:sldMkLst>
          <pc:docMk/>
          <pc:sldMk cId="19657913" sldId="273"/>
        </pc:sldMkLst>
        <pc:spChg chg="del">
          <ac:chgData name="Madhuri Devulapalli" userId="6ebbcba193b6776f" providerId="LiveId" clId="{CB3482A4-722B-4CF7-8B1C-EEDCD1A3CA99}" dt="2025-01-15T16:29:26.835" v="5666" actId="478"/>
          <ac:spMkLst>
            <pc:docMk/>
            <pc:sldMk cId="19657913" sldId="273"/>
            <ac:spMk id="2" creationId="{0A1340AB-9135-D5A3-4749-872BA594C038}"/>
          </ac:spMkLst>
        </pc:spChg>
        <pc:spChg chg="add del mod">
          <ac:chgData name="Madhuri Devulapalli" userId="6ebbcba193b6776f" providerId="LiveId" clId="{CB3482A4-722B-4CF7-8B1C-EEDCD1A3CA99}" dt="2025-01-15T16:29:29.411" v="5667" actId="478"/>
          <ac:spMkLst>
            <pc:docMk/>
            <pc:sldMk cId="19657913" sldId="273"/>
            <ac:spMk id="6" creationId="{6E379097-88B8-7E0D-D16E-2C5EB90530A5}"/>
          </ac:spMkLst>
        </pc:spChg>
        <pc:spChg chg="add mod">
          <ac:chgData name="Madhuri Devulapalli" userId="6ebbcba193b6776f" providerId="LiveId" clId="{CB3482A4-722B-4CF7-8B1C-EEDCD1A3CA99}" dt="2025-01-15T16:29:39.923" v="5668"/>
          <ac:spMkLst>
            <pc:docMk/>
            <pc:sldMk cId="19657913" sldId="273"/>
            <ac:spMk id="7" creationId="{5E5417FF-B688-CDB3-8F03-DC4A35AA55D0}"/>
          </ac:spMkLst>
        </pc:spChg>
        <pc:picChg chg="mod">
          <ac:chgData name="Madhuri Devulapalli" userId="6ebbcba193b6776f" providerId="LiveId" clId="{CB3482A4-722B-4CF7-8B1C-EEDCD1A3CA99}" dt="2025-01-15T16:29:45.423" v="5669" actId="1076"/>
          <ac:picMkLst>
            <pc:docMk/>
            <pc:sldMk cId="19657913" sldId="273"/>
            <ac:picMk id="4" creationId="{CDECA4F1-9A59-F8E3-010A-375F804C450A}"/>
          </ac:picMkLst>
        </pc:picChg>
      </pc:sldChg>
      <pc:sldChg chg="addSp delSp modSp mod">
        <pc:chgData name="Madhuri Devulapalli" userId="6ebbcba193b6776f" providerId="LiveId" clId="{CB3482A4-722B-4CF7-8B1C-EEDCD1A3CA99}" dt="2025-01-15T17:08:35.344" v="5826" actId="14100"/>
        <pc:sldMkLst>
          <pc:docMk/>
          <pc:sldMk cId="394959612" sldId="274"/>
        </pc:sldMkLst>
        <pc:spChg chg="del">
          <ac:chgData name="Madhuri Devulapalli" userId="6ebbcba193b6776f" providerId="LiveId" clId="{CB3482A4-722B-4CF7-8B1C-EEDCD1A3CA99}" dt="2025-01-15T16:30:04.863" v="5670" actId="478"/>
          <ac:spMkLst>
            <pc:docMk/>
            <pc:sldMk cId="394959612" sldId="274"/>
            <ac:spMk id="2" creationId="{E0F55BC8-BAF2-C16B-FD57-9B2376E1364B}"/>
          </ac:spMkLst>
        </pc:spChg>
        <pc:spChg chg="mod">
          <ac:chgData name="Madhuri Devulapalli" userId="6ebbcba193b6776f" providerId="LiveId" clId="{CB3482A4-722B-4CF7-8B1C-EEDCD1A3CA99}" dt="2025-01-15T17:08:35.344" v="5826" actId="14100"/>
          <ac:spMkLst>
            <pc:docMk/>
            <pc:sldMk cId="394959612" sldId="274"/>
            <ac:spMk id="3" creationId="{74F6A09A-B5F3-0845-0B77-35C5BC1EC85F}"/>
          </ac:spMkLst>
        </pc:spChg>
        <pc:spChg chg="add del mod">
          <ac:chgData name="Madhuri Devulapalli" userId="6ebbcba193b6776f" providerId="LiveId" clId="{CB3482A4-722B-4CF7-8B1C-EEDCD1A3CA99}" dt="2025-01-15T16:30:08.597" v="5671" actId="478"/>
          <ac:spMkLst>
            <pc:docMk/>
            <pc:sldMk cId="394959612" sldId="274"/>
            <ac:spMk id="6" creationId="{83B74E2D-C8E1-3625-4FDC-8678F92D3ACE}"/>
          </ac:spMkLst>
        </pc:spChg>
        <pc:spChg chg="add mod">
          <ac:chgData name="Madhuri Devulapalli" userId="6ebbcba193b6776f" providerId="LiveId" clId="{CB3482A4-722B-4CF7-8B1C-EEDCD1A3CA99}" dt="2025-01-15T17:01:29.196" v="5732" actId="1076"/>
          <ac:spMkLst>
            <pc:docMk/>
            <pc:sldMk cId="394959612" sldId="274"/>
            <ac:spMk id="7" creationId="{E6602495-5081-ED04-BD9A-03232DCF678E}"/>
          </ac:spMkLst>
        </pc:spChg>
        <pc:picChg chg="del">
          <ac:chgData name="Madhuri Devulapalli" userId="6ebbcba193b6776f" providerId="LiveId" clId="{CB3482A4-722B-4CF7-8B1C-EEDCD1A3CA99}" dt="2025-01-15T17:01:35.052" v="5734" actId="478"/>
          <ac:picMkLst>
            <pc:docMk/>
            <pc:sldMk cId="394959612" sldId="274"/>
            <ac:picMk id="5" creationId="{1A9AC564-957A-EE94-30F9-D1289A4D752D}"/>
          </ac:picMkLst>
        </pc:picChg>
      </pc:sldChg>
      <pc:sldChg chg="addSp delSp modSp mod">
        <pc:chgData name="Madhuri Devulapalli" userId="6ebbcba193b6776f" providerId="LiveId" clId="{CB3482A4-722B-4CF7-8B1C-EEDCD1A3CA99}" dt="2025-01-15T17:09:31.590" v="5849" actId="1076"/>
        <pc:sldMkLst>
          <pc:docMk/>
          <pc:sldMk cId="1044979110" sldId="275"/>
        </pc:sldMkLst>
        <pc:spChg chg="del">
          <ac:chgData name="Madhuri Devulapalli" userId="6ebbcba193b6776f" providerId="LiveId" clId="{CB3482A4-722B-4CF7-8B1C-EEDCD1A3CA99}" dt="2025-01-15T17:05:08.209" v="5737" actId="478"/>
          <ac:spMkLst>
            <pc:docMk/>
            <pc:sldMk cId="1044979110" sldId="275"/>
            <ac:spMk id="2" creationId="{E51A9ECF-0191-DA9D-A839-BB826B722D7C}"/>
          </ac:spMkLst>
        </pc:spChg>
        <pc:spChg chg="mod">
          <ac:chgData name="Madhuri Devulapalli" userId="6ebbcba193b6776f" providerId="LiveId" clId="{CB3482A4-722B-4CF7-8B1C-EEDCD1A3CA99}" dt="2025-01-15T17:09:27.981" v="5848" actId="1076"/>
          <ac:spMkLst>
            <pc:docMk/>
            <pc:sldMk cId="1044979110" sldId="275"/>
            <ac:spMk id="3" creationId="{8EA4DBE3-C1E8-7C25-8E9D-58FFA0349174}"/>
          </ac:spMkLst>
        </pc:spChg>
        <pc:spChg chg="add del mod">
          <ac:chgData name="Madhuri Devulapalli" userId="6ebbcba193b6776f" providerId="LiveId" clId="{CB3482A4-722B-4CF7-8B1C-EEDCD1A3CA99}" dt="2025-01-15T17:05:11.845" v="5738" actId="478"/>
          <ac:spMkLst>
            <pc:docMk/>
            <pc:sldMk cId="1044979110" sldId="275"/>
            <ac:spMk id="6" creationId="{0F92B0F7-57F6-9645-E17B-B2C178813BDB}"/>
          </ac:spMkLst>
        </pc:spChg>
        <pc:spChg chg="add mod">
          <ac:chgData name="Madhuri Devulapalli" userId="6ebbcba193b6776f" providerId="LiveId" clId="{CB3482A4-722B-4CF7-8B1C-EEDCD1A3CA99}" dt="2025-01-15T17:09:31.590" v="5849" actId="1076"/>
          <ac:spMkLst>
            <pc:docMk/>
            <pc:sldMk cId="1044979110" sldId="275"/>
            <ac:spMk id="7" creationId="{9D2A39B2-FC5A-5BE3-F09D-ACD569ABC561}"/>
          </ac:spMkLst>
        </pc:spChg>
        <pc:picChg chg="del">
          <ac:chgData name="Madhuri Devulapalli" userId="6ebbcba193b6776f" providerId="LiveId" clId="{CB3482A4-722B-4CF7-8B1C-EEDCD1A3CA99}" dt="2025-01-15T17:05:38.427" v="5744" actId="478"/>
          <ac:picMkLst>
            <pc:docMk/>
            <pc:sldMk cId="1044979110" sldId="275"/>
            <ac:picMk id="5" creationId="{AA29C013-69EE-B306-D72B-899D40FFBA2B}"/>
          </ac:picMkLst>
        </pc:picChg>
      </pc:sldChg>
      <pc:sldChg chg="delSp mod">
        <pc:chgData name="Madhuri Devulapalli" userId="6ebbcba193b6776f" providerId="LiveId" clId="{CB3482A4-722B-4CF7-8B1C-EEDCD1A3CA99}" dt="2025-01-15T17:09:38.499" v="5850" actId="478"/>
        <pc:sldMkLst>
          <pc:docMk/>
          <pc:sldMk cId="2002309627" sldId="276"/>
        </pc:sldMkLst>
        <pc:picChg chg="del">
          <ac:chgData name="Madhuri Devulapalli" userId="6ebbcba193b6776f" providerId="LiveId" clId="{CB3482A4-722B-4CF7-8B1C-EEDCD1A3CA99}" dt="2025-01-15T17:09:38.499" v="5850" actId="478"/>
          <ac:picMkLst>
            <pc:docMk/>
            <pc:sldMk cId="2002309627" sldId="276"/>
            <ac:picMk id="6" creationId="{AA82C57F-5D13-5640-A498-60AB01E2C6D1}"/>
          </ac:picMkLst>
        </pc:picChg>
      </pc:sldChg>
      <pc:sldChg chg="modSp mod">
        <pc:chgData name="Madhuri Devulapalli" userId="6ebbcba193b6776f" providerId="LiveId" clId="{CB3482A4-722B-4CF7-8B1C-EEDCD1A3CA99}" dt="2025-01-12T14:25:49.197" v="136" actId="14100"/>
        <pc:sldMkLst>
          <pc:docMk/>
          <pc:sldMk cId="2502042125" sldId="277"/>
        </pc:sldMkLst>
        <pc:spChg chg="mod">
          <ac:chgData name="Madhuri Devulapalli" userId="6ebbcba193b6776f" providerId="LiveId" clId="{CB3482A4-722B-4CF7-8B1C-EEDCD1A3CA99}" dt="2025-01-12T14:25:49.197" v="136" actId="14100"/>
          <ac:spMkLst>
            <pc:docMk/>
            <pc:sldMk cId="2502042125" sldId="277"/>
            <ac:spMk id="2" creationId="{7FC1F2B7-521E-D137-7BF6-25CAAB9FC801}"/>
          </ac:spMkLst>
        </pc:spChg>
        <pc:spChg chg="mod">
          <ac:chgData name="Madhuri Devulapalli" userId="6ebbcba193b6776f" providerId="LiveId" clId="{CB3482A4-722B-4CF7-8B1C-EEDCD1A3CA99}" dt="2025-01-12T14:25:30.329" v="132" actId="1076"/>
          <ac:spMkLst>
            <pc:docMk/>
            <pc:sldMk cId="2502042125" sldId="277"/>
            <ac:spMk id="5" creationId="{58F22A4B-1DD5-1158-102E-76F2745F9BE4}"/>
          </ac:spMkLst>
        </pc:spChg>
        <pc:spChg chg="mod">
          <ac:chgData name="Madhuri Devulapalli" userId="6ebbcba193b6776f" providerId="LiveId" clId="{CB3482A4-722B-4CF7-8B1C-EEDCD1A3CA99}" dt="2025-01-11T04:15:30.658" v="4" actId="255"/>
          <ac:spMkLst>
            <pc:docMk/>
            <pc:sldMk cId="2502042125" sldId="277"/>
            <ac:spMk id="6" creationId="{E7F9851B-BC85-9408-1C1A-8B710ED30F8A}"/>
          </ac:spMkLst>
        </pc:spChg>
      </pc:sldChg>
      <pc:sldChg chg="delSp modSp mod">
        <pc:chgData name="Madhuri Devulapalli" userId="6ebbcba193b6776f" providerId="LiveId" clId="{CB3482A4-722B-4CF7-8B1C-EEDCD1A3CA99}" dt="2025-01-15T16:11:55.143" v="5626" actId="14100"/>
        <pc:sldMkLst>
          <pc:docMk/>
          <pc:sldMk cId="343526461" sldId="278"/>
        </pc:sldMkLst>
        <pc:spChg chg="mod">
          <ac:chgData name="Madhuri Devulapalli" userId="6ebbcba193b6776f" providerId="LiveId" clId="{CB3482A4-722B-4CF7-8B1C-EEDCD1A3CA99}" dt="2025-01-15T16:11:34.513" v="5623" actId="1076"/>
          <ac:spMkLst>
            <pc:docMk/>
            <pc:sldMk cId="343526461" sldId="278"/>
            <ac:spMk id="2" creationId="{45E03417-6D60-A4E4-9C8D-C715B0338BF2}"/>
          </ac:spMkLst>
        </pc:spChg>
        <pc:picChg chg="mod">
          <ac:chgData name="Madhuri Devulapalli" userId="6ebbcba193b6776f" providerId="LiveId" clId="{CB3482A4-722B-4CF7-8B1C-EEDCD1A3CA99}" dt="2025-01-15T16:11:55.143" v="5626" actId="14100"/>
          <ac:picMkLst>
            <pc:docMk/>
            <pc:sldMk cId="343526461" sldId="278"/>
            <ac:picMk id="4" creationId="{E9B074C1-694D-86CC-95A2-FC14B5E4E25C}"/>
          </ac:picMkLst>
        </pc:picChg>
        <pc:picChg chg="del">
          <ac:chgData name="Madhuri Devulapalli" userId="6ebbcba193b6776f" providerId="LiveId" clId="{CB3482A4-722B-4CF7-8B1C-EEDCD1A3CA99}" dt="2025-01-15T16:11:44.313" v="5624" actId="478"/>
          <ac:picMkLst>
            <pc:docMk/>
            <pc:sldMk cId="343526461" sldId="278"/>
            <ac:picMk id="12" creationId="{2517A717-AC90-3E88-27EA-6AC7A7245BBB}"/>
          </ac:picMkLst>
        </pc:picChg>
      </pc:sldChg>
      <pc:sldChg chg="addSp delSp modSp add mod ord">
        <pc:chgData name="Madhuri Devulapalli" userId="6ebbcba193b6776f" providerId="LiveId" clId="{CB3482A4-722B-4CF7-8B1C-EEDCD1A3CA99}" dt="2025-01-15T09:01:02.760" v="1882" actId="255"/>
        <pc:sldMkLst>
          <pc:docMk/>
          <pc:sldMk cId="186423480" sldId="279"/>
        </pc:sldMkLst>
        <pc:spChg chg="mod">
          <ac:chgData name="Madhuri Devulapalli" userId="6ebbcba193b6776f" providerId="LiveId" clId="{CB3482A4-722B-4CF7-8B1C-EEDCD1A3CA99}" dt="2025-01-15T08:55:14.186" v="1786" actId="20577"/>
          <ac:spMkLst>
            <pc:docMk/>
            <pc:sldMk cId="186423480" sldId="279"/>
            <ac:spMk id="2" creationId="{AF8C85B0-F6B1-B571-BC1E-EB71002003E8}"/>
          </ac:spMkLst>
        </pc:spChg>
        <pc:spChg chg="mod">
          <ac:chgData name="Madhuri Devulapalli" userId="6ebbcba193b6776f" providerId="LiveId" clId="{CB3482A4-722B-4CF7-8B1C-EEDCD1A3CA99}" dt="2025-01-15T09:01:02.760" v="1882" actId="255"/>
          <ac:spMkLst>
            <pc:docMk/>
            <pc:sldMk cId="186423480" sldId="279"/>
            <ac:spMk id="3" creationId="{9A950BD9-59EE-52C2-C43C-C1AC3F23BD47}"/>
          </ac:spMkLst>
        </pc:spChg>
        <pc:spChg chg="add mod">
          <ac:chgData name="Madhuri Devulapalli" userId="6ebbcba193b6776f" providerId="LiveId" clId="{CB3482A4-722B-4CF7-8B1C-EEDCD1A3CA99}" dt="2025-01-15T09:00:47.042" v="1881" actId="1076"/>
          <ac:spMkLst>
            <pc:docMk/>
            <pc:sldMk cId="186423480" sldId="279"/>
            <ac:spMk id="10" creationId="{ABAF8B0A-FED4-30AD-BD24-AA992F637B5C}"/>
          </ac:spMkLst>
        </pc:spChg>
        <pc:graphicFrameChg chg="add mod">
          <ac:chgData name="Madhuri Devulapalli" userId="6ebbcba193b6776f" providerId="LiveId" clId="{CB3482A4-722B-4CF7-8B1C-EEDCD1A3CA99}" dt="2025-01-15T09:00:22.933" v="1878" actId="1076"/>
          <ac:graphicFrameMkLst>
            <pc:docMk/>
            <pc:sldMk cId="186423480" sldId="279"/>
            <ac:graphicFrameMk id="9" creationId="{26B03B0E-153D-68BC-42EC-462E1616FEC4}"/>
          </ac:graphicFrameMkLst>
        </pc:graphicFrameChg>
        <pc:picChg chg="add del mod">
          <ac:chgData name="Madhuri Devulapalli" userId="6ebbcba193b6776f" providerId="LiveId" clId="{CB3482A4-722B-4CF7-8B1C-EEDCD1A3CA99}" dt="2025-01-15T08:58:14.208" v="1856" actId="478"/>
          <ac:picMkLst>
            <pc:docMk/>
            <pc:sldMk cId="186423480" sldId="279"/>
            <ac:picMk id="5" creationId="{63A7C223-D026-D8DE-322A-52BC6B78F623}"/>
          </ac:picMkLst>
        </pc:picChg>
        <pc:picChg chg="del mod">
          <ac:chgData name="Madhuri Devulapalli" userId="6ebbcba193b6776f" providerId="LiveId" clId="{CB3482A4-722B-4CF7-8B1C-EEDCD1A3CA99}" dt="2025-01-15T08:58:12.583" v="1855" actId="478"/>
          <ac:picMkLst>
            <pc:docMk/>
            <pc:sldMk cId="186423480" sldId="279"/>
            <ac:picMk id="6" creationId="{9EFC3113-3C2B-D4A5-FF0A-503021657607}"/>
          </ac:picMkLst>
        </pc:picChg>
        <pc:picChg chg="add del mod">
          <ac:chgData name="Madhuri Devulapalli" userId="6ebbcba193b6776f" providerId="LiveId" clId="{CB3482A4-722B-4CF7-8B1C-EEDCD1A3CA99}" dt="2025-01-15T09:00:12.027" v="1876" actId="478"/>
          <ac:picMkLst>
            <pc:docMk/>
            <pc:sldMk cId="186423480" sldId="279"/>
            <ac:picMk id="8" creationId="{E51C3C89-BD72-C8E0-765F-EC499428106B}"/>
          </ac:picMkLst>
        </pc:picChg>
      </pc:sldChg>
      <pc:sldChg chg="addSp delSp modSp new del mod modClrScheme chgLayout">
        <pc:chgData name="Madhuri Devulapalli" userId="6ebbcba193b6776f" providerId="LiveId" clId="{CB3482A4-722B-4CF7-8B1C-EEDCD1A3CA99}" dt="2025-01-15T04:53:37.369" v="321" actId="2696"/>
        <pc:sldMkLst>
          <pc:docMk/>
          <pc:sldMk cId="3489888110" sldId="279"/>
        </pc:sldMkLst>
        <pc:spChg chg="add mod ord">
          <ac:chgData name="Madhuri Devulapalli" userId="6ebbcba193b6776f" providerId="LiveId" clId="{CB3482A4-722B-4CF7-8B1C-EEDCD1A3CA99}" dt="2025-01-15T04:51:17.702" v="314" actId="1076"/>
          <ac:spMkLst>
            <pc:docMk/>
            <pc:sldMk cId="3489888110" sldId="279"/>
            <ac:spMk id="2" creationId="{17665A9A-7D88-37A2-2B17-FC1A4DAA2229}"/>
          </ac:spMkLst>
        </pc:spChg>
        <pc:spChg chg="add del mod ord">
          <ac:chgData name="Madhuri Devulapalli" userId="6ebbcba193b6776f" providerId="LiveId" clId="{CB3482A4-722B-4CF7-8B1C-EEDCD1A3CA99}" dt="2025-01-15T04:49:41.670" v="266" actId="478"/>
          <ac:spMkLst>
            <pc:docMk/>
            <pc:sldMk cId="3489888110" sldId="279"/>
            <ac:spMk id="3" creationId="{47931F01-5486-4089-A245-7208D795E2CE}"/>
          </ac:spMkLst>
        </pc:spChg>
        <pc:graphicFrameChg chg="add mod modGraphic">
          <ac:chgData name="Madhuri Devulapalli" userId="6ebbcba193b6776f" providerId="LiveId" clId="{CB3482A4-722B-4CF7-8B1C-EEDCD1A3CA99}" dt="2025-01-15T04:49:49.340" v="297" actId="1036"/>
          <ac:graphicFrameMkLst>
            <pc:docMk/>
            <pc:sldMk cId="3489888110" sldId="279"/>
            <ac:graphicFrameMk id="5" creationId="{607C607D-06AC-D48B-E1FD-2AFEA66FDDA2}"/>
          </ac:graphicFrameMkLst>
        </pc:graphicFrameChg>
      </pc:sldChg>
      <pc:sldChg chg="addSp modSp add mod ord">
        <pc:chgData name="Madhuri Devulapalli" userId="6ebbcba193b6776f" providerId="LiveId" clId="{CB3482A4-722B-4CF7-8B1C-EEDCD1A3CA99}" dt="2025-01-15T12:39:48.914" v="2743" actId="313"/>
        <pc:sldMkLst>
          <pc:docMk/>
          <pc:sldMk cId="1048052436" sldId="280"/>
        </pc:sldMkLst>
        <pc:spChg chg="mod">
          <ac:chgData name="Madhuri Devulapalli" userId="6ebbcba193b6776f" providerId="LiveId" clId="{CB3482A4-722B-4CF7-8B1C-EEDCD1A3CA99}" dt="2025-01-15T09:08:58.537" v="2125" actId="20577"/>
          <ac:spMkLst>
            <pc:docMk/>
            <pc:sldMk cId="1048052436" sldId="280"/>
            <ac:spMk id="2" creationId="{0AEBAD10-9373-4FB2-CEFA-68F4BFEE7A89}"/>
          </ac:spMkLst>
        </pc:spChg>
        <pc:spChg chg="mod">
          <ac:chgData name="Madhuri Devulapalli" userId="6ebbcba193b6776f" providerId="LiveId" clId="{CB3482A4-722B-4CF7-8B1C-EEDCD1A3CA99}" dt="2025-01-15T12:39:48.914" v="2743" actId="313"/>
          <ac:spMkLst>
            <pc:docMk/>
            <pc:sldMk cId="1048052436" sldId="280"/>
            <ac:spMk id="3" creationId="{2F18F416-0FCC-9265-CFC6-A6BCD22F91FB}"/>
          </ac:spMkLst>
        </pc:spChg>
        <pc:spChg chg="add mod">
          <ac:chgData name="Madhuri Devulapalli" userId="6ebbcba193b6776f" providerId="LiveId" clId="{CB3482A4-722B-4CF7-8B1C-EEDCD1A3CA99}" dt="2025-01-15T10:05:06.815" v="2538" actId="208"/>
          <ac:spMkLst>
            <pc:docMk/>
            <pc:sldMk cId="1048052436" sldId="280"/>
            <ac:spMk id="5" creationId="{DA1436D6-8E5F-080B-B086-840FFA757D26}"/>
          </ac:spMkLst>
        </pc:spChg>
        <pc:picChg chg="add mod">
          <ac:chgData name="Madhuri Devulapalli" userId="6ebbcba193b6776f" providerId="LiveId" clId="{CB3482A4-722B-4CF7-8B1C-EEDCD1A3CA99}" dt="2025-01-15T10:04:16.489" v="2529" actId="208"/>
          <ac:picMkLst>
            <pc:docMk/>
            <pc:sldMk cId="1048052436" sldId="280"/>
            <ac:picMk id="4" creationId="{EC0D6EE4-525D-E4F6-16EF-B06FE0F13492}"/>
          </ac:picMkLst>
        </pc:picChg>
      </pc:sldChg>
      <pc:sldChg chg="addSp modSp add mod">
        <pc:chgData name="Madhuri Devulapalli" userId="6ebbcba193b6776f" providerId="LiveId" clId="{CB3482A4-722B-4CF7-8B1C-EEDCD1A3CA99}" dt="2025-01-15T09:14:12.113" v="2132" actId="6549"/>
        <pc:sldMkLst>
          <pc:docMk/>
          <pc:sldMk cId="4210910796" sldId="281"/>
        </pc:sldMkLst>
        <pc:spChg chg="mod">
          <ac:chgData name="Madhuri Devulapalli" userId="6ebbcba193b6776f" providerId="LiveId" clId="{CB3482A4-722B-4CF7-8B1C-EEDCD1A3CA99}" dt="2025-01-15T09:14:12.113" v="2132" actId="6549"/>
          <ac:spMkLst>
            <pc:docMk/>
            <pc:sldMk cId="4210910796" sldId="281"/>
            <ac:spMk id="3" creationId="{9CC19818-F324-3E4B-B9A8-6E694DF38E8E}"/>
          </ac:spMkLst>
        </pc:spChg>
        <pc:spChg chg="add mod">
          <ac:chgData name="Madhuri Devulapalli" userId="6ebbcba193b6776f" providerId="LiveId" clId="{CB3482A4-722B-4CF7-8B1C-EEDCD1A3CA99}" dt="2025-01-15T09:05:26.830" v="2010" actId="20577"/>
          <ac:spMkLst>
            <pc:docMk/>
            <pc:sldMk cId="4210910796" sldId="281"/>
            <ac:spMk id="4" creationId="{9FFE3CA2-F443-8F7D-B508-474051709F5D}"/>
          </ac:spMkLst>
        </pc:spChg>
        <pc:picChg chg="mod">
          <ac:chgData name="Madhuri Devulapalli" userId="6ebbcba193b6776f" providerId="LiveId" clId="{CB3482A4-722B-4CF7-8B1C-EEDCD1A3CA99}" dt="2025-01-15T09:03:16.839" v="1940" actId="1076"/>
          <ac:picMkLst>
            <pc:docMk/>
            <pc:sldMk cId="4210910796" sldId="281"/>
            <ac:picMk id="5" creationId="{B34AE0A3-7640-6A87-4DBC-42B2ED692C78}"/>
          </ac:picMkLst>
        </pc:picChg>
        <pc:picChg chg="mod">
          <ac:chgData name="Madhuri Devulapalli" userId="6ebbcba193b6776f" providerId="LiveId" clId="{CB3482A4-722B-4CF7-8B1C-EEDCD1A3CA99}" dt="2025-01-15T09:03:12.848" v="1939" actId="1076"/>
          <ac:picMkLst>
            <pc:docMk/>
            <pc:sldMk cId="4210910796" sldId="281"/>
            <ac:picMk id="6" creationId="{B23DF975-8BFE-C621-8755-EFED681237BB}"/>
          </ac:picMkLst>
        </pc:picChg>
      </pc:sldChg>
      <pc:sldChg chg="addSp delSp modSp add mod">
        <pc:chgData name="Madhuri Devulapalli" userId="6ebbcba193b6776f" providerId="LiveId" clId="{CB3482A4-722B-4CF7-8B1C-EEDCD1A3CA99}" dt="2025-01-15T15:07:52.674" v="5407" actId="20577"/>
        <pc:sldMkLst>
          <pc:docMk/>
          <pc:sldMk cId="1210886929" sldId="282"/>
        </pc:sldMkLst>
        <pc:spChg chg="del">
          <ac:chgData name="Madhuri Devulapalli" userId="6ebbcba193b6776f" providerId="LiveId" clId="{CB3482A4-722B-4CF7-8B1C-EEDCD1A3CA99}" dt="2025-01-15T09:53:12.866" v="2352" actId="478"/>
          <ac:spMkLst>
            <pc:docMk/>
            <pc:sldMk cId="1210886929" sldId="282"/>
            <ac:spMk id="2" creationId="{F43F6689-1D57-90A0-5BAF-769D0E5B5521}"/>
          </ac:spMkLst>
        </pc:spChg>
        <pc:spChg chg="del">
          <ac:chgData name="Madhuri Devulapalli" userId="6ebbcba193b6776f" providerId="LiveId" clId="{CB3482A4-722B-4CF7-8B1C-EEDCD1A3CA99}" dt="2025-01-15T09:53:12.866" v="2352" actId="478"/>
          <ac:spMkLst>
            <pc:docMk/>
            <pc:sldMk cId="1210886929" sldId="282"/>
            <ac:spMk id="3" creationId="{6F50F1CD-DC8B-8B95-BB3F-96F5E337E5FD}"/>
          </ac:spMkLst>
        </pc:spChg>
        <pc:spChg chg="add del mod">
          <ac:chgData name="Madhuri Devulapalli" userId="6ebbcba193b6776f" providerId="LiveId" clId="{CB3482A4-722B-4CF7-8B1C-EEDCD1A3CA99}" dt="2025-01-15T09:57:33.806" v="2475" actId="478"/>
          <ac:spMkLst>
            <pc:docMk/>
            <pc:sldMk cId="1210886929" sldId="282"/>
            <ac:spMk id="5" creationId="{D711AB40-33D1-BD7F-E3D1-8004285754CB}"/>
          </ac:spMkLst>
        </pc:spChg>
        <pc:spChg chg="add del mod">
          <ac:chgData name="Madhuri Devulapalli" userId="6ebbcba193b6776f" providerId="LiveId" clId="{CB3482A4-722B-4CF7-8B1C-EEDCD1A3CA99}" dt="2025-01-15T13:47:12.091" v="3905" actId="14100"/>
          <ac:spMkLst>
            <pc:docMk/>
            <pc:sldMk cId="1210886929" sldId="282"/>
            <ac:spMk id="7" creationId="{4593497C-64ED-DD7A-F499-8C9F57FADA45}"/>
          </ac:spMkLst>
        </pc:spChg>
        <pc:spChg chg="add del mod">
          <ac:chgData name="Madhuri Devulapalli" userId="6ebbcba193b6776f" providerId="LiveId" clId="{CB3482A4-722B-4CF7-8B1C-EEDCD1A3CA99}" dt="2025-01-15T13:47:21.606" v="3907" actId="14100"/>
          <ac:spMkLst>
            <pc:docMk/>
            <pc:sldMk cId="1210886929" sldId="282"/>
            <ac:spMk id="9" creationId="{CD2AB26E-2F2B-F5D9-7C44-87B9E1BD4E52}"/>
          </ac:spMkLst>
        </pc:spChg>
        <pc:spChg chg="del">
          <ac:chgData name="Madhuri Devulapalli" userId="6ebbcba193b6776f" providerId="LiveId" clId="{CB3482A4-722B-4CF7-8B1C-EEDCD1A3CA99}" dt="2025-01-15T09:53:12.866" v="2352" actId="478"/>
          <ac:spMkLst>
            <pc:docMk/>
            <pc:sldMk cId="1210886929" sldId="282"/>
            <ac:spMk id="11" creationId="{161F3415-C627-2FD2-F788-5797959DCDBC}"/>
          </ac:spMkLst>
        </pc:spChg>
        <pc:spChg chg="del">
          <ac:chgData name="Madhuri Devulapalli" userId="6ebbcba193b6776f" providerId="LiveId" clId="{CB3482A4-722B-4CF7-8B1C-EEDCD1A3CA99}" dt="2025-01-15T09:53:12.866" v="2352" actId="478"/>
          <ac:spMkLst>
            <pc:docMk/>
            <pc:sldMk cId="1210886929" sldId="282"/>
            <ac:spMk id="12" creationId="{A3437DE2-505A-CF36-8A8C-3BE9DEAD714A}"/>
          </ac:spMkLst>
        </pc:spChg>
        <pc:spChg chg="add mod">
          <ac:chgData name="Madhuri Devulapalli" userId="6ebbcba193b6776f" providerId="LiveId" clId="{CB3482A4-722B-4CF7-8B1C-EEDCD1A3CA99}" dt="2025-01-15T09:57:46.443" v="2476"/>
          <ac:spMkLst>
            <pc:docMk/>
            <pc:sldMk cId="1210886929" sldId="282"/>
            <ac:spMk id="21" creationId="{7B371E58-471F-DC19-2824-548967601E80}"/>
          </ac:spMkLst>
        </pc:spChg>
        <pc:spChg chg="add del mod">
          <ac:chgData name="Madhuri Devulapalli" userId="6ebbcba193b6776f" providerId="LiveId" clId="{CB3482A4-722B-4CF7-8B1C-EEDCD1A3CA99}" dt="2025-01-15T13:49:34.046" v="3911"/>
          <ac:spMkLst>
            <pc:docMk/>
            <pc:sldMk cId="1210886929" sldId="282"/>
            <ac:spMk id="22" creationId="{4777C6E6-212E-1011-CB30-66620CBD4612}"/>
          </ac:spMkLst>
        </pc:spChg>
        <pc:spChg chg="add mod">
          <ac:chgData name="Madhuri Devulapalli" userId="6ebbcba193b6776f" providerId="LiveId" clId="{CB3482A4-722B-4CF7-8B1C-EEDCD1A3CA99}" dt="2025-01-15T13:59:02.552" v="4425" actId="20577"/>
          <ac:spMkLst>
            <pc:docMk/>
            <pc:sldMk cId="1210886929" sldId="282"/>
            <ac:spMk id="23" creationId="{453E167F-0B76-CB59-9DE8-F4C5CBFDCEEA}"/>
          </ac:spMkLst>
        </pc:spChg>
        <pc:spChg chg="add mod">
          <ac:chgData name="Madhuri Devulapalli" userId="6ebbcba193b6776f" providerId="LiveId" clId="{CB3482A4-722B-4CF7-8B1C-EEDCD1A3CA99}" dt="2025-01-15T15:07:52.674" v="5407" actId="20577"/>
          <ac:spMkLst>
            <pc:docMk/>
            <pc:sldMk cId="1210886929" sldId="282"/>
            <ac:spMk id="24" creationId="{1CC610DE-952B-ABEF-85D0-EFD3070EE7C1}"/>
          </ac:spMkLst>
        </pc:spChg>
        <pc:picChg chg="add mod">
          <ac:chgData name="Madhuri Devulapalli" userId="6ebbcba193b6776f" providerId="LiveId" clId="{CB3482A4-722B-4CF7-8B1C-EEDCD1A3CA99}" dt="2025-01-15T09:54:29.034" v="2408" actId="931"/>
          <ac:picMkLst>
            <pc:docMk/>
            <pc:sldMk cId="1210886929" sldId="282"/>
            <ac:picMk id="13" creationId="{6BCF3D8A-C77F-7514-8301-F1C00DCD5AD5}"/>
          </ac:picMkLst>
        </pc:picChg>
        <pc:picChg chg="del">
          <ac:chgData name="Madhuri Devulapalli" userId="6ebbcba193b6776f" providerId="LiveId" clId="{CB3482A4-722B-4CF7-8B1C-EEDCD1A3CA99}" dt="2025-01-15T09:53:12.866" v="2352" actId="478"/>
          <ac:picMkLst>
            <pc:docMk/>
            <pc:sldMk cId="1210886929" sldId="282"/>
            <ac:picMk id="15" creationId="{CE4B5858-BA03-1D94-91F3-43268FD0AED0}"/>
          </ac:picMkLst>
        </pc:picChg>
        <pc:picChg chg="add mod">
          <ac:chgData name="Madhuri Devulapalli" userId="6ebbcba193b6776f" providerId="LiveId" clId="{CB3482A4-722B-4CF7-8B1C-EEDCD1A3CA99}" dt="2025-01-15T09:54:28.387" v="2407" actId="931"/>
          <ac:picMkLst>
            <pc:docMk/>
            <pc:sldMk cId="1210886929" sldId="282"/>
            <ac:picMk id="16" creationId="{B172FAB3-A011-4E82-8B74-BBAB7991342A}"/>
          </ac:picMkLst>
        </pc:picChg>
        <pc:picChg chg="add mod">
          <ac:chgData name="Madhuri Devulapalli" userId="6ebbcba193b6776f" providerId="LiveId" clId="{CB3482A4-722B-4CF7-8B1C-EEDCD1A3CA99}" dt="2025-01-15T13:58:18.850" v="4400" actId="1076"/>
          <ac:picMkLst>
            <pc:docMk/>
            <pc:sldMk cId="1210886929" sldId="282"/>
            <ac:picMk id="18" creationId="{4B7AD008-40CE-854C-C7F9-A19E9E19DEF9}"/>
          </ac:picMkLst>
        </pc:picChg>
        <pc:picChg chg="add mod">
          <ac:chgData name="Madhuri Devulapalli" userId="6ebbcba193b6776f" providerId="LiveId" clId="{CB3482A4-722B-4CF7-8B1C-EEDCD1A3CA99}" dt="2025-01-15T15:07:19.580" v="5403" actId="14100"/>
          <ac:picMkLst>
            <pc:docMk/>
            <pc:sldMk cId="1210886929" sldId="282"/>
            <ac:picMk id="20" creationId="{2C07AE2B-A99A-3D8D-507C-90232BB07DAB}"/>
          </ac:picMkLst>
        </pc:picChg>
      </pc:sldChg>
      <pc:sldChg chg="addSp delSp modSp add mod modClrScheme chgLayout">
        <pc:chgData name="Madhuri Devulapalli" userId="6ebbcba193b6776f" providerId="LiveId" clId="{CB3482A4-722B-4CF7-8B1C-EEDCD1A3CA99}" dt="2025-01-15T15:12:05.441" v="5411" actId="1076"/>
        <pc:sldMkLst>
          <pc:docMk/>
          <pc:sldMk cId="2189152612" sldId="283"/>
        </pc:sldMkLst>
        <pc:spChg chg="add mod">
          <ac:chgData name="Madhuri Devulapalli" userId="6ebbcba193b6776f" providerId="LiveId" clId="{CB3482A4-722B-4CF7-8B1C-EEDCD1A3CA99}" dt="2025-01-15T15:12:05.441" v="5411" actId="1076"/>
          <ac:spMkLst>
            <pc:docMk/>
            <pc:sldMk cId="2189152612" sldId="283"/>
            <ac:spMk id="3" creationId="{0ADEE5F2-2637-FDFD-F3DD-4C028CF99481}"/>
          </ac:spMkLst>
        </pc:spChg>
        <pc:spChg chg="add mod">
          <ac:chgData name="Madhuri Devulapalli" userId="6ebbcba193b6776f" providerId="LiveId" clId="{CB3482A4-722B-4CF7-8B1C-EEDCD1A3CA99}" dt="2025-01-15T12:03:40.211" v="2589"/>
          <ac:spMkLst>
            <pc:docMk/>
            <pc:sldMk cId="2189152612" sldId="283"/>
            <ac:spMk id="5" creationId="{05B148E9-282A-9BFD-7200-7AC7F2BD7974}"/>
          </ac:spMkLst>
        </pc:spChg>
        <pc:spChg chg="del mod ord">
          <ac:chgData name="Madhuri Devulapalli" userId="6ebbcba193b6776f" providerId="LiveId" clId="{CB3482A4-722B-4CF7-8B1C-EEDCD1A3CA99}" dt="2025-01-15T12:02:15.087" v="2546" actId="478"/>
          <ac:spMkLst>
            <pc:docMk/>
            <pc:sldMk cId="2189152612" sldId="283"/>
            <ac:spMk id="7" creationId="{41CD2797-616E-76F7-5815-D036D773299F}"/>
          </ac:spMkLst>
        </pc:spChg>
        <pc:spChg chg="del mod ord">
          <ac:chgData name="Madhuri Devulapalli" userId="6ebbcba193b6776f" providerId="LiveId" clId="{CB3482A4-722B-4CF7-8B1C-EEDCD1A3CA99}" dt="2025-01-15T12:02:15.087" v="2546" actId="478"/>
          <ac:spMkLst>
            <pc:docMk/>
            <pc:sldMk cId="2189152612" sldId="283"/>
            <ac:spMk id="9" creationId="{8E4FAE54-EC02-B3DE-3423-C1CD5FE3EC5B}"/>
          </ac:spMkLst>
        </pc:spChg>
        <pc:spChg chg="del mod ord">
          <ac:chgData name="Madhuri Devulapalli" userId="6ebbcba193b6776f" providerId="LiveId" clId="{CB3482A4-722B-4CF7-8B1C-EEDCD1A3CA99}" dt="2025-01-15T12:02:15.087" v="2546" actId="478"/>
          <ac:spMkLst>
            <pc:docMk/>
            <pc:sldMk cId="2189152612" sldId="283"/>
            <ac:spMk id="21" creationId="{C6AFB71D-04DF-8E38-3FA1-4A21CD528BFE}"/>
          </ac:spMkLst>
        </pc:spChg>
        <pc:picChg chg="add mod">
          <ac:chgData name="Madhuri Devulapalli" userId="6ebbcba193b6776f" providerId="LiveId" clId="{CB3482A4-722B-4CF7-8B1C-EEDCD1A3CA99}" dt="2025-01-15T15:11:57.495" v="5410" actId="14100"/>
          <ac:picMkLst>
            <pc:docMk/>
            <pc:sldMk cId="2189152612" sldId="283"/>
            <ac:picMk id="4" creationId="{015363B6-6AE2-4711-E339-929B95EB673F}"/>
          </ac:picMkLst>
        </pc:picChg>
        <pc:picChg chg="del">
          <ac:chgData name="Madhuri Devulapalli" userId="6ebbcba193b6776f" providerId="LiveId" clId="{CB3482A4-722B-4CF7-8B1C-EEDCD1A3CA99}" dt="2025-01-15T12:01:54.709" v="2543" actId="478"/>
          <ac:picMkLst>
            <pc:docMk/>
            <pc:sldMk cId="2189152612" sldId="283"/>
            <ac:picMk id="18" creationId="{2D92CEAB-D88C-71C7-635D-31A91AD0DBBD}"/>
          </ac:picMkLst>
        </pc:picChg>
        <pc:picChg chg="del">
          <ac:chgData name="Madhuri Devulapalli" userId="6ebbcba193b6776f" providerId="LiveId" clId="{CB3482A4-722B-4CF7-8B1C-EEDCD1A3CA99}" dt="2025-01-15T12:01:57.263" v="2544" actId="478"/>
          <ac:picMkLst>
            <pc:docMk/>
            <pc:sldMk cId="2189152612" sldId="283"/>
            <ac:picMk id="20" creationId="{CE714882-36F9-52FF-0C0C-7F9B80D66A23}"/>
          </ac:picMkLst>
        </pc:picChg>
      </pc:sldChg>
      <pc:sldChg chg="addSp delSp modSp add mod">
        <pc:chgData name="Madhuri Devulapalli" userId="6ebbcba193b6776f" providerId="LiveId" clId="{CB3482A4-722B-4CF7-8B1C-EEDCD1A3CA99}" dt="2025-01-15T17:10:09.418" v="5860" actId="20577"/>
        <pc:sldMkLst>
          <pc:docMk/>
          <pc:sldMk cId="2652417102" sldId="284"/>
        </pc:sldMkLst>
        <pc:spChg chg="del">
          <ac:chgData name="Madhuri Devulapalli" userId="6ebbcba193b6776f" providerId="LiveId" clId="{CB3482A4-722B-4CF7-8B1C-EEDCD1A3CA99}" dt="2025-01-15T12:30:37.416" v="2627" actId="478"/>
          <ac:spMkLst>
            <pc:docMk/>
            <pc:sldMk cId="2652417102" sldId="284"/>
            <ac:spMk id="2" creationId="{34B0BCD7-A9F2-B5DB-8B30-2B872FC7AFA4}"/>
          </ac:spMkLst>
        </pc:spChg>
        <pc:spChg chg="add del mod">
          <ac:chgData name="Madhuri Devulapalli" userId="6ebbcba193b6776f" providerId="LiveId" clId="{CB3482A4-722B-4CF7-8B1C-EEDCD1A3CA99}" dt="2025-01-15T12:27:32.401" v="2612" actId="1032"/>
          <ac:spMkLst>
            <pc:docMk/>
            <pc:sldMk cId="2652417102" sldId="284"/>
            <ac:spMk id="4" creationId="{976A7312-5C6A-9C19-47EA-A12B383D0901}"/>
          </ac:spMkLst>
        </pc:spChg>
        <pc:spChg chg="add del mod">
          <ac:chgData name="Madhuri Devulapalli" userId="6ebbcba193b6776f" providerId="LiveId" clId="{CB3482A4-722B-4CF7-8B1C-EEDCD1A3CA99}" dt="2025-01-15T12:27:54.503" v="2616" actId="478"/>
          <ac:spMkLst>
            <pc:docMk/>
            <pc:sldMk cId="2652417102" sldId="284"/>
            <ac:spMk id="6" creationId="{FBC82A89-3628-7B4C-EBF8-C95A09500CF8}"/>
          </ac:spMkLst>
        </pc:spChg>
        <pc:spChg chg="add del mod">
          <ac:chgData name="Madhuri Devulapalli" userId="6ebbcba193b6776f" providerId="LiveId" clId="{CB3482A4-722B-4CF7-8B1C-EEDCD1A3CA99}" dt="2025-01-15T12:30:57.173" v="2628" actId="1032"/>
          <ac:spMkLst>
            <pc:docMk/>
            <pc:sldMk cId="2652417102" sldId="284"/>
            <ac:spMk id="13" creationId="{BF9A5A8F-D5D4-67F1-6048-6967346A1337}"/>
          </ac:spMkLst>
        </pc:spChg>
        <pc:spChg chg="add del mod">
          <ac:chgData name="Madhuri Devulapalli" userId="6ebbcba193b6776f" providerId="LiveId" clId="{CB3482A4-722B-4CF7-8B1C-EEDCD1A3CA99}" dt="2025-01-15T12:37:56.503" v="2675" actId="478"/>
          <ac:spMkLst>
            <pc:docMk/>
            <pc:sldMk cId="2652417102" sldId="284"/>
            <ac:spMk id="15" creationId="{ED554E96-A20E-7B25-E262-E373BF041AB4}"/>
          </ac:spMkLst>
        </pc:spChg>
        <pc:spChg chg="add mod">
          <ac:chgData name="Madhuri Devulapalli" userId="6ebbcba193b6776f" providerId="LiveId" clId="{CB3482A4-722B-4CF7-8B1C-EEDCD1A3CA99}" dt="2025-01-15T12:38:15.324" v="2735" actId="20577"/>
          <ac:spMkLst>
            <pc:docMk/>
            <pc:sldMk cId="2652417102" sldId="284"/>
            <ac:spMk id="17" creationId="{0873D0B8-D0C9-CEEC-36AE-CB789149E7B0}"/>
          </ac:spMkLst>
        </pc:spChg>
        <pc:graphicFrameChg chg="add del mod modGraphic">
          <ac:chgData name="Madhuri Devulapalli" userId="6ebbcba193b6776f" providerId="LiveId" clId="{CB3482A4-722B-4CF7-8B1C-EEDCD1A3CA99}" dt="2025-01-15T12:30:33.155" v="2626" actId="478"/>
          <ac:graphicFrameMkLst>
            <pc:docMk/>
            <pc:sldMk cId="2652417102" sldId="284"/>
            <ac:graphicFrameMk id="9" creationId="{7CB9724F-DC3D-94D5-D59A-53D15D99696B}"/>
          </ac:graphicFrameMkLst>
        </pc:graphicFrameChg>
        <pc:graphicFrameChg chg="del">
          <ac:chgData name="Madhuri Devulapalli" userId="6ebbcba193b6776f" providerId="LiveId" clId="{CB3482A4-722B-4CF7-8B1C-EEDCD1A3CA99}" dt="2025-01-15T12:26:20.714" v="2610" actId="478"/>
          <ac:graphicFrameMkLst>
            <pc:docMk/>
            <pc:sldMk cId="2652417102" sldId="284"/>
            <ac:graphicFrameMk id="10" creationId="{897770CD-CA50-EBF8-E801-4DEABF84E01D}"/>
          </ac:graphicFrameMkLst>
        </pc:graphicFrameChg>
        <pc:graphicFrameChg chg="del">
          <ac:chgData name="Madhuri Devulapalli" userId="6ebbcba193b6776f" providerId="LiveId" clId="{CB3482A4-722B-4CF7-8B1C-EEDCD1A3CA99}" dt="2025-01-15T12:26:25.703" v="2611" actId="478"/>
          <ac:graphicFrameMkLst>
            <pc:docMk/>
            <pc:sldMk cId="2652417102" sldId="284"/>
            <ac:graphicFrameMk id="11" creationId="{58353420-3E04-9680-4271-12A256BB775B}"/>
          </ac:graphicFrameMkLst>
        </pc:graphicFrameChg>
        <pc:graphicFrameChg chg="add mod modGraphic">
          <ac:chgData name="Madhuri Devulapalli" userId="6ebbcba193b6776f" providerId="LiveId" clId="{CB3482A4-722B-4CF7-8B1C-EEDCD1A3CA99}" dt="2025-01-15T17:10:09.418" v="5860" actId="20577"/>
          <ac:graphicFrameMkLst>
            <pc:docMk/>
            <pc:sldMk cId="2652417102" sldId="284"/>
            <ac:graphicFrameMk id="16" creationId="{BB3337DF-644E-E144-0E2C-D6005C2EF139}"/>
          </ac:graphicFrameMkLst>
        </pc:graphicFrameChg>
      </pc:sldChg>
      <pc:sldChg chg="delSp modSp add mod">
        <pc:chgData name="Madhuri Devulapalli" userId="6ebbcba193b6776f" providerId="LiveId" clId="{CB3482A4-722B-4CF7-8B1C-EEDCD1A3CA99}" dt="2025-01-15T13:40:23.322" v="3902" actId="255"/>
        <pc:sldMkLst>
          <pc:docMk/>
          <pc:sldMk cId="2653876382" sldId="285"/>
        </pc:sldMkLst>
        <pc:spChg chg="mod">
          <ac:chgData name="Madhuri Devulapalli" userId="6ebbcba193b6776f" providerId="LiveId" clId="{CB3482A4-722B-4CF7-8B1C-EEDCD1A3CA99}" dt="2025-01-15T13:33:11.838" v="3817" actId="6549"/>
          <ac:spMkLst>
            <pc:docMk/>
            <pc:sldMk cId="2653876382" sldId="285"/>
            <ac:spMk id="3" creationId="{03FE0332-5681-8687-47C3-0077771A2FD4}"/>
          </ac:spMkLst>
        </pc:spChg>
        <pc:spChg chg="del">
          <ac:chgData name="Madhuri Devulapalli" userId="6ebbcba193b6776f" providerId="LiveId" clId="{CB3482A4-722B-4CF7-8B1C-EEDCD1A3CA99}" dt="2025-01-15T13:31:54.033" v="3811" actId="478"/>
          <ac:spMkLst>
            <pc:docMk/>
            <pc:sldMk cId="2653876382" sldId="285"/>
            <ac:spMk id="4" creationId="{95F5E400-452C-B7EC-2601-62ED9B6E8EFE}"/>
          </ac:spMkLst>
        </pc:spChg>
        <pc:spChg chg="mod">
          <ac:chgData name="Madhuri Devulapalli" userId="6ebbcba193b6776f" providerId="LiveId" clId="{CB3482A4-722B-4CF7-8B1C-EEDCD1A3CA99}" dt="2025-01-15T13:39:59.988" v="3896" actId="14100"/>
          <ac:spMkLst>
            <pc:docMk/>
            <pc:sldMk cId="2653876382" sldId="285"/>
            <ac:spMk id="8" creationId="{96CD5AEF-6763-9430-4827-B57F3C1F7EBC}"/>
          </ac:spMkLst>
        </pc:spChg>
        <pc:spChg chg="mod">
          <ac:chgData name="Madhuri Devulapalli" userId="6ebbcba193b6776f" providerId="LiveId" clId="{CB3482A4-722B-4CF7-8B1C-EEDCD1A3CA99}" dt="2025-01-15T13:40:23.322" v="3902" actId="255"/>
          <ac:spMkLst>
            <pc:docMk/>
            <pc:sldMk cId="2653876382" sldId="285"/>
            <ac:spMk id="9" creationId="{8F5F0458-5940-5FF9-7D8C-D444A64D725B}"/>
          </ac:spMkLst>
        </pc:spChg>
      </pc:sldChg>
      <pc:sldChg chg="add del">
        <pc:chgData name="Madhuri Devulapalli" userId="6ebbcba193b6776f" providerId="LiveId" clId="{CB3482A4-722B-4CF7-8B1C-EEDCD1A3CA99}" dt="2025-01-15T16:00:59.408" v="5547" actId="47"/>
        <pc:sldMkLst>
          <pc:docMk/>
          <pc:sldMk cId="2401527293" sldId="286"/>
        </pc:sldMkLst>
      </pc:sldChg>
      <pc:sldMasterChg chg="addSp modSp mod modSldLayout">
        <pc:chgData name="Madhuri Devulapalli" userId="6ebbcba193b6776f" providerId="LiveId" clId="{CB3482A4-722B-4CF7-8B1C-EEDCD1A3CA99}" dt="2025-01-15T05:40:01.408" v="941" actId="14100"/>
        <pc:sldMasterMkLst>
          <pc:docMk/>
          <pc:sldMasterMk cId="119736598" sldId="2147483772"/>
        </pc:sldMasterMkLst>
        <pc:picChg chg="add mod">
          <ac:chgData name="Madhuri Devulapalli" userId="6ebbcba193b6776f" providerId="LiveId" clId="{CB3482A4-722B-4CF7-8B1C-EEDCD1A3CA99}" dt="2025-01-15T05:40:01.408" v="941" actId="14100"/>
          <ac:picMkLst>
            <pc:docMk/>
            <pc:sldMasterMk cId="119736598" sldId="2147483772"/>
            <ac:picMk id="10" creationId="{83DC5854-DF2B-E89D-6A5E-1D93FDBD82E5}"/>
          </ac:picMkLst>
        </pc:picChg>
        <pc:sldLayoutChg chg="addSp modSp mod">
          <pc:chgData name="Madhuri Devulapalli" userId="6ebbcba193b6776f" providerId="LiveId" clId="{CB3482A4-722B-4CF7-8B1C-EEDCD1A3CA99}" dt="2025-01-15T04:53:00.385" v="320" actId="1076"/>
          <pc:sldLayoutMkLst>
            <pc:docMk/>
            <pc:sldMasterMk cId="119736598" sldId="2147483772"/>
            <pc:sldLayoutMk cId="348769030" sldId="2147483773"/>
          </pc:sldLayoutMkLst>
          <pc:picChg chg="add mod">
            <ac:chgData name="Madhuri Devulapalli" userId="6ebbcba193b6776f" providerId="LiveId" clId="{CB3482A4-722B-4CF7-8B1C-EEDCD1A3CA99}" dt="2025-01-15T04:53:00.385" v="320" actId="1076"/>
            <ac:picMkLst>
              <pc:docMk/>
              <pc:sldMasterMk cId="119736598" sldId="2147483772"/>
              <pc:sldLayoutMk cId="348769030" sldId="2147483773"/>
              <ac:picMk id="13" creationId="{8696DE61-F033-8981-43DD-702653775916}"/>
            </ac:picMkLst>
          </pc:pic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2378B3-EC93-4BF2-9D03-E3EA07325C5D}" type="doc">
      <dgm:prSet loTypeId="urn:microsoft.com/office/officeart/2005/8/layout/process1" loCatId="process" qsTypeId="urn:microsoft.com/office/officeart/2005/8/quickstyle/simple1" qsCatId="simple" csTypeId="urn:microsoft.com/office/officeart/2005/8/colors/accent1_2" csCatId="accent1" phldr="1"/>
      <dgm:spPr/>
    </dgm:pt>
    <dgm:pt modelId="{189790E0-DDBB-40EB-AD9B-48FCFE0FED7B}">
      <dgm:prSet phldrT="[Text]"/>
      <dgm:spPr/>
      <dgm:t>
        <a:bodyPr/>
        <a:lstStyle/>
        <a:p>
          <a:pPr algn="ctr">
            <a:lnSpc>
              <a:spcPct val="150000"/>
            </a:lnSpc>
          </a:pPr>
          <a:r>
            <a:rPr lang="en-IN" dirty="0">
              <a:latin typeface="Century Gothic" panose="020B0502020202020204" pitchFamily="34" charset="0"/>
            </a:rPr>
            <a:t>EXPLORATORY DATA ANALYSIS (EDA)</a:t>
          </a:r>
          <a:endParaRPr lang="en-IN" dirty="0"/>
        </a:p>
      </dgm:t>
    </dgm:pt>
    <dgm:pt modelId="{39E4B5A5-78F4-4A2F-8311-F16EBA4B11F9}" type="parTrans" cxnId="{C4528DAE-0A02-43BE-95D0-CFADE7C3C4DC}">
      <dgm:prSet/>
      <dgm:spPr/>
      <dgm:t>
        <a:bodyPr/>
        <a:lstStyle/>
        <a:p>
          <a:pPr algn="ctr">
            <a:lnSpc>
              <a:spcPct val="150000"/>
            </a:lnSpc>
          </a:pPr>
          <a:endParaRPr lang="en-IN"/>
        </a:p>
      </dgm:t>
    </dgm:pt>
    <dgm:pt modelId="{9AC2379E-646F-40B9-B1B3-471238F4AF4F}" type="sibTrans" cxnId="{C4528DAE-0A02-43BE-95D0-CFADE7C3C4DC}">
      <dgm:prSet/>
      <dgm:spPr/>
      <dgm:t>
        <a:bodyPr/>
        <a:lstStyle/>
        <a:p>
          <a:pPr algn="ctr">
            <a:lnSpc>
              <a:spcPct val="150000"/>
            </a:lnSpc>
          </a:pPr>
          <a:endParaRPr lang="en-IN"/>
        </a:p>
      </dgm:t>
    </dgm:pt>
    <dgm:pt modelId="{BA5103F9-2FC2-4656-A873-FACD2C286ACE}">
      <dgm:prSet phldrT="[Text]"/>
      <dgm:spPr/>
      <dgm:t>
        <a:bodyPr/>
        <a:lstStyle/>
        <a:p>
          <a:pPr algn="ctr">
            <a:lnSpc>
              <a:spcPct val="150000"/>
            </a:lnSpc>
          </a:pPr>
          <a:r>
            <a:rPr lang="en-IN" dirty="0">
              <a:latin typeface="Century Gothic" panose="020B0502020202020204" pitchFamily="34" charset="0"/>
            </a:rPr>
            <a:t>CHALLENGES</a:t>
          </a:r>
          <a:endParaRPr lang="en-IN" dirty="0"/>
        </a:p>
      </dgm:t>
    </dgm:pt>
    <dgm:pt modelId="{C425B58F-CF55-4682-8D7B-8C68FBC398B4}" type="parTrans" cxnId="{72AF08A2-A5F0-4213-9030-E0DD1349A4C5}">
      <dgm:prSet/>
      <dgm:spPr/>
      <dgm:t>
        <a:bodyPr/>
        <a:lstStyle/>
        <a:p>
          <a:pPr algn="ctr">
            <a:lnSpc>
              <a:spcPct val="150000"/>
            </a:lnSpc>
          </a:pPr>
          <a:endParaRPr lang="en-IN"/>
        </a:p>
      </dgm:t>
    </dgm:pt>
    <dgm:pt modelId="{87786F2F-34A3-4771-8AA2-F65A32B282F4}" type="sibTrans" cxnId="{72AF08A2-A5F0-4213-9030-E0DD1349A4C5}">
      <dgm:prSet/>
      <dgm:spPr/>
      <dgm:t>
        <a:bodyPr/>
        <a:lstStyle/>
        <a:p>
          <a:pPr algn="ctr">
            <a:lnSpc>
              <a:spcPct val="150000"/>
            </a:lnSpc>
          </a:pPr>
          <a:endParaRPr lang="en-IN"/>
        </a:p>
      </dgm:t>
    </dgm:pt>
    <dgm:pt modelId="{669C14FD-A65A-4CD1-82BC-B0700BBD9CFF}">
      <dgm:prSet/>
      <dgm:spPr/>
      <dgm:t>
        <a:bodyPr/>
        <a:lstStyle/>
        <a:p>
          <a:pPr algn="ctr">
            <a:lnSpc>
              <a:spcPct val="150000"/>
            </a:lnSpc>
          </a:pPr>
          <a:r>
            <a:rPr lang="en-IN">
              <a:latin typeface="Century Gothic" panose="020B0502020202020204" pitchFamily="34" charset="0"/>
            </a:rPr>
            <a:t>DATA VISUALIZATION </a:t>
          </a:r>
          <a:endParaRPr lang="en-IN" dirty="0">
            <a:latin typeface="Century Gothic" panose="020B0502020202020204" pitchFamily="34" charset="0"/>
          </a:endParaRPr>
        </a:p>
      </dgm:t>
    </dgm:pt>
    <dgm:pt modelId="{630D8E80-DB58-46BF-912F-66E7D5FB7C28}" type="parTrans" cxnId="{67D8C0C9-4E08-4E10-856F-8A0F575B9732}">
      <dgm:prSet/>
      <dgm:spPr/>
      <dgm:t>
        <a:bodyPr/>
        <a:lstStyle/>
        <a:p>
          <a:pPr algn="ctr">
            <a:lnSpc>
              <a:spcPct val="150000"/>
            </a:lnSpc>
          </a:pPr>
          <a:endParaRPr lang="en-IN"/>
        </a:p>
      </dgm:t>
    </dgm:pt>
    <dgm:pt modelId="{8CAB0FEE-699B-491D-877A-8932F359F9AC}" type="sibTrans" cxnId="{67D8C0C9-4E08-4E10-856F-8A0F575B9732}">
      <dgm:prSet/>
      <dgm:spPr/>
      <dgm:t>
        <a:bodyPr/>
        <a:lstStyle/>
        <a:p>
          <a:pPr algn="ctr">
            <a:lnSpc>
              <a:spcPct val="150000"/>
            </a:lnSpc>
          </a:pPr>
          <a:endParaRPr lang="en-IN"/>
        </a:p>
      </dgm:t>
    </dgm:pt>
    <dgm:pt modelId="{80418313-0B3D-4B52-B1FF-1223AC2CC874}">
      <dgm:prSet/>
      <dgm:spPr/>
      <dgm:t>
        <a:bodyPr/>
        <a:lstStyle/>
        <a:p>
          <a:pPr algn="ctr">
            <a:lnSpc>
              <a:spcPct val="150000"/>
            </a:lnSpc>
          </a:pPr>
          <a:r>
            <a:rPr lang="en-IN">
              <a:latin typeface="Century Gothic" panose="020B0502020202020204" pitchFamily="34" charset="0"/>
            </a:rPr>
            <a:t>FEATURE ENGINEERING</a:t>
          </a:r>
          <a:endParaRPr lang="en-IN" dirty="0">
            <a:latin typeface="Century Gothic" panose="020B0502020202020204" pitchFamily="34" charset="0"/>
          </a:endParaRPr>
        </a:p>
      </dgm:t>
    </dgm:pt>
    <dgm:pt modelId="{22173C2B-DBD7-41F4-BA6E-F0115BF92536}" type="parTrans" cxnId="{38C9DAE7-420D-4376-A40E-DDBAEB00FF52}">
      <dgm:prSet/>
      <dgm:spPr/>
      <dgm:t>
        <a:bodyPr/>
        <a:lstStyle/>
        <a:p>
          <a:pPr algn="ctr">
            <a:lnSpc>
              <a:spcPct val="150000"/>
            </a:lnSpc>
          </a:pPr>
          <a:endParaRPr lang="en-IN"/>
        </a:p>
      </dgm:t>
    </dgm:pt>
    <dgm:pt modelId="{127969C5-8B1D-4ABE-BBAD-4AF283515C46}" type="sibTrans" cxnId="{38C9DAE7-420D-4376-A40E-DDBAEB00FF52}">
      <dgm:prSet/>
      <dgm:spPr/>
      <dgm:t>
        <a:bodyPr/>
        <a:lstStyle/>
        <a:p>
          <a:pPr algn="ctr">
            <a:lnSpc>
              <a:spcPct val="150000"/>
            </a:lnSpc>
          </a:pPr>
          <a:endParaRPr lang="en-IN"/>
        </a:p>
      </dgm:t>
    </dgm:pt>
    <dgm:pt modelId="{637A277F-42D8-496D-8345-7332428A3E4A}">
      <dgm:prSet/>
      <dgm:spPr/>
      <dgm:t>
        <a:bodyPr/>
        <a:lstStyle/>
        <a:p>
          <a:pPr algn="ctr">
            <a:lnSpc>
              <a:spcPct val="150000"/>
            </a:lnSpc>
          </a:pPr>
          <a:r>
            <a:rPr lang="en-IN" dirty="0">
              <a:latin typeface="Century Gothic" panose="020B0502020202020204" pitchFamily="34" charset="0"/>
            </a:rPr>
            <a:t>MODEL BUIDLING</a:t>
          </a:r>
        </a:p>
      </dgm:t>
    </dgm:pt>
    <dgm:pt modelId="{FB511A36-50C5-4290-B982-F147C8C6D7F0}" type="parTrans" cxnId="{E976F7B9-A151-4B40-B025-1F77968248DD}">
      <dgm:prSet/>
      <dgm:spPr/>
      <dgm:t>
        <a:bodyPr/>
        <a:lstStyle/>
        <a:p>
          <a:pPr algn="ctr">
            <a:lnSpc>
              <a:spcPct val="150000"/>
            </a:lnSpc>
          </a:pPr>
          <a:endParaRPr lang="en-IN"/>
        </a:p>
      </dgm:t>
    </dgm:pt>
    <dgm:pt modelId="{AC29D633-D0D4-44FF-8004-8A37E5DF298C}" type="sibTrans" cxnId="{E976F7B9-A151-4B40-B025-1F77968248DD}">
      <dgm:prSet/>
      <dgm:spPr/>
      <dgm:t>
        <a:bodyPr/>
        <a:lstStyle/>
        <a:p>
          <a:pPr algn="ctr">
            <a:lnSpc>
              <a:spcPct val="150000"/>
            </a:lnSpc>
          </a:pPr>
          <a:endParaRPr lang="en-IN"/>
        </a:p>
      </dgm:t>
    </dgm:pt>
    <dgm:pt modelId="{38F9A7B1-5813-4F32-8B94-DBB0001A0315}">
      <dgm:prSet/>
      <dgm:spPr/>
      <dgm:t>
        <a:bodyPr/>
        <a:lstStyle/>
        <a:p>
          <a:pPr algn="ctr">
            <a:lnSpc>
              <a:spcPct val="150000"/>
            </a:lnSpc>
          </a:pPr>
          <a:r>
            <a:rPr lang="en-IN">
              <a:latin typeface="Century Gothic" panose="020B0502020202020204" pitchFamily="34" charset="0"/>
            </a:rPr>
            <a:t>MODEL DEPLOYMENT</a:t>
          </a:r>
          <a:endParaRPr lang="en-IN" dirty="0">
            <a:latin typeface="Century Gothic" panose="020B0502020202020204" pitchFamily="34" charset="0"/>
          </a:endParaRPr>
        </a:p>
      </dgm:t>
    </dgm:pt>
    <dgm:pt modelId="{09BED315-2CC7-42E6-980E-65F74B76859D}" type="parTrans" cxnId="{17F9FC7C-667C-4161-9380-91E4375CF8DB}">
      <dgm:prSet/>
      <dgm:spPr/>
      <dgm:t>
        <a:bodyPr/>
        <a:lstStyle/>
        <a:p>
          <a:pPr algn="ctr">
            <a:lnSpc>
              <a:spcPct val="150000"/>
            </a:lnSpc>
          </a:pPr>
          <a:endParaRPr lang="en-IN"/>
        </a:p>
      </dgm:t>
    </dgm:pt>
    <dgm:pt modelId="{9FAEC0B4-6C8E-406B-B764-98A394391C12}" type="sibTrans" cxnId="{17F9FC7C-667C-4161-9380-91E4375CF8DB}">
      <dgm:prSet/>
      <dgm:spPr/>
      <dgm:t>
        <a:bodyPr/>
        <a:lstStyle/>
        <a:p>
          <a:pPr algn="ctr">
            <a:lnSpc>
              <a:spcPct val="150000"/>
            </a:lnSpc>
          </a:pPr>
          <a:endParaRPr lang="en-IN"/>
        </a:p>
      </dgm:t>
    </dgm:pt>
    <dgm:pt modelId="{37D8552C-5F5D-42F0-9686-D80B656D5A81}" type="pres">
      <dgm:prSet presAssocID="{E22378B3-EC93-4BF2-9D03-E3EA07325C5D}" presName="Name0" presStyleCnt="0">
        <dgm:presLayoutVars>
          <dgm:dir/>
          <dgm:resizeHandles val="exact"/>
        </dgm:presLayoutVars>
      </dgm:prSet>
      <dgm:spPr/>
    </dgm:pt>
    <dgm:pt modelId="{4856498C-BC74-4EC2-9304-CA88BC9DAA37}" type="pres">
      <dgm:prSet presAssocID="{189790E0-DDBB-40EB-AD9B-48FCFE0FED7B}" presName="node" presStyleLbl="node1" presStyleIdx="0" presStyleCnt="6">
        <dgm:presLayoutVars>
          <dgm:bulletEnabled val="1"/>
        </dgm:presLayoutVars>
      </dgm:prSet>
      <dgm:spPr/>
    </dgm:pt>
    <dgm:pt modelId="{87D35D6F-BAAB-4D1E-ABB7-F785E29A48CE}" type="pres">
      <dgm:prSet presAssocID="{9AC2379E-646F-40B9-B1B3-471238F4AF4F}" presName="sibTrans" presStyleLbl="sibTrans2D1" presStyleIdx="0" presStyleCnt="5"/>
      <dgm:spPr/>
    </dgm:pt>
    <dgm:pt modelId="{0C1CAB30-A48B-485A-B111-869A136687DF}" type="pres">
      <dgm:prSet presAssocID="{9AC2379E-646F-40B9-B1B3-471238F4AF4F}" presName="connectorText" presStyleLbl="sibTrans2D1" presStyleIdx="0" presStyleCnt="5"/>
      <dgm:spPr/>
    </dgm:pt>
    <dgm:pt modelId="{DB655AD5-5D9E-4FCE-A8FC-87B6E32055E5}" type="pres">
      <dgm:prSet presAssocID="{669C14FD-A65A-4CD1-82BC-B0700BBD9CFF}" presName="node" presStyleLbl="node1" presStyleIdx="1" presStyleCnt="6">
        <dgm:presLayoutVars>
          <dgm:bulletEnabled val="1"/>
        </dgm:presLayoutVars>
      </dgm:prSet>
      <dgm:spPr/>
    </dgm:pt>
    <dgm:pt modelId="{BC9BE4A7-CF22-4205-895C-6813A8B082BA}" type="pres">
      <dgm:prSet presAssocID="{8CAB0FEE-699B-491D-877A-8932F359F9AC}" presName="sibTrans" presStyleLbl="sibTrans2D1" presStyleIdx="1" presStyleCnt="5"/>
      <dgm:spPr/>
    </dgm:pt>
    <dgm:pt modelId="{FF01CB4D-AF04-4D29-8D1A-64FDA4B70AAF}" type="pres">
      <dgm:prSet presAssocID="{8CAB0FEE-699B-491D-877A-8932F359F9AC}" presName="connectorText" presStyleLbl="sibTrans2D1" presStyleIdx="1" presStyleCnt="5"/>
      <dgm:spPr/>
    </dgm:pt>
    <dgm:pt modelId="{7482CC30-AD5F-4D1B-A405-A813E05A647D}" type="pres">
      <dgm:prSet presAssocID="{80418313-0B3D-4B52-B1FF-1223AC2CC874}" presName="node" presStyleLbl="node1" presStyleIdx="2" presStyleCnt="6">
        <dgm:presLayoutVars>
          <dgm:bulletEnabled val="1"/>
        </dgm:presLayoutVars>
      </dgm:prSet>
      <dgm:spPr/>
    </dgm:pt>
    <dgm:pt modelId="{FC73D7C9-CDE4-4C00-ACBB-40680A9C0D4E}" type="pres">
      <dgm:prSet presAssocID="{127969C5-8B1D-4ABE-BBAD-4AF283515C46}" presName="sibTrans" presStyleLbl="sibTrans2D1" presStyleIdx="2" presStyleCnt="5"/>
      <dgm:spPr/>
    </dgm:pt>
    <dgm:pt modelId="{A7B8EB32-1370-4244-927D-8C8C44DC32CA}" type="pres">
      <dgm:prSet presAssocID="{127969C5-8B1D-4ABE-BBAD-4AF283515C46}" presName="connectorText" presStyleLbl="sibTrans2D1" presStyleIdx="2" presStyleCnt="5"/>
      <dgm:spPr/>
    </dgm:pt>
    <dgm:pt modelId="{29DD7EC9-0410-4781-9FC1-658144377CF5}" type="pres">
      <dgm:prSet presAssocID="{637A277F-42D8-496D-8345-7332428A3E4A}" presName="node" presStyleLbl="node1" presStyleIdx="3" presStyleCnt="6" custAng="0">
        <dgm:presLayoutVars>
          <dgm:bulletEnabled val="1"/>
        </dgm:presLayoutVars>
      </dgm:prSet>
      <dgm:spPr/>
    </dgm:pt>
    <dgm:pt modelId="{568BF839-CAF9-49DB-9BCE-3CB9E0446147}" type="pres">
      <dgm:prSet presAssocID="{AC29D633-D0D4-44FF-8004-8A37E5DF298C}" presName="sibTrans" presStyleLbl="sibTrans2D1" presStyleIdx="3" presStyleCnt="5"/>
      <dgm:spPr/>
    </dgm:pt>
    <dgm:pt modelId="{E27F36D9-E16C-4DFD-811C-98ADB4956423}" type="pres">
      <dgm:prSet presAssocID="{AC29D633-D0D4-44FF-8004-8A37E5DF298C}" presName="connectorText" presStyleLbl="sibTrans2D1" presStyleIdx="3" presStyleCnt="5"/>
      <dgm:spPr/>
    </dgm:pt>
    <dgm:pt modelId="{A793152B-1D8A-4212-881B-D639E9A7070F}" type="pres">
      <dgm:prSet presAssocID="{38F9A7B1-5813-4F32-8B94-DBB0001A0315}" presName="node" presStyleLbl="node1" presStyleIdx="4" presStyleCnt="6">
        <dgm:presLayoutVars>
          <dgm:bulletEnabled val="1"/>
        </dgm:presLayoutVars>
      </dgm:prSet>
      <dgm:spPr/>
    </dgm:pt>
    <dgm:pt modelId="{1EF4C2D2-1C6A-4119-A0EC-8839C3D6B123}" type="pres">
      <dgm:prSet presAssocID="{9FAEC0B4-6C8E-406B-B764-98A394391C12}" presName="sibTrans" presStyleLbl="sibTrans2D1" presStyleIdx="4" presStyleCnt="5"/>
      <dgm:spPr/>
    </dgm:pt>
    <dgm:pt modelId="{0465111E-9328-43D7-A79D-337CE52B9CB6}" type="pres">
      <dgm:prSet presAssocID="{9FAEC0B4-6C8E-406B-B764-98A394391C12}" presName="connectorText" presStyleLbl="sibTrans2D1" presStyleIdx="4" presStyleCnt="5"/>
      <dgm:spPr/>
    </dgm:pt>
    <dgm:pt modelId="{4261ECF4-47F8-4BAC-98C5-07CC30C68D61}" type="pres">
      <dgm:prSet presAssocID="{BA5103F9-2FC2-4656-A873-FACD2C286ACE}" presName="node" presStyleLbl="node1" presStyleIdx="5" presStyleCnt="6">
        <dgm:presLayoutVars>
          <dgm:bulletEnabled val="1"/>
        </dgm:presLayoutVars>
      </dgm:prSet>
      <dgm:spPr/>
    </dgm:pt>
  </dgm:ptLst>
  <dgm:cxnLst>
    <dgm:cxn modelId="{DEB9F707-68DB-4858-B92D-B518B36ED1C9}" type="presOf" srcId="{9FAEC0B4-6C8E-406B-B764-98A394391C12}" destId="{0465111E-9328-43D7-A79D-337CE52B9CB6}" srcOrd="1" destOrd="0" presId="urn:microsoft.com/office/officeart/2005/8/layout/process1"/>
    <dgm:cxn modelId="{D4487D2B-2782-4A57-B599-8246E61FC2DB}" type="presOf" srcId="{AC29D633-D0D4-44FF-8004-8A37E5DF298C}" destId="{568BF839-CAF9-49DB-9BCE-3CB9E0446147}" srcOrd="0" destOrd="0" presId="urn:microsoft.com/office/officeart/2005/8/layout/process1"/>
    <dgm:cxn modelId="{BE2A8130-8B03-4B08-B957-6883F8DF38D7}" type="presOf" srcId="{9FAEC0B4-6C8E-406B-B764-98A394391C12}" destId="{1EF4C2D2-1C6A-4119-A0EC-8839C3D6B123}" srcOrd="0" destOrd="0" presId="urn:microsoft.com/office/officeart/2005/8/layout/process1"/>
    <dgm:cxn modelId="{DAAA2A45-BBA2-4943-980F-DF77653AD75D}" type="presOf" srcId="{38F9A7B1-5813-4F32-8B94-DBB0001A0315}" destId="{A793152B-1D8A-4212-881B-D639E9A7070F}" srcOrd="0" destOrd="0" presId="urn:microsoft.com/office/officeart/2005/8/layout/process1"/>
    <dgm:cxn modelId="{BEEF1B46-7319-4E82-A667-48446CC55035}" type="presOf" srcId="{E22378B3-EC93-4BF2-9D03-E3EA07325C5D}" destId="{37D8552C-5F5D-42F0-9686-D80B656D5A81}" srcOrd="0" destOrd="0" presId="urn:microsoft.com/office/officeart/2005/8/layout/process1"/>
    <dgm:cxn modelId="{E5DD4351-D1DF-4912-990D-BB7F48C07702}" type="presOf" srcId="{80418313-0B3D-4B52-B1FF-1223AC2CC874}" destId="{7482CC30-AD5F-4D1B-A405-A813E05A647D}" srcOrd="0" destOrd="0" presId="urn:microsoft.com/office/officeart/2005/8/layout/process1"/>
    <dgm:cxn modelId="{4203B874-51A5-418F-BC8F-2D0B3B151703}" type="presOf" srcId="{127969C5-8B1D-4ABE-BBAD-4AF283515C46}" destId="{A7B8EB32-1370-4244-927D-8C8C44DC32CA}" srcOrd="1" destOrd="0" presId="urn:microsoft.com/office/officeart/2005/8/layout/process1"/>
    <dgm:cxn modelId="{17F9FC7C-667C-4161-9380-91E4375CF8DB}" srcId="{E22378B3-EC93-4BF2-9D03-E3EA07325C5D}" destId="{38F9A7B1-5813-4F32-8B94-DBB0001A0315}" srcOrd="4" destOrd="0" parTransId="{09BED315-2CC7-42E6-980E-65F74B76859D}" sibTransId="{9FAEC0B4-6C8E-406B-B764-98A394391C12}"/>
    <dgm:cxn modelId="{8C08ED7E-01DC-4675-A87D-1931921CE837}" type="presOf" srcId="{9AC2379E-646F-40B9-B1B3-471238F4AF4F}" destId="{0C1CAB30-A48B-485A-B111-869A136687DF}" srcOrd="1" destOrd="0" presId="urn:microsoft.com/office/officeart/2005/8/layout/process1"/>
    <dgm:cxn modelId="{1B003D89-1919-4F08-8D96-A7F0BCFA112C}" type="presOf" srcId="{8CAB0FEE-699B-491D-877A-8932F359F9AC}" destId="{FF01CB4D-AF04-4D29-8D1A-64FDA4B70AAF}" srcOrd="1" destOrd="0" presId="urn:microsoft.com/office/officeart/2005/8/layout/process1"/>
    <dgm:cxn modelId="{0335D99A-EC4C-4A07-9133-BC6206C39744}" type="presOf" srcId="{BA5103F9-2FC2-4656-A873-FACD2C286ACE}" destId="{4261ECF4-47F8-4BAC-98C5-07CC30C68D61}" srcOrd="0" destOrd="0" presId="urn:microsoft.com/office/officeart/2005/8/layout/process1"/>
    <dgm:cxn modelId="{C165369B-47A4-4AFF-88CD-83699CDC1740}" type="presOf" srcId="{AC29D633-D0D4-44FF-8004-8A37E5DF298C}" destId="{E27F36D9-E16C-4DFD-811C-98ADB4956423}" srcOrd="1" destOrd="0" presId="urn:microsoft.com/office/officeart/2005/8/layout/process1"/>
    <dgm:cxn modelId="{72AF08A2-A5F0-4213-9030-E0DD1349A4C5}" srcId="{E22378B3-EC93-4BF2-9D03-E3EA07325C5D}" destId="{BA5103F9-2FC2-4656-A873-FACD2C286ACE}" srcOrd="5" destOrd="0" parTransId="{C425B58F-CF55-4682-8D7B-8C68FBC398B4}" sibTransId="{87786F2F-34A3-4771-8AA2-F65A32B282F4}"/>
    <dgm:cxn modelId="{C4528DAE-0A02-43BE-95D0-CFADE7C3C4DC}" srcId="{E22378B3-EC93-4BF2-9D03-E3EA07325C5D}" destId="{189790E0-DDBB-40EB-AD9B-48FCFE0FED7B}" srcOrd="0" destOrd="0" parTransId="{39E4B5A5-78F4-4A2F-8311-F16EBA4B11F9}" sibTransId="{9AC2379E-646F-40B9-B1B3-471238F4AF4F}"/>
    <dgm:cxn modelId="{98A936B9-C3B3-4657-8270-2B857F6C3859}" type="presOf" srcId="{9AC2379E-646F-40B9-B1B3-471238F4AF4F}" destId="{87D35D6F-BAAB-4D1E-ABB7-F785E29A48CE}" srcOrd="0" destOrd="0" presId="urn:microsoft.com/office/officeart/2005/8/layout/process1"/>
    <dgm:cxn modelId="{E976F7B9-A151-4B40-B025-1F77968248DD}" srcId="{E22378B3-EC93-4BF2-9D03-E3EA07325C5D}" destId="{637A277F-42D8-496D-8345-7332428A3E4A}" srcOrd="3" destOrd="0" parTransId="{FB511A36-50C5-4290-B982-F147C8C6D7F0}" sibTransId="{AC29D633-D0D4-44FF-8004-8A37E5DF298C}"/>
    <dgm:cxn modelId="{5DF8DBC6-B680-477F-9E64-8A61A8E58880}" type="presOf" srcId="{637A277F-42D8-496D-8345-7332428A3E4A}" destId="{29DD7EC9-0410-4781-9FC1-658144377CF5}" srcOrd="0" destOrd="0" presId="urn:microsoft.com/office/officeart/2005/8/layout/process1"/>
    <dgm:cxn modelId="{67D8C0C9-4E08-4E10-856F-8A0F575B9732}" srcId="{E22378B3-EC93-4BF2-9D03-E3EA07325C5D}" destId="{669C14FD-A65A-4CD1-82BC-B0700BBD9CFF}" srcOrd="1" destOrd="0" parTransId="{630D8E80-DB58-46BF-912F-66E7D5FB7C28}" sibTransId="{8CAB0FEE-699B-491D-877A-8932F359F9AC}"/>
    <dgm:cxn modelId="{598005CD-2F98-40B8-97C7-EA812A7C8BAD}" type="presOf" srcId="{669C14FD-A65A-4CD1-82BC-B0700BBD9CFF}" destId="{DB655AD5-5D9E-4FCE-A8FC-87B6E32055E5}" srcOrd="0" destOrd="0" presId="urn:microsoft.com/office/officeart/2005/8/layout/process1"/>
    <dgm:cxn modelId="{0612D4CE-72A4-486E-858F-503439258755}" type="presOf" srcId="{189790E0-DDBB-40EB-AD9B-48FCFE0FED7B}" destId="{4856498C-BC74-4EC2-9304-CA88BC9DAA37}" srcOrd="0" destOrd="0" presId="urn:microsoft.com/office/officeart/2005/8/layout/process1"/>
    <dgm:cxn modelId="{38C9DAE7-420D-4376-A40E-DDBAEB00FF52}" srcId="{E22378B3-EC93-4BF2-9D03-E3EA07325C5D}" destId="{80418313-0B3D-4B52-B1FF-1223AC2CC874}" srcOrd="2" destOrd="0" parTransId="{22173C2B-DBD7-41F4-BA6E-F0115BF92536}" sibTransId="{127969C5-8B1D-4ABE-BBAD-4AF283515C46}"/>
    <dgm:cxn modelId="{CF335EEF-2490-4E7C-ACDC-B12BBF2E3E04}" type="presOf" srcId="{127969C5-8B1D-4ABE-BBAD-4AF283515C46}" destId="{FC73D7C9-CDE4-4C00-ACBB-40680A9C0D4E}" srcOrd="0" destOrd="0" presId="urn:microsoft.com/office/officeart/2005/8/layout/process1"/>
    <dgm:cxn modelId="{C94EE7F8-681D-4221-9372-3D66BC26AB09}" type="presOf" srcId="{8CAB0FEE-699B-491D-877A-8932F359F9AC}" destId="{BC9BE4A7-CF22-4205-895C-6813A8B082BA}" srcOrd="0" destOrd="0" presId="urn:microsoft.com/office/officeart/2005/8/layout/process1"/>
    <dgm:cxn modelId="{2A3C5B24-857E-43F8-885B-FDD0D4E20D22}" type="presParOf" srcId="{37D8552C-5F5D-42F0-9686-D80B656D5A81}" destId="{4856498C-BC74-4EC2-9304-CA88BC9DAA37}" srcOrd="0" destOrd="0" presId="urn:microsoft.com/office/officeart/2005/8/layout/process1"/>
    <dgm:cxn modelId="{5B90CB99-1570-4D68-8076-D8E4868CB03E}" type="presParOf" srcId="{37D8552C-5F5D-42F0-9686-D80B656D5A81}" destId="{87D35D6F-BAAB-4D1E-ABB7-F785E29A48CE}" srcOrd="1" destOrd="0" presId="urn:microsoft.com/office/officeart/2005/8/layout/process1"/>
    <dgm:cxn modelId="{74DF0B6D-210D-432E-B199-E60FACB2296C}" type="presParOf" srcId="{87D35D6F-BAAB-4D1E-ABB7-F785E29A48CE}" destId="{0C1CAB30-A48B-485A-B111-869A136687DF}" srcOrd="0" destOrd="0" presId="urn:microsoft.com/office/officeart/2005/8/layout/process1"/>
    <dgm:cxn modelId="{7388A4A1-2A6B-49B2-93A4-D92E6D46DD92}" type="presParOf" srcId="{37D8552C-5F5D-42F0-9686-D80B656D5A81}" destId="{DB655AD5-5D9E-4FCE-A8FC-87B6E32055E5}" srcOrd="2" destOrd="0" presId="urn:microsoft.com/office/officeart/2005/8/layout/process1"/>
    <dgm:cxn modelId="{92DDAD33-0FEE-481A-AF47-2BC7CAF4C259}" type="presParOf" srcId="{37D8552C-5F5D-42F0-9686-D80B656D5A81}" destId="{BC9BE4A7-CF22-4205-895C-6813A8B082BA}" srcOrd="3" destOrd="0" presId="urn:microsoft.com/office/officeart/2005/8/layout/process1"/>
    <dgm:cxn modelId="{65700BCF-3BC4-4977-885A-2EC801AB1BD0}" type="presParOf" srcId="{BC9BE4A7-CF22-4205-895C-6813A8B082BA}" destId="{FF01CB4D-AF04-4D29-8D1A-64FDA4B70AAF}" srcOrd="0" destOrd="0" presId="urn:microsoft.com/office/officeart/2005/8/layout/process1"/>
    <dgm:cxn modelId="{9BFAC45D-943E-45B0-9A3C-ADED53FBE182}" type="presParOf" srcId="{37D8552C-5F5D-42F0-9686-D80B656D5A81}" destId="{7482CC30-AD5F-4D1B-A405-A813E05A647D}" srcOrd="4" destOrd="0" presId="urn:microsoft.com/office/officeart/2005/8/layout/process1"/>
    <dgm:cxn modelId="{3286AB46-A5E4-4FEC-9DC7-1FE0D4A7CC1B}" type="presParOf" srcId="{37D8552C-5F5D-42F0-9686-D80B656D5A81}" destId="{FC73D7C9-CDE4-4C00-ACBB-40680A9C0D4E}" srcOrd="5" destOrd="0" presId="urn:microsoft.com/office/officeart/2005/8/layout/process1"/>
    <dgm:cxn modelId="{8F176949-192E-4102-8DAD-680AA75DFE73}" type="presParOf" srcId="{FC73D7C9-CDE4-4C00-ACBB-40680A9C0D4E}" destId="{A7B8EB32-1370-4244-927D-8C8C44DC32CA}" srcOrd="0" destOrd="0" presId="urn:microsoft.com/office/officeart/2005/8/layout/process1"/>
    <dgm:cxn modelId="{E23F0538-D786-4357-AF74-32B67C15AD23}" type="presParOf" srcId="{37D8552C-5F5D-42F0-9686-D80B656D5A81}" destId="{29DD7EC9-0410-4781-9FC1-658144377CF5}" srcOrd="6" destOrd="0" presId="urn:microsoft.com/office/officeart/2005/8/layout/process1"/>
    <dgm:cxn modelId="{C084BF70-A4A6-4E7F-9E5A-174491D21970}" type="presParOf" srcId="{37D8552C-5F5D-42F0-9686-D80B656D5A81}" destId="{568BF839-CAF9-49DB-9BCE-3CB9E0446147}" srcOrd="7" destOrd="0" presId="urn:microsoft.com/office/officeart/2005/8/layout/process1"/>
    <dgm:cxn modelId="{7A13ED1C-71BA-4D6A-90D2-0D5CB97B38D5}" type="presParOf" srcId="{568BF839-CAF9-49DB-9BCE-3CB9E0446147}" destId="{E27F36D9-E16C-4DFD-811C-98ADB4956423}" srcOrd="0" destOrd="0" presId="urn:microsoft.com/office/officeart/2005/8/layout/process1"/>
    <dgm:cxn modelId="{46EA1A58-5050-4DC2-A989-418E2B273C0F}" type="presParOf" srcId="{37D8552C-5F5D-42F0-9686-D80B656D5A81}" destId="{A793152B-1D8A-4212-881B-D639E9A7070F}" srcOrd="8" destOrd="0" presId="urn:microsoft.com/office/officeart/2005/8/layout/process1"/>
    <dgm:cxn modelId="{5D0C5935-CEBA-4266-AF27-DBB898B21AB3}" type="presParOf" srcId="{37D8552C-5F5D-42F0-9686-D80B656D5A81}" destId="{1EF4C2D2-1C6A-4119-A0EC-8839C3D6B123}" srcOrd="9" destOrd="0" presId="urn:microsoft.com/office/officeart/2005/8/layout/process1"/>
    <dgm:cxn modelId="{8691461E-316B-493A-8241-65D7D69F1C3A}" type="presParOf" srcId="{1EF4C2D2-1C6A-4119-A0EC-8839C3D6B123}" destId="{0465111E-9328-43D7-A79D-337CE52B9CB6}" srcOrd="0" destOrd="0" presId="urn:microsoft.com/office/officeart/2005/8/layout/process1"/>
    <dgm:cxn modelId="{55DAC842-D943-4EA5-8771-3E4A65E0361B}" type="presParOf" srcId="{37D8552C-5F5D-42F0-9686-D80B656D5A81}" destId="{4261ECF4-47F8-4BAC-98C5-07CC30C68D61}"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56498C-BC74-4EC2-9304-CA88BC9DAA37}">
      <dsp:nvSpPr>
        <dsp:cNvPr id="0" name=""/>
        <dsp:cNvSpPr/>
      </dsp:nvSpPr>
      <dsp:spPr>
        <a:xfrm>
          <a:off x="0" y="3958720"/>
          <a:ext cx="1460090" cy="14920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50000"/>
            </a:lnSpc>
            <a:spcBef>
              <a:spcPct val="0"/>
            </a:spcBef>
            <a:spcAft>
              <a:spcPct val="35000"/>
            </a:spcAft>
            <a:buNone/>
          </a:pPr>
          <a:r>
            <a:rPr lang="en-IN" sz="1400" kern="1200" dirty="0">
              <a:latin typeface="Century Gothic" panose="020B0502020202020204" pitchFamily="34" charset="0"/>
            </a:rPr>
            <a:t>EXPLORATORY DATA ANALYSIS (EDA)</a:t>
          </a:r>
          <a:endParaRPr lang="en-IN" sz="1400" kern="1200" dirty="0"/>
        </a:p>
      </dsp:txBody>
      <dsp:txXfrm>
        <a:off x="42765" y="4001485"/>
        <a:ext cx="1374560" cy="1406499"/>
      </dsp:txXfrm>
    </dsp:sp>
    <dsp:sp modelId="{87D35D6F-BAAB-4D1E-ABB7-F785E29A48CE}">
      <dsp:nvSpPr>
        <dsp:cNvPr id="0" name=""/>
        <dsp:cNvSpPr/>
      </dsp:nvSpPr>
      <dsp:spPr>
        <a:xfrm>
          <a:off x="1606099" y="4523684"/>
          <a:ext cx="309539" cy="3621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150000"/>
            </a:lnSpc>
            <a:spcBef>
              <a:spcPct val="0"/>
            </a:spcBef>
            <a:spcAft>
              <a:spcPct val="35000"/>
            </a:spcAft>
            <a:buNone/>
          </a:pPr>
          <a:endParaRPr lang="en-IN" sz="1100" kern="1200"/>
        </a:p>
      </dsp:txBody>
      <dsp:txXfrm>
        <a:off x="1606099" y="4596104"/>
        <a:ext cx="216677" cy="217262"/>
      </dsp:txXfrm>
    </dsp:sp>
    <dsp:sp modelId="{DB655AD5-5D9E-4FCE-A8FC-87B6E32055E5}">
      <dsp:nvSpPr>
        <dsp:cNvPr id="0" name=""/>
        <dsp:cNvSpPr/>
      </dsp:nvSpPr>
      <dsp:spPr>
        <a:xfrm>
          <a:off x="2044126" y="3958720"/>
          <a:ext cx="1460090" cy="14920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50000"/>
            </a:lnSpc>
            <a:spcBef>
              <a:spcPct val="0"/>
            </a:spcBef>
            <a:spcAft>
              <a:spcPct val="35000"/>
            </a:spcAft>
            <a:buNone/>
          </a:pPr>
          <a:r>
            <a:rPr lang="en-IN" sz="1400" kern="1200">
              <a:latin typeface="Century Gothic" panose="020B0502020202020204" pitchFamily="34" charset="0"/>
            </a:rPr>
            <a:t>DATA VISUALIZATION </a:t>
          </a:r>
          <a:endParaRPr lang="en-IN" sz="1400" kern="1200" dirty="0">
            <a:latin typeface="Century Gothic" panose="020B0502020202020204" pitchFamily="34" charset="0"/>
          </a:endParaRPr>
        </a:p>
      </dsp:txBody>
      <dsp:txXfrm>
        <a:off x="2086891" y="4001485"/>
        <a:ext cx="1374560" cy="1406499"/>
      </dsp:txXfrm>
    </dsp:sp>
    <dsp:sp modelId="{BC9BE4A7-CF22-4205-895C-6813A8B082BA}">
      <dsp:nvSpPr>
        <dsp:cNvPr id="0" name=""/>
        <dsp:cNvSpPr/>
      </dsp:nvSpPr>
      <dsp:spPr>
        <a:xfrm>
          <a:off x="3650226" y="4523684"/>
          <a:ext cx="309539" cy="3621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150000"/>
            </a:lnSpc>
            <a:spcBef>
              <a:spcPct val="0"/>
            </a:spcBef>
            <a:spcAft>
              <a:spcPct val="35000"/>
            </a:spcAft>
            <a:buNone/>
          </a:pPr>
          <a:endParaRPr lang="en-IN" sz="1100" kern="1200"/>
        </a:p>
      </dsp:txBody>
      <dsp:txXfrm>
        <a:off x="3650226" y="4596104"/>
        <a:ext cx="216677" cy="217262"/>
      </dsp:txXfrm>
    </dsp:sp>
    <dsp:sp modelId="{7482CC30-AD5F-4D1B-A405-A813E05A647D}">
      <dsp:nvSpPr>
        <dsp:cNvPr id="0" name=""/>
        <dsp:cNvSpPr/>
      </dsp:nvSpPr>
      <dsp:spPr>
        <a:xfrm>
          <a:off x="4088253" y="3958720"/>
          <a:ext cx="1460090" cy="14920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50000"/>
            </a:lnSpc>
            <a:spcBef>
              <a:spcPct val="0"/>
            </a:spcBef>
            <a:spcAft>
              <a:spcPct val="35000"/>
            </a:spcAft>
            <a:buNone/>
          </a:pPr>
          <a:r>
            <a:rPr lang="en-IN" sz="1400" kern="1200">
              <a:latin typeface="Century Gothic" panose="020B0502020202020204" pitchFamily="34" charset="0"/>
            </a:rPr>
            <a:t>FEATURE ENGINEERING</a:t>
          </a:r>
          <a:endParaRPr lang="en-IN" sz="1400" kern="1200" dirty="0">
            <a:latin typeface="Century Gothic" panose="020B0502020202020204" pitchFamily="34" charset="0"/>
          </a:endParaRPr>
        </a:p>
      </dsp:txBody>
      <dsp:txXfrm>
        <a:off x="4131018" y="4001485"/>
        <a:ext cx="1374560" cy="1406499"/>
      </dsp:txXfrm>
    </dsp:sp>
    <dsp:sp modelId="{FC73D7C9-CDE4-4C00-ACBB-40680A9C0D4E}">
      <dsp:nvSpPr>
        <dsp:cNvPr id="0" name=""/>
        <dsp:cNvSpPr/>
      </dsp:nvSpPr>
      <dsp:spPr>
        <a:xfrm>
          <a:off x="5694352" y="4523684"/>
          <a:ext cx="309539" cy="3621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150000"/>
            </a:lnSpc>
            <a:spcBef>
              <a:spcPct val="0"/>
            </a:spcBef>
            <a:spcAft>
              <a:spcPct val="35000"/>
            </a:spcAft>
            <a:buNone/>
          </a:pPr>
          <a:endParaRPr lang="en-IN" sz="1100" kern="1200"/>
        </a:p>
      </dsp:txBody>
      <dsp:txXfrm>
        <a:off x="5694352" y="4596104"/>
        <a:ext cx="216677" cy="217262"/>
      </dsp:txXfrm>
    </dsp:sp>
    <dsp:sp modelId="{29DD7EC9-0410-4781-9FC1-658144377CF5}">
      <dsp:nvSpPr>
        <dsp:cNvPr id="0" name=""/>
        <dsp:cNvSpPr/>
      </dsp:nvSpPr>
      <dsp:spPr>
        <a:xfrm>
          <a:off x="6132380" y="3958720"/>
          <a:ext cx="1460090" cy="14920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50000"/>
            </a:lnSpc>
            <a:spcBef>
              <a:spcPct val="0"/>
            </a:spcBef>
            <a:spcAft>
              <a:spcPct val="35000"/>
            </a:spcAft>
            <a:buNone/>
          </a:pPr>
          <a:r>
            <a:rPr lang="en-IN" sz="1400" kern="1200" dirty="0">
              <a:latin typeface="Century Gothic" panose="020B0502020202020204" pitchFamily="34" charset="0"/>
            </a:rPr>
            <a:t>MODEL BUIDLING</a:t>
          </a:r>
        </a:p>
      </dsp:txBody>
      <dsp:txXfrm>
        <a:off x="6175145" y="4001485"/>
        <a:ext cx="1374560" cy="1406499"/>
      </dsp:txXfrm>
    </dsp:sp>
    <dsp:sp modelId="{568BF839-CAF9-49DB-9BCE-3CB9E0446147}">
      <dsp:nvSpPr>
        <dsp:cNvPr id="0" name=""/>
        <dsp:cNvSpPr/>
      </dsp:nvSpPr>
      <dsp:spPr>
        <a:xfrm>
          <a:off x="7738479" y="4523684"/>
          <a:ext cx="309539" cy="3621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150000"/>
            </a:lnSpc>
            <a:spcBef>
              <a:spcPct val="0"/>
            </a:spcBef>
            <a:spcAft>
              <a:spcPct val="35000"/>
            </a:spcAft>
            <a:buNone/>
          </a:pPr>
          <a:endParaRPr lang="en-IN" sz="1100" kern="1200"/>
        </a:p>
      </dsp:txBody>
      <dsp:txXfrm>
        <a:off x="7738479" y="4596104"/>
        <a:ext cx="216677" cy="217262"/>
      </dsp:txXfrm>
    </dsp:sp>
    <dsp:sp modelId="{A793152B-1D8A-4212-881B-D639E9A7070F}">
      <dsp:nvSpPr>
        <dsp:cNvPr id="0" name=""/>
        <dsp:cNvSpPr/>
      </dsp:nvSpPr>
      <dsp:spPr>
        <a:xfrm>
          <a:off x="8176506" y="3958720"/>
          <a:ext cx="1460090" cy="14920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50000"/>
            </a:lnSpc>
            <a:spcBef>
              <a:spcPct val="0"/>
            </a:spcBef>
            <a:spcAft>
              <a:spcPct val="35000"/>
            </a:spcAft>
            <a:buNone/>
          </a:pPr>
          <a:r>
            <a:rPr lang="en-IN" sz="1400" kern="1200">
              <a:latin typeface="Century Gothic" panose="020B0502020202020204" pitchFamily="34" charset="0"/>
            </a:rPr>
            <a:t>MODEL DEPLOYMENT</a:t>
          </a:r>
          <a:endParaRPr lang="en-IN" sz="1400" kern="1200" dirty="0">
            <a:latin typeface="Century Gothic" panose="020B0502020202020204" pitchFamily="34" charset="0"/>
          </a:endParaRPr>
        </a:p>
      </dsp:txBody>
      <dsp:txXfrm>
        <a:off x="8219271" y="4001485"/>
        <a:ext cx="1374560" cy="1406499"/>
      </dsp:txXfrm>
    </dsp:sp>
    <dsp:sp modelId="{1EF4C2D2-1C6A-4119-A0EC-8839C3D6B123}">
      <dsp:nvSpPr>
        <dsp:cNvPr id="0" name=""/>
        <dsp:cNvSpPr/>
      </dsp:nvSpPr>
      <dsp:spPr>
        <a:xfrm>
          <a:off x="9782606" y="4523684"/>
          <a:ext cx="309539" cy="3621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150000"/>
            </a:lnSpc>
            <a:spcBef>
              <a:spcPct val="0"/>
            </a:spcBef>
            <a:spcAft>
              <a:spcPct val="35000"/>
            </a:spcAft>
            <a:buNone/>
          </a:pPr>
          <a:endParaRPr lang="en-IN" sz="1100" kern="1200"/>
        </a:p>
      </dsp:txBody>
      <dsp:txXfrm>
        <a:off x="9782606" y="4596104"/>
        <a:ext cx="216677" cy="217262"/>
      </dsp:txXfrm>
    </dsp:sp>
    <dsp:sp modelId="{4261ECF4-47F8-4BAC-98C5-07CC30C68D61}">
      <dsp:nvSpPr>
        <dsp:cNvPr id="0" name=""/>
        <dsp:cNvSpPr/>
      </dsp:nvSpPr>
      <dsp:spPr>
        <a:xfrm>
          <a:off x="10220633" y="3958720"/>
          <a:ext cx="1460090" cy="14920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150000"/>
            </a:lnSpc>
            <a:spcBef>
              <a:spcPct val="0"/>
            </a:spcBef>
            <a:spcAft>
              <a:spcPct val="35000"/>
            </a:spcAft>
            <a:buNone/>
          </a:pPr>
          <a:r>
            <a:rPr lang="en-IN" sz="1400" kern="1200" dirty="0">
              <a:latin typeface="Century Gothic" panose="020B0502020202020204" pitchFamily="34" charset="0"/>
            </a:rPr>
            <a:t>CHALLENGES</a:t>
          </a:r>
          <a:endParaRPr lang="en-IN" sz="1400" kern="1200" dirty="0"/>
        </a:p>
      </dsp:txBody>
      <dsp:txXfrm>
        <a:off x="10263398" y="4001485"/>
        <a:ext cx="1374560" cy="1406499"/>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E5DEC-471A-4FEB-9508-729C3CF154B5}" type="datetimeFigureOut">
              <a:rPr lang="en-IN" smtClean="0"/>
              <a:t>16-01-2025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B6DD69-16DE-4658-9E2A-A28E9E1BB3AE}" type="slidenum">
              <a:rPr lang="en-IN" smtClean="0"/>
              <a:t>‹#›</a:t>
            </a:fld>
            <a:endParaRPr lang="en-IN"/>
          </a:p>
        </p:txBody>
      </p:sp>
    </p:spTree>
    <p:extLst>
      <p:ext uri="{BB962C8B-B14F-4D97-AF65-F5344CB8AC3E}">
        <p14:creationId xmlns:p14="http://schemas.microsoft.com/office/powerpoint/2010/main" val="2455624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0B6DD69-16DE-4658-9E2A-A28E9E1BB3AE}" type="slidenum">
              <a:rPr lang="en-IN" smtClean="0"/>
              <a:t>7</a:t>
            </a:fld>
            <a:endParaRPr lang="en-IN"/>
          </a:p>
        </p:txBody>
      </p:sp>
    </p:spTree>
    <p:extLst>
      <p:ext uri="{BB962C8B-B14F-4D97-AF65-F5344CB8AC3E}">
        <p14:creationId xmlns:p14="http://schemas.microsoft.com/office/powerpoint/2010/main" val="4142978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0B6DD69-16DE-4658-9E2A-A28E9E1BB3AE}" type="slidenum">
              <a:rPr lang="en-IN" smtClean="0"/>
              <a:t>8</a:t>
            </a:fld>
            <a:endParaRPr lang="en-IN"/>
          </a:p>
        </p:txBody>
      </p:sp>
    </p:spTree>
    <p:extLst>
      <p:ext uri="{BB962C8B-B14F-4D97-AF65-F5344CB8AC3E}">
        <p14:creationId xmlns:p14="http://schemas.microsoft.com/office/powerpoint/2010/main" val="173078914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4825D7-5261-430B-A395-F1F9818FF6BE}" type="datetimeFigureOut">
              <a:rPr lang="en-IN" smtClean="0"/>
              <a:t>16-01-2025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30415361-1BFC-4132-B78B-14D410AF1B49}" type="slidenum">
              <a:rPr lang="en-IN" smtClean="0"/>
              <a:t>‹#›</a:t>
            </a:fld>
            <a:endParaRPr lang="en-IN" dirty="0"/>
          </a:p>
        </p:txBody>
      </p:sp>
      <p:pic>
        <p:nvPicPr>
          <p:cNvPr id="13" name="Picture 12">
            <a:extLst>
              <a:ext uri="{FF2B5EF4-FFF2-40B4-BE49-F238E27FC236}">
                <a16:creationId xmlns:a16="http://schemas.microsoft.com/office/drawing/2014/main" id="{8696DE61-F033-8981-43DD-702653775916}"/>
              </a:ext>
            </a:extLst>
          </p:cNvPr>
          <p:cNvPicPr>
            <a:picLocks noChangeAspect="1"/>
          </p:cNvPicPr>
          <p:nvPr userDrawn="1"/>
        </p:nvPicPr>
        <p:blipFill>
          <a:blip r:embed="rId6"/>
          <a:stretch>
            <a:fillRect/>
          </a:stretch>
        </p:blipFill>
        <p:spPr>
          <a:xfrm>
            <a:off x="9509378" y="3853836"/>
            <a:ext cx="2554445" cy="2511770"/>
          </a:xfrm>
          <a:prstGeom prst="rect">
            <a:avLst/>
          </a:prstGeom>
        </p:spPr>
      </p:pic>
    </p:spTree>
    <p:extLst>
      <p:ext uri="{BB962C8B-B14F-4D97-AF65-F5344CB8AC3E}">
        <p14:creationId xmlns:p14="http://schemas.microsoft.com/office/powerpoint/2010/main" val="348769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825D7-5261-430B-A395-F1F9818FF6BE}" type="datetimeFigureOut">
              <a:rPr lang="en-IN" smtClean="0"/>
              <a:t>16-01-2025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415361-1BFC-4132-B78B-14D410AF1B49}" type="slidenum">
              <a:rPr lang="en-IN" smtClean="0"/>
              <a:t>‹#›</a:t>
            </a:fld>
            <a:endParaRPr lang="en-IN"/>
          </a:p>
        </p:txBody>
      </p:sp>
    </p:spTree>
    <p:extLst>
      <p:ext uri="{BB962C8B-B14F-4D97-AF65-F5344CB8AC3E}">
        <p14:creationId xmlns:p14="http://schemas.microsoft.com/office/powerpoint/2010/main" val="2500064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825D7-5261-430B-A395-F1F9818FF6BE}" type="datetimeFigureOut">
              <a:rPr lang="en-IN" smtClean="0"/>
              <a:t>16-01-2025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415361-1BFC-4132-B78B-14D410AF1B49}" type="slidenum">
              <a:rPr lang="en-IN" smtClean="0"/>
              <a:t>‹#›</a:t>
            </a:fld>
            <a:endParaRPr lang="en-IN"/>
          </a:p>
        </p:txBody>
      </p:sp>
    </p:spTree>
    <p:extLst>
      <p:ext uri="{BB962C8B-B14F-4D97-AF65-F5344CB8AC3E}">
        <p14:creationId xmlns:p14="http://schemas.microsoft.com/office/powerpoint/2010/main" val="2064205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825D7-5261-430B-A395-F1F9818FF6BE}" type="datetimeFigureOut">
              <a:rPr lang="en-IN" smtClean="0"/>
              <a:t>16-01-2025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415361-1BFC-4132-B78B-14D410AF1B49}" type="slidenum">
              <a:rPr lang="en-IN" smtClean="0"/>
              <a:t>‹#›</a:t>
            </a:fld>
            <a:endParaRPr lang="en-IN"/>
          </a:p>
        </p:txBody>
      </p:sp>
    </p:spTree>
    <p:extLst>
      <p:ext uri="{BB962C8B-B14F-4D97-AF65-F5344CB8AC3E}">
        <p14:creationId xmlns:p14="http://schemas.microsoft.com/office/powerpoint/2010/main" val="1581009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E4825D7-5261-430B-A395-F1F9818FF6BE}" type="datetimeFigureOut">
              <a:rPr lang="en-IN" smtClean="0"/>
              <a:t>16-01-2025</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30415361-1BFC-4132-B78B-14D410AF1B49}" type="slidenum">
              <a:rPr lang="en-IN" smtClean="0"/>
              <a:t>‹#›</a:t>
            </a:fld>
            <a:endParaRPr lang="en-IN"/>
          </a:p>
        </p:txBody>
      </p:sp>
    </p:spTree>
    <p:extLst>
      <p:ext uri="{BB962C8B-B14F-4D97-AF65-F5344CB8AC3E}">
        <p14:creationId xmlns:p14="http://schemas.microsoft.com/office/powerpoint/2010/main" val="2098605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4825D7-5261-430B-A395-F1F9818FF6BE}" type="datetimeFigureOut">
              <a:rPr lang="en-IN" smtClean="0"/>
              <a:t>16-01-2025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415361-1BFC-4132-B78B-14D410AF1B49}" type="slidenum">
              <a:rPr lang="en-IN" smtClean="0"/>
              <a:t>‹#›</a:t>
            </a:fld>
            <a:endParaRPr lang="en-IN"/>
          </a:p>
        </p:txBody>
      </p:sp>
    </p:spTree>
    <p:extLst>
      <p:ext uri="{BB962C8B-B14F-4D97-AF65-F5344CB8AC3E}">
        <p14:creationId xmlns:p14="http://schemas.microsoft.com/office/powerpoint/2010/main" val="764336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4825D7-5261-430B-A395-F1F9818FF6BE}" type="datetimeFigureOut">
              <a:rPr lang="en-IN" smtClean="0"/>
              <a:t>16-01-2025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415361-1BFC-4132-B78B-14D410AF1B49}" type="slidenum">
              <a:rPr lang="en-IN" smtClean="0"/>
              <a:t>‹#›</a:t>
            </a:fld>
            <a:endParaRPr lang="en-IN"/>
          </a:p>
        </p:txBody>
      </p:sp>
    </p:spTree>
    <p:extLst>
      <p:ext uri="{BB962C8B-B14F-4D97-AF65-F5344CB8AC3E}">
        <p14:creationId xmlns:p14="http://schemas.microsoft.com/office/powerpoint/2010/main" val="3954732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4825D7-5261-430B-A395-F1F9818FF6BE}" type="datetimeFigureOut">
              <a:rPr lang="en-IN" smtClean="0"/>
              <a:t>16-01-2025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415361-1BFC-4132-B78B-14D410AF1B49}" type="slidenum">
              <a:rPr lang="en-IN" smtClean="0"/>
              <a:t>‹#›</a:t>
            </a:fld>
            <a:endParaRPr lang="en-IN"/>
          </a:p>
        </p:txBody>
      </p:sp>
    </p:spTree>
    <p:extLst>
      <p:ext uri="{BB962C8B-B14F-4D97-AF65-F5344CB8AC3E}">
        <p14:creationId xmlns:p14="http://schemas.microsoft.com/office/powerpoint/2010/main" val="51691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4825D7-5261-430B-A395-F1F9818FF6BE}" type="datetimeFigureOut">
              <a:rPr lang="en-IN" smtClean="0"/>
              <a:t>16-01-2025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415361-1BFC-4132-B78B-14D410AF1B49}" type="slidenum">
              <a:rPr lang="en-IN" smtClean="0"/>
              <a:t>‹#›</a:t>
            </a:fld>
            <a:endParaRPr lang="en-IN"/>
          </a:p>
        </p:txBody>
      </p:sp>
    </p:spTree>
    <p:extLst>
      <p:ext uri="{BB962C8B-B14F-4D97-AF65-F5344CB8AC3E}">
        <p14:creationId xmlns:p14="http://schemas.microsoft.com/office/powerpoint/2010/main" val="3168623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4825D7-5261-430B-A395-F1F9818FF6BE}" type="datetimeFigureOut">
              <a:rPr lang="en-IN" smtClean="0"/>
              <a:t>16-01-2025</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0415361-1BFC-4132-B78B-14D410AF1B49}" type="slidenum">
              <a:rPr lang="en-IN" smtClean="0"/>
              <a:t>‹#›</a:t>
            </a:fld>
            <a:endParaRPr lang="en-IN"/>
          </a:p>
        </p:txBody>
      </p:sp>
    </p:spTree>
    <p:extLst>
      <p:ext uri="{BB962C8B-B14F-4D97-AF65-F5344CB8AC3E}">
        <p14:creationId xmlns:p14="http://schemas.microsoft.com/office/powerpoint/2010/main" val="1320022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4825D7-5261-430B-A395-F1F9818FF6BE}" type="datetimeFigureOut">
              <a:rPr lang="en-IN" smtClean="0"/>
              <a:t>16-01-2025</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0415361-1BFC-4132-B78B-14D410AF1B49}" type="slidenum">
              <a:rPr lang="en-IN" smtClean="0"/>
              <a:t>‹#›</a:t>
            </a:fld>
            <a:endParaRPr lang="en-IN"/>
          </a:p>
        </p:txBody>
      </p:sp>
    </p:spTree>
    <p:extLst>
      <p:ext uri="{BB962C8B-B14F-4D97-AF65-F5344CB8AC3E}">
        <p14:creationId xmlns:p14="http://schemas.microsoft.com/office/powerpoint/2010/main" val="758854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9E4825D7-5261-430B-A395-F1F9818FF6BE}" type="datetimeFigureOut">
              <a:rPr lang="en-IN" smtClean="0"/>
              <a:t>16-01-2025</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30415361-1BFC-4132-B78B-14D410AF1B49}" type="slidenum">
              <a:rPr lang="en-IN" smtClean="0"/>
              <a:t>‹#›</a:t>
            </a:fld>
            <a:endParaRPr lang="en-IN"/>
          </a:p>
        </p:txBody>
      </p:sp>
      <p:pic>
        <p:nvPicPr>
          <p:cNvPr id="10" name="Picture 9">
            <a:extLst>
              <a:ext uri="{FF2B5EF4-FFF2-40B4-BE49-F238E27FC236}">
                <a16:creationId xmlns:a16="http://schemas.microsoft.com/office/drawing/2014/main" id="{83DC5854-DF2B-E89D-6A5E-1D93FDBD82E5}"/>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850890" y="5458690"/>
            <a:ext cx="1341110" cy="1399309"/>
          </a:xfrm>
          <a:prstGeom prst="rect">
            <a:avLst/>
          </a:prstGeom>
        </p:spPr>
      </p:pic>
    </p:spTree>
    <p:extLst>
      <p:ext uri="{BB962C8B-B14F-4D97-AF65-F5344CB8AC3E}">
        <p14:creationId xmlns:p14="http://schemas.microsoft.com/office/powerpoint/2010/main" val="119736598"/>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Basic Guide to Bike Rental Apps in Japan - GaijinPot">
            <a:extLst>
              <a:ext uri="{FF2B5EF4-FFF2-40B4-BE49-F238E27FC236}">
                <a16:creationId xmlns:a16="http://schemas.microsoft.com/office/drawing/2014/main" id="{1553BE3A-D6B8-DD8D-ADF8-4ABCAA17C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8F22A4B-1DD5-1158-102E-76F2745F9BE4}"/>
              </a:ext>
            </a:extLst>
          </p:cNvPr>
          <p:cNvSpPr txBox="1"/>
          <p:nvPr/>
        </p:nvSpPr>
        <p:spPr>
          <a:xfrm>
            <a:off x="2582278" y="271938"/>
            <a:ext cx="11687933" cy="584775"/>
          </a:xfrm>
          <a:prstGeom prst="rect">
            <a:avLst/>
          </a:prstGeom>
          <a:noFill/>
        </p:spPr>
        <p:txBody>
          <a:bodyPr wrap="square" rtlCol="0">
            <a:spAutoFit/>
          </a:bodyPr>
          <a:lstStyle/>
          <a:p>
            <a:r>
              <a:rPr lang="en-IN" sz="3200" b="1" dirty="0">
                <a:latin typeface="Century Gothic" panose="020B0502020202020204" pitchFamily="34" charset="0"/>
              </a:rPr>
              <a:t>BIKE RENTAL –REGRESSION PROJECT</a:t>
            </a:r>
          </a:p>
        </p:txBody>
      </p:sp>
      <p:sp>
        <p:nvSpPr>
          <p:cNvPr id="6" name="TextBox 5">
            <a:extLst>
              <a:ext uri="{FF2B5EF4-FFF2-40B4-BE49-F238E27FC236}">
                <a16:creationId xmlns:a16="http://schemas.microsoft.com/office/drawing/2014/main" id="{E7F9851B-BC85-9408-1C1A-8B710ED30F8A}"/>
              </a:ext>
            </a:extLst>
          </p:cNvPr>
          <p:cNvSpPr txBox="1"/>
          <p:nvPr/>
        </p:nvSpPr>
        <p:spPr>
          <a:xfrm>
            <a:off x="130441" y="4907062"/>
            <a:ext cx="4903675" cy="2185214"/>
          </a:xfrm>
          <a:prstGeom prst="rect">
            <a:avLst/>
          </a:prstGeom>
          <a:noFill/>
        </p:spPr>
        <p:txBody>
          <a:bodyPr wrap="square" rtlCol="0">
            <a:spAutoFit/>
          </a:bodyPr>
          <a:lstStyle/>
          <a:p>
            <a:r>
              <a:rPr lang="en-IN" sz="2400" b="1" dirty="0">
                <a:solidFill>
                  <a:schemeClr val="bg1"/>
                </a:solidFill>
                <a:latin typeface="Century Gothic" panose="020B0502020202020204" pitchFamily="34" charset="0"/>
              </a:rPr>
              <a:t>TEAM MEMBERS </a:t>
            </a:r>
            <a:r>
              <a:rPr lang="en-IN" sz="1400" b="1" dirty="0">
                <a:solidFill>
                  <a:schemeClr val="bg1"/>
                </a:solidFill>
                <a:latin typeface="Century Gothic" panose="020B0502020202020204" pitchFamily="34" charset="0"/>
              </a:rPr>
              <a:t>:-</a:t>
            </a:r>
          </a:p>
          <a:p>
            <a:pPr marL="285750" indent="-285750">
              <a:buFont typeface="Arial" panose="020B0604020202020204" pitchFamily="34" charset="0"/>
              <a:buChar char="•"/>
            </a:pPr>
            <a:r>
              <a:rPr lang="en-IN" sz="1400" b="1" dirty="0">
                <a:solidFill>
                  <a:schemeClr val="bg1"/>
                </a:solidFill>
                <a:latin typeface="Century Gothic" panose="020B0502020202020204" pitchFamily="34" charset="0"/>
              </a:rPr>
              <a:t> POODI LASYA PRIYA</a:t>
            </a:r>
          </a:p>
          <a:p>
            <a:pPr marL="285750" indent="-285750">
              <a:buFont typeface="Arial" panose="020B0604020202020204" pitchFamily="34" charset="0"/>
              <a:buChar char="•"/>
            </a:pPr>
            <a:r>
              <a:rPr lang="en-IN" sz="1400" b="1" dirty="0">
                <a:solidFill>
                  <a:schemeClr val="bg1"/>
                </a:solidFill>
                <a:latin typeface="Century Gothic" panose="020B0502020202020204" pitchFamily="34" charset="0"/>
              </a:rPr>
              <a:t>NAYAN DEELIP SAGARE</a:t>
            </a:r>
          </a:p>
          <a:p>
            <a:pPr marL="285750" indent="-285750">
              <a:buFont typeface="Arial" panose="020B0604020202020204" pitchFamily="34" charset="0"/>
              <a:buChar char="•"/>
            </a:pPr>
            <a:r>
              <a:rPr lang="en-IN" sz="1400" b="1" dirty="0">
                <a:solidFill>
                  <a:schemeClr val="bg1"/>
                </a:solidFill>
                <a:latin typeface="Century Gothic" panose="020B0502020202020204" pitchFamily="34" charset="0"/>
              </a:rPr>
              <a:t>MANI MADHURI DEVULAPALLI</a:t>
            </a:r>
          </a:p>
          <a:p>
            <a:pPr marL="285750" indent="-285750">
              <a:buFont typeface="Arial" panose="020B0604020202020204" pitchFamily="34" charset="0"/>
              <a:buChar char="•"/>
            </a:pPr>
            <a:r>
              <a:rPr lang="en-IN" sz="1400" b="1" dirty="0">
                <a:solidFill>
                  <a:schemeClr val="bg1"/>
                </a:solidFill>
                <a:latin typeface="Century Gothic" panose="020B0502020202020204" pitchFamily="34" charset="0"/>
              </a:rPr>
              <a:t>YERUVA ANJANEYA REDDY</a:t>
            </a:r>
          </a:p>
          <a:p>
            <a:pPr marL="285750" indent="-285750">
              <a:buFont typeface="Arial" panose="020B0604020202020204" pitchFamily="34" charset="0"/>
              <a:buChar char="•"/>
            </a:pPr>
            <a:r>
              <a:rPr lang="en-IN" sz="1400" b="1" dirty="0">
                <a:solidFill>
                  <a:schemeClr val="bg1"/>
                </a:solidFill>
                <a:latin typeface="Century Gothic" panose="020B0502020202020204" pitchFamily="34" charset="0"/>
              </a:rPr>
              <a:t>VANGA KISHORE REDDY</a:t>
            </a:r>
          </a:p>
          <a:p>
            <a:pPr marL="285750" indent="-285750">
              <a:buFont typeface="Arial" panose="020B0604020202020204" pitchFamily="34" charset="0"/>
              <a:buChar char="•"/>
            </a:pPr>
            <a:r>
              <a:rPr lang="en-IN" sz="1400" b="1" dirty="0">
                <a:solidFill>
                  <a:schemeClr val="bg1"/>
                </a:solidFill>
                <a:latin typeface="Century Gothic" panose="020B0502020202020204" pitchFamily="34" charset="0"/>
              </a:rPr>
              <a:t>KOTTAGUNDA CHANDRA MOULI GUPTA</a:t>
            </a:r>
          </a:p>
          <a:p>
            <a:pPr marL="285750" indent="-285750">
              <a:buFont typeface="Arial" panose="020B0604020202020204" pitchFamily="34" charset="0"/>
              <a:buChar char="•"/>
            </a:pPr>
            <a:r>
              <a:rPr lang="en-IN" sz="1400" b="1" dirty="0">
                <a:solidFill>
                  <a:schemeClr val="bg1"/>
                </a:solidFill>
                <a:latin typeface="Century Gothic" panose="020B0502020202020204" pitchFamily="34" charset="0"/>
              </a:rPr>
              <a:t>ABHIRAJ R</a:t>
            </a:r>
          </a:p>
          <a:p>
            <a:endParaRPr lang="en-IN" sz="1400" dirty="0">
              <a:latin typeface="Century Gothic" panose="020B0502020202020204" pitchFamily="34" charset="0"/>
            </a:endParaRPr>
          </a:p>
        </p:txBody>
      </p:sp>
      <p:sp>
        <p:nvSpPr>
          <p:cNvPr id="2" name="TextBox 1">
            <a:extLst>
              <a:ext uri="{FF2B5EF4-FFF2-40B4-BE49-F238E27FC236}">
                <a16:creationId xmlns:a16="http://schemas.microsoft.com/office/drawing/2014/main" id="{7FC1F2B7-521E-D137-7BF6-25CAAB9FC801}"/>
              </a:ext>
            </a:extLst>
          </p:cNvPr>
          <p:cNvSpPr txBox="1"/>
          <p:nvPr/>
        </p:nvSpPr>
        <p:spPr>
          <a:xfrm>
            <a:off x="130441" y="4537730"/>
            <a:ext cx="1710493" cy="369332"/>
          </a:xfrm>
          <a:prstGeom prst="rect">
            <a:avLst/>
          </a:prstGeom>
          <a:noFill/>
        </p:spPr>
        <p:txBody>
          <a:bodyPr wrap="square" rtlCol="0">
            <a:spAutoFit/>
          </a:bodyPr>
          <a:lstStyle/>
          <a:p>
            <a:r>
              <a:rPr lang="en-IN" b="1" dirty="0">
                <a:solidFill>
                  <a:schemeClr val="bg1"/>
                </a:solidFill>
                <a:latin typeface="Century Gothic" panose="020B0502020202020204" pitchFamily="34" charset="0"/>
              </a:rPr>
              <a:t>GROUP</a:t>
            </a:r>
            <a:r>
              <a:rPr lang="en-IN" b="1" dirty="0">
                <a:solidFill>
                  <a:schemeClr val="bg1"/>
                </a:solidFill>
              </a:rPr>
              <a:t> :3</a:t>
            </a:r>
          </a:p>
        </p:txBody>
      </p:sp>
    </p:spTree>
    <p:extLst>
      <p:ext uri="{BB962C8B-B14F-4D97-AF65-F5344CB8AC3E}">
        <p14:creationId xmlns:p14="http://schemas.microsoft.com/office/powerpoint/2010/main" val="250204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B66A1-5B50-8514-07B6-4872E6C0DE0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FE0332-5681-8687-47C3-0077771A2FD4}"/>
              </a:ext>
            </a:extLst>
          </p:cNvPr>
          <p:cNvSpPr>
            <a:spLocks noGrp="1"/>
          </p:cNvSpPr>
          <p:nvPr>
            <p:ph idx="1"/>
          </p:nvPr>
        </p:nvSpPr>
        <p:spPr>
          <a:xfrm>
            <a:off x="640080" y="1095888"/>
            <a:ext cx="10515600" cy="1852743"/>
          </a:xfrm>
        </p:spPr>
        <p:txBody>
          <a:bodyPr>
            <a:noAutofit/>
          </a:bodyPr>
          <a:lstStyle/>
          <a:p>
            <a:pPr>
              <a:buFont typeface="Arial" panose="020B0604020202020204" pitchFamily="34" charset="0"/>
              <a:buChar char="•"/>
            </a:pPr>
            <a:endParaRPr lang="en-US" sz="1400" dirty="0">
              <a:latin typeface="Century Gothic" panose="020B0502020202020204" pitchFamily="34" charset="0"/>
            </a:endParaRPr>
          </a:p>
          <a:p>
            <a:pPr>
              <a:buFont typeface="Arial" panose="020B0604020202020204" pitchFamily="34" charset="0"/>
              <a:buChar char="•"/>
            </a:pPr>
            <a:endParaRPr lang="en-US" sz="1400" dirty="0">
              <a:latin typeface="Century Gothic" panose="020B0502020202020204" pitchFamily="34" charset="0"/>
            </a:endParaRPr>
          </a:p>
          <a:p>
            <a:pPr>
              <a:buFont typeface="Arial" panose="020B0604020202020204" pitchFamily="34" charset="0"/>
              <a:buChar char="•"/>
            </a:pPr>
            <a:endParaRPr lang="en-IN" sz="1400" dirty="0">
              <a:latin typeface="Century Gothic" panose="020B0502020202020204" pitchFamily="34" charset="0"/>
            </a:endParaRPr>
          </a:p>
        </p:txBody>
      </p:sp>
      <p:sp>
        <p:nvSpPr>
          <p:cNvPr id="8" name="Title 1">
            <a:extLst>
              <a:ext uri="{FF2B5EF4-FFF2-40B4-BE49-F238E27FC236}">
                <a16:creationId xmlns:a16="http://schemas.microsoft.com/office/drawing/2014/main" id="{96CD5AEF-6763-9430-4827-B57F3C1F7EBC}"/>
              </a:ext>
            </a:extLst>
          </p:cNvPr>
          <p:cNvSpPr>
            <a:spLocks noGrp="1"/>
          </p:cNvSpPr>
          <p:nvPr>
            <p:ph type="title"/>
          </p:nvPr>
        </p:nvSpPr>
        <p:spPr>
          <a:xfrm>
            <a:off x="-4916" y="0"/>
            <a:ext cx="12196916" cy="688258"/>
          </a:xfrm>
        </p:spPr>
        <p:txBody>
          <a:bodyPr>
            <a:normAutofit/>
          </a:bodyPr>
          <a:lstStyle/>
          <a:p>
            <a:pPr algn="ctr"/>
            <a:r>
              <a:rPr lang="en-IN" sz="3600" b="1" dirty="0">
                <a:latin typeface="Century Gothic" panose="020B0502020202020204" pitchFamily="34" charset="0"/>
              </a:rPr>
              <a:t>Feature engineering</a:t>
            </a:r>
          </a:p>
        </p:txBody>
      </p:sp>
      <p:sp>
        <p:nvSpPr>
          <p:cNvPr id="9" name="Rectangle 1">
            <a:extLst>
              <a:ext uri="{FF2B5EF4-FFF2-40B4-BE49-F238E27FC236}">
                <a16:creationId xmlns:a16="http://schemas.microsoft.com/office/drawing/2014/main" id="{8F5F0458-5940-5FF9-7D8C-D444A64D725B}"/>
              </a:ext>
            </a:extLst>
          </p:cNvPr>
          <p:cNvSpPr>
            <a:spLocks noChangeArrowheads="1"/>
          </p:cNvSpPr>
          <p:nvPr/>
        </p:nvSpPr>
        <p:spPr bwMode="auto">
          <a:xfrm>
            <a:off x="245807" y="903327"/>
            <a:ext cx="11511608" cy="587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entury Gothic" panose="020B0502020202020204" pitchFamily="34" charset="0"/>
              </a:rPr>
              <a:t>Feature Generation</a:t>
            </a:r>
            <a:r>
              <a:rPr kumimoji="0" lang="en-US" altLang="en-US" sz="1200" b="0" i="0" u="none" strike="noStrike" cap="none" normalizeH="0" baseline="0" dirty="0">
                <a:ln>
                  <a:noFill/>
                </a:ln>
                <a:solidFill>
                  <a:schemeClr val="tx1"/>
                </a:solidFill>
                <a:effectLst/>
                <a:latin typeface="Century Gothic" panose="020B0502020202020204" pitchFamily="34" charset="0"/>
              </a:rPr>
              <a:t>:</a:t>
            </a:r>
          </a:p>
          <a:p>
            <a:pPr lvl="1" defTabSz="914400" eaLnBrk="0" fontAlgn="base" hangingPunct="0">
              <a:lnSpc>
                <a:spcPct val="150000"/>
              </a:lnSpc>
              <a:spcBef>
                <a:spcPct val="0"/>
              </a:spcBef>
              <a:spcAft>
                <a:spcPct val="0"/>
              </a:spcAft>
              <a:buFontTx/>
              <a:buChar char="•"/>
            </a:pPr>
            <a:r>
              <a:rPr kumimoji="0" lang="en-US" altLang="en-US" sz="1200" i="0" u="none" strike="noStrike" cap="none" normalizeH="0" baseline="0" dirty="0" err="1">
                <a:ln>
                  <a:noFill/>
                </a:ln>
                <a:solidFill>
                  <a:schemeClr val="tx1"/>
                </a:solidFill>
                <a:effectLst/>
                <a:latin typeface="Century Gothic" panose="020B0502020202020204" pitchFamily="34" charset="0"/>
              </a:rPr>
              <a:t>temp_squared</a:t>
            </a:r>
            <a:r>
              <a:rPr kumimoji="0" lang="en-US" altLang="en-US" sz="1200" b="0" i="0" u="none" strike="noStrike" cap="none" normalizeH="0" baseline="0" dirty="0">
                <a:ln>
                  <a:noFill/>
                </a:ln>
                <a:solidFill>
                  <a:schemeClr val="tx1"/>
                </a:solidFill>
                <a:effectLst/>
                <a:latin typeface="Century Gothic" panose="020B0502020202020204" pitchFamily="34" charset="0"/>
              </a:rPr>
              <a:t>: Square of the temp column (after converting to numeric and handling missing values).</a:t>
            </a:r>
          </a:p>
          <a:p>
            <a:pPr lvl="1" defTabSz="914400" eaLnBrk="0" fontAlgn="base" hangingPunct="0">
              <a:lnSpc>
                <a:spcPct val="150000"/>
              </a:lnSpc>
              <a:spcBef>
                <a:spcPct val="0"/>
              </a:spcBef>
              <a:spcAft>
                <a:spcPct val="0"/>
              </a:spcAft>
              <a:buFontTx/>
              <a:buChar char="•"/>
            </a:pPr>
            <a:r>
              <a:rPr kumimoji="0" lang="en-US" altLang="en-US" sz="1200" i="0" u="none" strike="noStrike" cap="none" normalizeH="0" baseline="0" dirty="0" err="1">
                <a:ln>
                  <a:noFill/>
                </a:ln>
                <a:solidFill>
                  <a:schemeClr val="tx1"/>
                </a:solidFill>
                <a:effectLst/>
                <a:latin typeface="Century Gothic" panose="020B0502020202020204" pitchFamily="34" charset="0"/>
              </a:rPr>
              <a:t>humidity_windspeed_interaction</a:t>
            </a:r>
            <a:r>
              <a:rPr kumimoji="0" lang="en-US" altLang="en-US" sz="1200" b="0" i="0" u="none" strike="noStrike" cap="none" normalizeH="0" baseline="0" dirty="0">
                <a:ln>
                  <a:noFill/>
                </a:ln>
                <a:solidFill>
                  <a:schemeClr val="tx1"/>
                </a:solidFill>
                <a:effectLst/>
                <a:latin typeface="Century Gothic" panose="020B0502020202020204" pitchFamily="34" charset="0"/>
              </a:rPr>
              <a:t>: Interaction term between hum and windspeed.</a:t>
            </a:r>
            <a:endParaRPr lang="en-US" altLang="en-US" sz="1200" dirty="0">
              <a:latin typeface="Century Gothic" panose="020B0502020202020204" pitchFamily="34" charset="0"/>
            </a:endParaRPr>
          </a:p>
          <a:p>
            <a:pPr lvl="1" defTabSz="914400" eaLnBrk="0" fontAlgn="base" hangingPunct="0">
              <a:lnSpc>
                <a:spcPct val="150000"/>
              </a:lnSpc>
              <a:spcBef>
                <a:spcPct val="0"/>
              </a:spcBef>
              <a:spcAft>
                <a:spcPct val="0"/>
              </a:spcAft>
            </a:pPr>
            <a:endParaRPr kumimoji="0" lang="en-US" altLang="en-US" sz="12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entury Gothic" panose="020B0502020202020204" pitchFamily="34" charset="0"/>
              </a:rPr>
              <a:t>Handling Categorical Variables</a:t>
            </a:r>
            <a:r>
              <a:rPr kumimoji="0" lang="en-US" altLang="en-US" sz="1200" b="0" i="0" u="none" strike="noStrike" cap="none" normalizeH="0" baseline="0" dirty="0">
                <a:ln>
                  <a:noFill/>
                </a:ln>
                <a:solidFill>
                  <a:schemeClr val="tx1"/>
                </a:solidFill>
                <a:effectLst/>
                <a:latin typeface="Century Gothic" panose="020B0502020202020204" pitchFamily="34" charset="0"/>
              </a:rPr>
              <a:t>:</a:t>
            </a:r>
          </a:p>
          <a:p>
            <a:pPr lvl="1" defTabSz="914400" eaLnBrk="0" fontAlgn="base" hangingPunct="0">
              <a:lnSpc>
                <a:spcPct val="150000"/>
              </a:lnSpc>
              <a:spcBef>
                <a:spcPct val="0"/>
              </a:spcBef>
              <a:spcAft>
                <a:spcPct val="0"/>
              </a:spcAft>
              <a:buFontTx/>
              <a:buChar char="•"/>
            </a:pPr>
            <a:r>
              <a:rPr kumimoji="0" lang="en-US" altLang="en-US" sz="1200" i="0" u="none" strike="noStrike" cap="none" normalizeH="0" baseline="0" dirty="0">
                <a:ln>
                  <a:noFill/>
                </a:ln>
                <a:solidFill>
                  <a:schemeClr val="tx1"/>
                </a:solidFill>
                <a:effectLst/>
                <a:latin typeface="Century Gothic" panose="020B0502020202020204" pitchFamily="34" charset="0"/>
              </a:rPr>
              <a:t>One-Hot Encoding</a:t>
            </a:r>
            <a:r>
              <a:rPr kumimoji="0" lang="en-US" altLang="en-US" sz="1200" b="0" i="0" u="none" strike="noStrike" cap="none" normalizeH="0" baseline="0" dirty="0">
                <a:ln>
                  <a:noFill/>
                </a:ln>
                <a:solidFill>
                  <a:schemeClr val="tx1"/>
                </a:solidFill>
                <a:effectLst/>
                <a:latin typeface="Century Gothic" panose="020B0502020202020204" pitchFamily="34" charset="0"/>
              </a:rPr>
              <a:t>: Converts categorical columns (season, weekday, weathersit) into binary dummy variables, dropping the first category to avoid multicollinearity.</a:t>
            </a:r>
          </a:p>
          <a:p>
            <a:pPr lvl="1" defTabSz="914400" eaLnBrk="0" fontAlgn="base" hangingPunct="0">
              <a:lnSpc>
                <a:spcPct val="150000"/>
              </a:lnSpc>
              <a:spcBef>
                <a:spcPct val="0"/>
              </a:spcBef>
              <a:spcAft>
                <a:spcPct val="0"/>
              </a:spcAft>
              <a:buFontTx/>
              <a:buChar char="•"/>
            </a:pPr>
            <a:endParaRPr kumimoji="0" lang="en-US" altLang="en-US" sz="12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entury Gothic" panose="020B0502020202020204" pitchFamily="34" charset="0"/>
              </a:rPr>
              <a:t>Scaling Numerical Features</a:t>
            </a:r>
            <a:r>
              <a:rPr kumimoji="0" lang="en-US" altLang="en-US" sz="1200" b="0" i="0" u="none" strike="noStrike" cap="none" normalizeH="0" baseline="0" dirty="0">
                <a:ln>
                  <a:noFill/>
                </a:ln>
                <a:solidFill>
                  <a:schemeClr val="tx1"/>
                </a:solidFill>
                <a:effectLst/>
                <a:latin typeface="Century Gothic" panose="020B0502020202020204" pitchFamily="34" charset="0"/>
              </a:rPr>
              <a:t>:</a:t>
            </a:r>
          </a:p>
          <a:p>
            <a:pPr lvl="1" defTabSz="914400" eaLnBrk="0" fontAlgn="base" hangingPunct="0">
              <a:lnSpc>
                <a:spcPct val="150000"/>
              </a:lnSpc>
              <a:spcBef>
                <a:spcPct val="0"/>
              </a:spcBef>
              <a:spcAft>
                <a:spcPct val="0"/>
              </a:spcAft>
              <a:buFontTx/>
              <a:buChar char="•"/>
            </a:pPr>
            <a:r>
              <a:rPr kumimoji="0" lang="en-US" altLang="en-US" sz="1200" b="0" i="0" u="none" strike="noStrike" cap="none" normalizeH="0" baseline="0" dirty="0">
                <a:ln>
                  <a:noFill/>
                </a:ln>
                <a:solidFill>
                  <a:schemeClr val="tx1"/>
                </a:solidFill>
                <a:effectLst/>
                <a:latin typeface="Century Gothic" panose="020B0502020202020204" pitchFamily="34" charset="0"/>
              </a:rPr>
              <a:t>Converts selected numerical columns to numeric (handling errors).</a:t>
            </a:r>
          </a:p>
          <a:p>
            <a:pPr lvl="1" defTabSz="914400" eaLnBrk="0" fontAlgn="base" hangingPunct="0">
              <a:lnSpc>
                <a:spcPct val="150000"/>
              </a:lnSpc>
              <a:spcBef>
                <a:spcPct val="0"/>
              </a:spcBef>
              <a:spcAft>
                <a:spcPct val="0"/>
              </a:spcAft>
              <a:buFontTx/>
              <a:buChar char="•"/>
            </a:pPr>
            <a:r>
              <a:rPr kumimoji="0" lang="en-US" altLang="en-US" sz="1200" b="0" i="0" u="none" strike="noStrike" cap="none" normalizeH="0" baseline="0" dirty="0">
                <a:ln>
                  <a:noFill/>
                </a:ln>
                <a:solidFill>
                  <a:schemeClr val="tx1"/>
                </a:solidFill>
                <a:effectLst/>
                <a:latin typeface="Century Gothic" panose="020B0502020202020204" pitchFamily="34" charset="0"/>
              </a:rPr>
              <a:t>Drops rows with missing values in these columns.</a:t>
            </a:r>
          </a:p>
          <a:p>
            <a:pPr lvl="1" defTabSz="914400" eaLnBrk="0" fontAlgn="base" hangingPunct="0">
              <a:lnSpc>
                <a:spcPct val="150000"/>
              </a:lnSpc>
              <a:spcBef>
                <a:spcPct val="0"/>
              </a:spcBef>
              <a:spcAft>
                <a:spcPct val="0"/>
              </a:spcAft>
              <a:buFontTx/>
              <a:buChar char="•"/>
            </a:pPr>
            <a:r>
              <a:rPr kumimoji="0" lang="en-US" altLang="en-US" sz="1200" b="0" i="0" u="none" strike="noStrike" cap="none" normalizeH="0" baseline="0" dirty="0">
                <a:ln>
                  <a:noFill/>
                </a:ln>
                <a:solidFill>
                  <a:schemeClr val="tx1"/>
                </a:solidFill>
                <a:effectLst/>
                <a:latin typeface="Century Gothic" panose="020B0502020202020204" pitchFamily="34" charset="0"/>
              </a:rPr>
              <a:t>Applies StandardScaler to standardize the selected numerical columns, ensuring mean of 0 and a standard deviation of 1.</a:t>
            </a:r>
          </a:p>
          <a:p>
            <a:pPr lvl="1" defTabSz="914400" eaLnBrk="0" fontAlgn="base" hangingPunct="0">
              <a:lnSpc>
                <a:spcPct val="150000"/>
              </a:lnSpc>
              <a:spcBef>
                <a:spcPct val="0"/>
              </a:spcBef>
              <a:spcAft>
                <a:spcPct val="0"/>
              </a:spcAft>
            </a:pPr>
            <a:endParaRPr kumimoji="0" lang="en-US" altLang="en-US" sz="1200" b="0" i="0" u="none" strike="noStrike" cap="none" normalizeH="0" baseline="0" dirty="0">
              <a:ln>
                <a:noFill/>
              </a:ln>
              <a:solidFill>
                <a:schemeClr val="tx1"/>
              </a:solidFill>
              <a:effectLst/>
              <a:latin typeface="Century Gothic" panose="020B0502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entury Gothic" panose="020B0502020202020204" pitchFamily="34" charset="0"/>
              </a:rPr>
              <a:t>Datetime and Derived Features</a:t>
            </a:r>
            <a:r>
              <a:rPr kumimoji="0" lang="en-US" altLang="en-US" sz="1200" b="0" i="0" u="none" strike="noStrike" cap="none" normalizeH="0" baseline="0" dirty="0">
                <a:ln>
                  <a:noFill/>
                </a:ln>
                <a:solidFill>
                  <a:schemeClr val="tx1"/>
                </a:solidFill>
                <a:effectLst/>
                <a:latin typeface="Century Gothic" panose="020B0502020202020204" pitchFamily="34" charset="0"/>
              </a:rPr>
              <a:t>:</a:t>
            </a:r>
          </a:p>
          <a:p>
            <a:pPr lvl="1" defTabSz="914400" eaLnBrk="0" fontAlgn="base" hangingPunct="0">
              <a:lnSpc>
                <a:spcPct val="150000"/>
              </a:lnSpc>
              <a:spcBef>
                <a:spcPct val="0"/>
              </a:spcBef>
              <a:spcAft>
                <a:spcPct val="0"/>
              </a:spcAft>
              <a:buFontTx/>
              <a:buChar char="•"/>
            </a:pPr>
            <a:r>
              <a:rPr kumimoji="0" lang="en-US" altLang="en-US" sz="1200" i="0" u="none" strike="noStrike" cap="none" normalizeH="0" baseline="0" dirty="0">
                <a:ln>
                  <a:noFill/>
                </a:ln>
                <a:solidFill>
                  <a:schemeClr val="tx1"/>
                </a:solidFill>
                <a:effectLst/>
                <a:latin typeface="Century Gothic" panose="020B0502020202020204" pitchFamily="34" charset="0"/>
              </a:rPr>
              <a:t>Date Parsing</a:t>
            </a:r>
            <a:r>
              <a:rPr kumimoji="0" lang="en-US" altLang="en-US" sz="1200" b="0" i="0" u="none" strike="noStrike" cap="none" normalizeH="0" baseline="0" dirty="0">
                <a:ln>
                  <a:noFill/>
                </a:ln>
                <a:solidFill>
                  <a:schemeClr val="tx1"/>
                </a:solidFill>
                <a:effectLst/>
                <a:latin typeface="Century Gothic" panose="020B0502020202020204" pitchFamily="34" charset="0"/>
              </a:rPr>
              <a:t>: Converts dteday to datetime format and extracts the weekday.</a:t>
            </a:r>
          </a:p>
          <a:p>
            <a:pPr lvl="1" defTabSz="914400" eaLnBrk="0" fontAlgn="base" hangingPunct="0">
              <a:lnSpc>
                <a:spcPct val="150000"/>
              </a:lnSpc>
              <a:spcBef>
                <a:spcPct val="0"/>
              </a:spcBef>
              <a:spcAft>
                <a:spcPct val="0"/>
              </a:spcAft>
              <a:buFontTx/>
              <a:buChar char="•"/>
            </a:pPr>
            <a:r>
              <a:rPr kumimoji="0" lang="en-US" altLang="en-US" sz="1200" i="0" u="none" strike="noStrike" cap="none" normalizeH="0" baseline="0" dirty="0">
                <a:ln>
                  <a:noFill/>
                </a:ln>
                <a:solidFill>
                  <a:schemeClr val="tx1"/>
                </a:solidFill>
                <a:effectLst/>
                <a:latin typeface="Century Gothic" panose="020B0502020202020204" pitchFamily="34" charset="0"/>
              </a:rPr>
              <a:t>Peak Hour Indicator</a:t>
            </a:r>
            <a:r>
              <a:rPr kumimoji="0" lang="en-US" altLang="en-US" sz="1200" b="0" i="0" u="none" strike="noStrike" cap="none" normalizeH="0" baseline="0" dirty="0">
                <a:ln>
                  <a:noFill/>
                </a:ln>
                <a:solidFill>
                  <a:schemeClr val="tx1"/>
                </a:solidFill>
                <a:effectLst/>
                <a:latin typeface="Century Gothic" panose="020B0502020202020204" pitchFamily="34" charset="0"/>
              </a:rPr>
              <a:t>: Marks rows as peak hours based on the hour (</a:t>
            </a:r>
            <a:r>
              <a:rPr kumimoji="0" lang="en-US" altLang="en-US" sz="1200" b="0" i="0" u="none" strike="noStrike" cap="none" normalizeH="0" baseline="0" dirty="0" err="1">
                <a:ln>
                  <a:noFill/>
                </a:ln>
                <a:solidFill>
                  <a:schemeClr val="tx1"/>
                </a:solidFill>
                <a:effectLst/>
                <a:latin typeface="Century Gothic" panose="020B0502020202020204" pitchFamily="34" charset="0"/>
              </a:rPr>
              <a:t>hr</a:t>
            </a:r>
            <a:r>
              <a:rPr kumimoji="0" lang="en-US" altLang="en-US" sz="1200" b="0" i="0" u="none" strike="noStrike" cap="none" normalizeH="0" baseline="0" dirty="0">
                <a:ln>
                  <a:noFill/>
                </a:ln>
                <a:solidFill>
                  <a:schemeClr val="tx1"/>
                </a:solidFill>
                <a:effectLst/>
                <a:latin typeface="Century Gothic" panose="020B0502020202020204" pitchFamily="34" charset="0"/>
              </a:rPr>
              <a:t>).</a:t>
            </a:r>
          </a:p>
          <a:p>
            <a:pPr lvl="1" defTabSz="914400" eaLnBrk="0" fontAlgn="base" hangingPunct="0">
              <a:lnSpc>
                <a:spcPct val="150000"/>
              </a:lnSpc>
              <a:spcBef>
                <a:spcPct val="0"/>
              </a:spcBef>
              <a:spcAft>
                <a:spcPct val="0"/>
              </a:spcAft>
              <a:buFontTx/>
              <a:buChar char="•"/>
            </a:pPr>
            <a:r>
              <a:rPr kumimoji="0" lang="en-US" altLang="en-US" sz="1200" i="0" u="none" strike="noStrike" cap="none" normalizeH="0" baseline="0" dirty="0">
                <a:ln>
                  <a:noFill/>
                </a:ln>
                <a:solidFill>
                  <a:schemeClr val="tx1"/>
                </a:solidFill>
                <a:effectLst/>
                <a:latin typeface="Century Gothic" panose="020B0502020202020204" pitchFamily="34" charset="0"/>
              </a:rPr>
              <a:t>Weekend Indicator: </a:t>
            </a:r>
            <a:r>
              <a:rPr kumimoji="0" lang="en-US" altLang="en-US" sz="1200" b="0" i="0" u="none" strike="noStrike" cap="none" normalizeH="0" baseline="0" dirty="0">
                <a:ln>
                  <a:noFill/>
                </a:ln>
                <a:solidFill>
                  <a:schemeClr val="tx1"/>
                </a:solidFill>
                <a:effectLst/>
                <a:latin typeface="Century Gothic" panose="020B0502020202020204" pitchFamily="34" charset="0"/>
              </a:rPr>
              <a:t>Marks whether the day is a weekend (Saturday/Sunday).</a:t>
            </a:r>
          </a:p>
          <a:p>
            <a:pPr lvl="1" defTabSz="914400" eaLnBrk="0" fontAlgn="base" hangingPunct="0">
              <a:lnSpc>
                <a:spcPct val="150000"/>
              </a:lnSpc>
              <a:spcBef>
                <a:spcPct val="0"/>
              </a:spcBef>
              <a:spcAft>
                <a:spcPct val="0"/>
              </a:spcAft>
              <a:buFontTx/>
              <a:buChar char="•"/>
            </a:pPr>
            <a:r>
              <a:rPr kumimoji="0" lang="en-US" altLang="en-US" sz="1200" i="0" u="none" strike="noStrike" cap="none" normalizeH="0" baseline="0" dirty="0">
                <a:ln>
                  <a:noFill/>
                </a:ln>
                <a:solidFill>
                  <a:schemeClr val="tx1"/>
                </a:solidFill>
                <a:effectLst/>
                <a:latin typeface="Century Gothic" panose="020B0502020202020204" pitchFamily="34" charset="0"/>
              </a:rPr>
              <a:t>Temperature Category</a:t>
            </a:r>
            <a:r>
              <a:rPr kumimoji="0" lang="en-US" altLang="en-US" sz="1200" b="0" i="0" u="none" strike="noStrike" cap="none" normalizeH="0" baseline="0" dirty="0">
                <a:ln>
                  <a:noFill/>
                </a:ln>
                <a:solidFill>
                  <a:schemeClr val="tx1"/>
                </a:solidFill>
                <a:effectLst/>
                <a:latin typeface="Century Gothic" panose="020B0502020202020204" pitchFamily="34" charset="0"/>
              </a:rPr>
              <a:t>: Classifies temp into "cold", "moderate", or "hot" categories.</a:t>
            </a:r>
          </a:p>
          <a:p>
            <a:pPr lvl="1" defTabSz="914400" eaLnBrk="0" fontAlgn="base" hangingPunct="0">
              <a:lnSpc>
                <a:spcPct val="150000"/>
              </a:lnSpc>
              <a:spcBef>
                <a:spcPct val="0"/>
              </a:spcBef>
              <a:spcAft>
                <a:spcPct val="0"/>
              </a:spcAft>
              <a:buFontTx/>
              <a:buChar char="•"/>
            </a:pPr>
            <a:r>
              <a:rPr kumimoji="0" lang="en-US" altLang="en-US" sz="1200" i="0" u="none" strike="noStrike" cap="none" normalizeH="0" baseline="0" dirty="0">
                <a:ln>
                  <a:noFill/>
                </a:ln>
                <a:solidFill>
                  <a:schemeClr val="tx1"/>
                </a:solidFill>
                <a:effectLst/>
                <a:latin typeface="Century Gothic" panose="020B0502020202020204" pitchFamily="34" charset="0"/>
              </a:rPr>
              <a:t>Daytime/Nighttime Indicator: </a:t>
            </a:r>
            <a:r>
              <a:rPr kumimoji="0" lang="en-US" altLang="en-US" sz="1200" b="0" i="0" u="none" strike="noStrike" cap="none" normalizeH="0" baseline="0" dirty="0">
                <a:ln>
                  <a:noFill/>
                </a:ln>
                <a:solidFill>
                  <a:schemeClr val="tx1"/>
                </a:solidFill>
                <a:effectLst/>
                <a:latin typeface="Century Gothic" panose="020B0502020202020204" pitchFamily="34" charset="0"/>
              </a:rPr>
              <a:t>Marks whether the time falls within daytime (6 AM - 6 PM).</a:t>
            </a:r>
          </a:p>
          <a:p>
            <a:pPr lvl="1" defTabSz="914400" eaLnBrk="0" fontAlgn="base" hangingPunct="0">
              <a:lnSpc>
                <a:spcPct val="150000"/>
              </a:lnSpc>
              <a:spcBef>
                <a:spcPct val="0"/>
              </a:spcBef>
              <a:spcAft>
                <a:spcPct val="0"/>
              </a:spcAft>
              <a:buFontTx/>
              <a:buChar char="•"/>
            </a:pPr>
            <a:r>
              <a:rPr kumimoji="0" lang="en-US" altLang="en-US" sz="1200" i="0" u="none" strike="noStrike" cap="none" normalizeH="0" baseline="0" dirty="0">
                <a:ln>
                  <a:noFill/>
                </a:ln>
                <a:solidFill>
                  <a:schemeClr val="tx1"/>
                </a:solidFill>
                <a:effectLst/>
                <a:latin typeface="Century Gothic" panose="020B0502020202020204" pitchFamily="34" charset="0"/>
              </a:rPr>
              <a:t>Comfort Level: </a:t>
            </a:r>
            <a:r>
              <a:rPr kumimoji="0" lang="en-US" altLang="en-US" sz="1200" b="0" i="0" u="none" strike="noStrike" cap="none" normalizeH="0" baseline="0" dirty="0">
                <a:ln>
                  <a:noFill/>
                </a:ln>
                <a:solidFill>
                  <a:schemeClr val="tx1"/>
                </a:solidFill>
                <a:effectLst/>
                <a:latin typeface="Century Gothic" panose="020B0502020202020204" pitchFamily="34" charset="0"/>
              </a:rPr>
              <a:t>Categorizes comfort based on hum (humidity) and windspeed</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entury Gothic" panose="020B0502020202020204" pitchFamily="34" charset="0"/>
            </a:endParaRPr>
          </a:p>
        </p:txBody>
      </p:sp>
    </p:spTree>
    <p:extLst>
      <p:ext uri="{BB962C8B-B14F-4D97-AF65-F5344CB8AC3E}">
        <p14:creationId xmlns:p14="http://schemas.microsoft.com/office/powerpoint/2010/main" val="2653876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D917C1B-A0D6-F395-6051-0A27F98A61BB}"/>
              </a:ext>
            </a:extLst>
          </p:cNvPr>
          <p:cNvSpPr>
            <a:spLocks noGrp="1"/>
          </p:cNvSpPr>
          <p:nvPr>
            <p:ph type="title"/>
          </p:nvPr>
        </p:nvSpPr>
        <p:spPr>
          <a:xfrm>
            <a:off x="-4916" y="0"/>
            <a:ext cx="12196916" cy="688258"/>
          </a:xfrm>
        </p:spPr>
        <p:txBody>
          <a:bodyPr>
            <a:normAutofit/>
          </a:bodyPr>
          <a:lstStyle/>
          <a:p>
            <a:pPr algn="ctr"/>
            <a:r>
              <a:rPr lang="en-IN" sz="3600" b="1" dirty="0">
                <a:latin typeface="Century Gothic" panose="020B0502020202020204" pitchFamily="34" charset="0"/>
              </a:rPr>
              <a:t>Model building</a:t>
            </a:r>
          </a:p>
        </p:txBody>
      </p:sp>
      <p:sp>
        <p:nvSpPr>
          <p:cNvPr id="10" name="Rectangle 1">
            <a:extLst>
              <a:ext uri="{FF2B5EF4-FFF2-40B4-BE49-F238E27FC236}">
                <a16:creationId xmlns:a16="http://schemas.microsoft.com/office/drawing/2014/main" id="{D33A88D7-E875-BDC2-D085-CEDB51A2E076}"/>
              </a:ext>
            </a:extLst>
          </p:cNvPr>
          <p:cNvSpPr>
            <a:spLocks noChangeArrowheads="1"/>
          </p:cNvSpPr>
          <p:nvPr/>
        </p:nvSpPr>
        <p:spPr bwMode="auto">
          <a:xfrm>
            <a:off x="337738" y="4273084"/>
            <a:ext cx="11511608" cy="334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entury Gothic" panose="020B0502020202020204" pitchFamily="34" charset="0"/>
            </a:endParaRPr>
          </a:p>
        </p:txBody>
      </p:sp>
      <p:sp>
        <p:nvSpPr>
          <p:cNvPr id="11" name="Rectangle 1">
            <a:extLst>
              <a:ext uri="{FF2B5EF4-FFF2-40B4-BE49-F238E27FC236}">
                <a16:creationId xmlns:a16="http://schemas.microsoft.com/office/drawing/2014/main" id="{E623ED0D-D342-6850-9466-C30E6D6A8240}"/>
              </a:ext>
            </a:extLst>
          </p:cNvPr>
          <p:cNvSpPr>
            <a:spLocks noChangeArrowheads="1"/>
          </p:cNvSpPr>
          <p:nvPr/>
        </p:nvSpPr>
        <p:spPr bwMode="auto">
          <a:xfrm>
            <a:off x="471947" y="688258"/>
            <a:ext cx="12545961" cy="587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entury Gothic" panose="020B0502020202020204" pitchFamily="34" charset="0"/>
              </a:rPr>
              <a:t>Data Preprocessing:</a:t>
            </a:r>
            <a:endParaRPr lang="en-US" altLang="en-US" sz="1200" dirty="0">
              <a:latin typeface="Century Gothic" panose="020B0502020202020204" pitchFamily="34" charset="0"/>
            </a:endParaRPr>
          </a:p>
          <a:p>
            <a:pPr lvl="1" defTabSz="914400" eaLnBrk="0" fontAlgn="base" hangingPunct="0">
              <a:lnSpc>
                <a:spcPct val="150000"/>
              </a:lnSpc>
              <a:spcBef>
                <a:spcPct val="0"/>
              </a:spcBef>
              <a:spcAft>
                <a:spcPct val="0"/>
              </a:spcAft>
              <a:buFontTx/>
              <a:buChar char="•"/>
            </a:pPr>
            <a:r>
              <a:rPr kumimoji="0" lang="en-US" altLang="en-US" sz="1200" b="0" i="0" u="none" strike="noStrike" cap="none" normalizeH="0" baseline="0" dirty="0">
                <a:ln>
                  <a:noFill/>
                </a:ln>
                <a:solidFill>
                  <a:schemeClr val="tx1"/>
                </a:solidFill>
                <a:effectLst/>
                <a:latin typeface="Century Gothic" panose="020B0502020202020204" pitchFamily="34" charset="0"/>
              </a:rPr>
              <a:t>Converts certain columns (temp, atemp, hum, windspeed) to numeric values using </a:t>
            </a:r>
            <a:r>
              <a:rPr kumimoji="0" lang="en-US" altLang="en-US" sz="1200" b="0" i="0" u="none" strike="noStrike" cap="none" normalizeH="0" baseline="0" dirty="0" err="1">
                <a:ln>
                  <a:noFill/>
                </a:ln>
                <a:solidFill>
                  <a:schemeClr val="tx1"/>
                </a:solidFill>
                <a:effectLst/>
                <a:latin typeface="Century Gothic" panose="020B0502020202020204" pitchFamily="34" charset="0"/>
              </a:rPr>
              <a:t>pd.to_numeric</a:t>
            </a:r>
            <a:r>
              <a:rPr kumimoji="0" lang="en-US" altLang="en-US" sz="1200" b="0" i="0" u="none" strike="noStrike" cap="none" normalizeH="0" baseline="0" dirty="0">
                <a:ln>
                  <a:noFill/>
                </a:ln>
                <a:solidFill>
                  <a:schemeClr val="tx1"/>
                </a:solidFill>
                <a:effectLst/>
                <a:latin typeface="Century Gothic" panose="020B0502020202020204" pitchFamily="34" charset="0"/>
              </a:rPr>
              <a:t>() with errors='coerce' to handle invalid values.</a:t>
            </a:r>
          </a:p>
          <a:p>
            <a:pPr lvl="1" defTabSz="914400" eaLnBrk="0" fontAlgn="base" hangingPunct="0">
              <a:lnSpc>
                <a:spcPct val="150000"/>
              </a:lnSpc>
              <a:spcBef>
                <a:spcPct val="0"/>
              </a:spcBef>
              <a:spcAft>
                <a:spcPct val="0"/>
              </a:spcAft>
              <a:buFontTx/>
              <a:buChar char="•"/>
            </a:pPr>
            <a:r>
              <a:rPr kumimoji="0" lang="en-US" altLang="en-US" sz="1200" b="0" i="0" u="none" strike="noStrike" cap="none" normalizeH="0" baseline="0" dirty="0">
                <a:ln>
                  <a:noFill/>
                </a:ln>
                <a:solidFill>
                  <a:schemeClr val="tx1"/>
                </a:solidFill>
                <a:effectLst/>
                <a:latin typeface="Century Gothic" panose="020B0502020202020204" pitchFamily="34" charset="0"/>
              </a:rPr>
              <a:t>One-hot encodes categorical columns (season, yr, mnth, holiday, workingday, weathersit) using pd.get_dummies().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entury Gothic" panose="020B0502020202020204" pitchFamily="34" charset="0"/>
              </a:rPr>
              <a:t>Feature Selection:</a:t>
            </a:r>
            <a:endParaRPr lang="en-US" altLang="en-US" sz="1200" dirty="0">
              <a:latin typeface="Century Gothic" panose="020B0502020202020204" pitchFamily="34" charset="0"/>
            </a:endParaRPr>
          </a:p>
          <a:p>
            <a:pPr lvl="1" defTabSz="914400" eaLnBrk="0" fontAlgn="base" hangingPunct="0">
              <a:lnSpc>
                <a:spcPct val="150000"/>
              </a:lnSpc>
              <a:spcBef>
                <a:spcPct val="0"/>
              </a:spcBef>
              <a:spcAft>
                <a:spcPct val="0"/>
              </a:spcAft>
              <a:buFontTx/>
              <a:buChar char="•"/>
            </a:pPr>
            <a:r>
              <a:rPr kumimoji="0" lang="en-US" altLang="en-US" sz="1200" b="0" i="0" u="none" strike="noStrike" cap="none" normalizeH="0" baseline="0" dirty="0">
                <a:ln>
                  <a:noFill/>
                </a:ln>
                <a:solidFill>
                  <a:schemeClr val="tx1"/>
                </a:solidFill>
                <a:effectLst/>
                <a:latin typeface="Century Gothic" panose="020B0502020202020204" pitchFamily="34" charset="0"/>
              </a:rPr>
              <a:t>The features (X) are selected by dropping the target column (cnt) and other non-relevant columns (instant, dteday, casual, registered).</a:t>
            </a:r>
          </a:p>
          <a:p>
            <a:pPr lvl="1" defTabSz="914400" eaLnBrk="0" fontAlgn="base" hangingPunct="0">
              <a:lnSpc>
                <a:spcPct val="150000"/>
              </a:lnSpc>
              <a:spcBef>
                <a:spcPct val="0"/>
              </a:spcBef>
              <a:spcAft>
                <a:spcPct val="0"/>
              </a:spcAft>
              <a:buFontTx/>
              <a:buChar char="•"/>
            </a:pPr>
            <a:r>
              <a:rPr kumimoji="0" lang="en-US" altLang="en-US" sz="1200" b="0" i="0" u="none" strike="noStrike" cap="none" normalizeH="0" baseline="0" dirty="0">
                <a:ln>
                  <a:noFill/>
                </a:ln>
                <a:solidFill>
                  <a:schemeClr val="tx1"/>
                </a:solidFill>
                <a:effectLst/>
                <a:latin typeface="Century Gothic" panose="020B0502020202020204" pitchFamily="34" charset="0"/>
              </a:rPr>
              <a:t>The target variable (y) is the cnt column.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entury Gothic" panose="020B0502020202020204" pitchFamily="34" charset="0"/>
              </a:rPr>
              <a:t>Model Training:</a:t>
            </a:r>
            <a:endParaRPr lang="en-US" altLang="en-US" sz="1200" dirty="0">
              <a:latin typeface="Century Gothic" panose="020B0502020202020204" pitchFamily="34" charset="0"/>
            </a:endParaRPr>
          </a:p>
          <a:p>
            <a:pPr lvl="1" defTabSz="914400" eaLnBrk="0" fontAlgn="base" hangingPunct="0">
              <a:lnSpc>
                <a:spcPct val="150000"/>
              </a:lnSpc>
              <a:spcBef>
                <a:spcPct val="0"/>
              </a:spcBef>
              <a:spcAft>
                <a:spcPct val="0"/>
              </a:spcAft>
              <a:buFontTx/>
              <a:buChar char="•"/>
            </a:pPr>
            <a:r>
              <a:rPr kumimoji="0" lang="en-US" altLang="en-US" sz="1200" b="0" i="0" u="none" strike="noStrike" cap="none" normalizeH="0" baseline="0" dirty="0">
                <a:ln>
                  <a:noFill/>
                </a:ln>
                <a:solidFill>
                  <a:schemeClr val="tx1"/>
                </a:solidFill>
                <a:effectLst/>
                <a:latin typeface="Century Gothic" panose="020B0502020202020204" pitchFamily="34" charset="0"/>
              </a:rPr>
              <a:t>The dataset is split into training and testing sets using train_test_split.</a:t>
            </a:r>
          </a:p>
          <a:p>
            <a:pPr lvl="1" defTabSz="914400" eaLnBrk="0" fontAlgn="base" hangingPunct="0">
              <a:lnSpc>
                <a:spcPct val="150000"/>
              </a:lnSpc>
              <a:spcBef>
                <a:spcPct val="0"/>
              </a:spcBef>
              <a:spcAft>
                <a:spcPct val="0"/>
              </a:spcAft>
              <a:buFontTx/>
              <a:buChar char="•"/>
            </a:pPr>
            <a:r>
              <a:rPr kumimoji="0" lang="en-US" altLang="en-US" sz="1200" b="0" i="0" u="none" strike="noStrike" cap="none" normalizeH="0" baseline="0" dirty="0">
                <a:ln>
                  <a:noFill/>
                </a:ln>
                <a:solidFill>
                  <a:schemeClr val="tx1"/>
                </a:solidFill>
                <a:effectLst/>
                <a:latin typeface="Century Gothic" panose="020B0502020202020204" pitchFamily="34" charset="0"/>
              </a:rPr>
              <a:t>Three models are initialized: </a:t>
            </a:r>
            <a:r>
              <a:rPr kumimoji="0" lang="en-US" altLang="en-US" sz="1200" b="1" i="0" u="none" strike="noStrike" cap="none" normalizeH="0" baseline="0" dirty="0">
                <a:ln>
                  <a:noFill/>
                </a:ln>
                <a:solidFill>
                  <a:schemeClr val="tx1"/>
                </a:solidFill>
                <a:effectLst/>
                <a:latin typeface="Century Gothic" panose="020B0502020202020204" pitchFamily="34" charset="0"/>
              </a:rPr>
              <a:t>Decision Tree</a:t>
            </a:r>
            <a:r>
              <a:rPr kumimoji="0" lang="en-US" altLang="en-US" sz="1200" b="0" i="0" u="none" strike="noStrike" cap="none" normalizeH="0" baseline="0" dirty="0">
                <a:ln>
                  <a:noFill/>
                </a:ln>
                <a:solidFill>
                  <a:schemeClr val="tx1"/>
                </a:solidFill>
                <a:effectLst/>
                <a:latin typeface="Century Gothic" panose="020B0502020202020204" pitchFamily="34" charset="0"/>
              </a:rPr>
              <a:t>, </a:t>
            </a:r>
            <a:r>
              <a:rPr kumimoji="0" lang="en-US" altLang="en-US" sz="1200" b="1" i="0" u="none" strike="noStrike" cap="none" normalizeH="0" baseline="0" dirty="0">
                <a:ln>
                  <a:noFill/>
                </a:ln>
                <a:solidFill>
                  <a:schemeClr val="tx1"/>
                </a:solidFill>
                <a:effectLst/>
                <a:latin typeface="Century Gothic" panose="020B0502020202020204" pitchFamily="34" charset="0"/>
              </a:rPr>
              <a:t>Random Forest</a:t>
            </a:r>
            <a:r>
              <a:rPr kumimoji="0" lang="en-US" altLang="en-US" sz="1200" b="0" i="0" u="none" strike="noStrike" cap="none" normalizeH="0" baseline="0" dirty="0">
                <a:ln>
                  <a:noFill/>
                </a:ln>
                <a:solidFill>
                  <a:schemeClr val="tx1"/>
                </a:solidFill>
                <a:effectLst/>
                <a:latin typeface="Century Gothic" panose="020B0502020202020204" pitchFamily="34" charset="0"/>
              </a:rPr>
              <a:t>, and </a:t>
            </a:r>
            <a:r>
              <a:rPr kumimoji="0" lang="en-US" altLang="en-US" sz="1200" b="1" i="0" u="none" strike="noStrike" cap="none" normalizeH="0" baseline="0" dirty="0">
                <a:ln>
                  <a:noFill/>
                </a:ln>
                <a:solidFill>
                  <a:schemeClr val="tx1"/>
                </a:solidFill>
                <a:effectLst/>
                <a:latin typeface="Century Gothic" panose="020B0502020202020204" pitchFamily="34" charset="0"/>
              </a:rPr>
              <a:t>Gradient Boosting</a:t>
            </a:r>
            <a:r>
              <a:rPr kumimoji="0" lang="en-US" altLang="en-US" sz="1200" b="0" i="0" u="none" strike="noStrike" cap="none" normalizeH="0" baseline="0" dirty="0">
                <a:ln>
                  <a:noFill/>
                </a:ln>
                <a:solidFill>
                  <a:schemeClr val="tx1"/>
                </a:solidFill>
                <a:effectLst/>
                <a:latin typeface="Century Gothic" panose="020B0502020202020204" pitchFamily="34" charset="0"/>
              </a:rPr>
              <a:t>.</a:t>
            </a:r>
          </a:p>
          <a:p>
            <a:pPr lvl="1" defTabSz="914400" eaLnBrk="0" fontAlgn="base" hangingPunct="0">
              <a:lnSpc>
                <a:spcPct val="150000"/>
              </a:lnSpc>
              <a:spcBef>
                <a:spcPct val="0"/>
              </a:spcBef>
              <a:spcAft>
                <a:spcPct val="0"/>
              </a:spcAft>
              <a:buFontTx/>
              <a:buChar char="•"/>
            </a:pPr>
            <a:r>
              <a:rPr kumimoji="0" lang="en-US" altLang="en-US" sz="1200" b="0" i="0" u="none" strike="noStrike" cap="none" normalizeH="0" baseline="0" dirty="0">
                <a:ln>
                  <a:noFill/>
                </a:ln>
                <a:solidFill>
                  <a:schemeClr val="tx1"/>
                </a:solidFill>
                <a:effectLst/>
                <a:latin typeface="Century Gothic" panose="020B0502020202020204" pitchFamily="34" charset="0"/>
              </a:rPr>
              <a:t>For each model, the code calculates the </a:t>
            </a:r>
            <a:r>
              <a:rPr kumimoji="0" lang="en-US" altLang="en-US" sz="1200" b="1" i="0" u="none" strike="noStrike" cap="none" normalizeH="0" baseline="0" dirty="0">
                <a:ln>
                  <a:noFill/>
                </a:ln>
                <a:solidFill>
                  <a:schemeClr val="tx1"/>
                </a:solidFill>
                <a:effectLst/>
                <a:latin typeface="Century Gothic" panose="020B0502020202020204" pitchFamily="34" charset="0"/>
              </a:rPr>
              <a:t>RMSE</a:t>
            </a:r>
            <a:r>
              <a:rPr kumimoji="0" lang="en-US" altLang="en-US" sz="1200" b="0" i="0" u="none" strike="noStrike" cap="none" normalizeH="0" baseline="0" dirty="0">
                <a:ln>
                  <a:noFill/>
                </a:ln>
                <a:solidFill>
                  <a:schemeClr val="tx1"/>
                </a:solidFill>
                <a:effectLst/>
                <a:latin typeface="Century Gothic" panose="020B0502020202020204" pitchFamily="34" charset="0"/>
              </a:rPr>
              <a:t>, </a:t>
            </a:r>
            <a:r>
              <a:rPr kumimoji="0" lang="en-US" altLang="en-US" sz="1200" b="1" i="0" u="none" strike="noStrike" cap="none" normalizeH="0" baseline="0" dirty="0">
                <a:ln>
                  <a:noFill/>
                </a:ln>
                <a:solidFill>
                  <a:schemeClr val="tx1"/>
                </a:solidFill>
                <a:effectLst/>
                <a:latin typeface="Century Gothic" panose="020B0502020202020204" pitchFamily="34" charset="0"/>
              </a:rPr>
              <a:t>MAE</a:t>
            </a:r>
            <a:r>
              <a:rPr kumimoji="0" lang="en-US" altLang="en-US" sz="1200" b="0" i="0" u="none" strike="noStrike" cap="none" normalizeH="0" baseline="0" dirty="0">
                <a:ln>
                  <a:noFill/>
                </a:ln>
                <a:solidFill>
                  <a:schemeClr val="tx1"/>
                </a:solidFill>
                <a:effectLst/>
                <a:latin typeface="Century Gothic" panose="020B0502020202020204" pitchFamily="34" charset="0"/>
              </a:rPr>
              <a:t>, and </a:t>
            </a:r>
            <a:r>
              <a:rPr kumimoji="0" lang="en-US" altLang="en-US" sz="1200" b="1" i="0" u="none" strike="noStrike" cap="none" normalizeH="0" baseline="0" dirty="0">
                <a:ln>
                  <a:noFill/>
                </a:ln>
                <a:solidFill>
                  <a:schemeClr val="tx1"/>
                </a:solidFill>
                <a:effectLst/>
                <a:latin typeface="Century Gothic" panose="020B0502020202020204" pitchFamily="34" charset="0"/>
              </a:rPr>
              <a:t>R2</a:t>
            </a:r>
            <a:r>
              <a:rPr kumimoji="0" lang="en-US" altLang="en-US" sz="1200" b="0" i="0" u="none" strike="noStrike" cap="none" normalizeH="0" baseline="0" dirty="0">
                <a:ln>
                  <a:noFill/>
                </a:ln>
                <a:solidFill>
                  <a:schemeClr val="tx1"/>
                </a:solidFill>
                <a:effectLst/>
                <a:latin typeface="Century Gothic" panose="020B0502020202020204" pitchFamily="34" charset="0"/>
              </a:rPr>
              <a:t> values for performance evaluation.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entury Gothic" panose="020B0502020202020204" pitchFamily="34" charset="0"/>
              </a:rPr>
              <a:t>Model Tuning:</a:t>
            </a:r>
            <a:endParaRPr lang="en-US" altLang="en-US" sz="1200" dirty="0">
              <a:latin typeface="Century Gothic" panose="020B0502020202020204" pitchFamily="34" charset="0"/>
            </a:endParaRPr>
          </a:p>
          <a:p>
            <a:pPr lvl="1" defTabSz="914400" eaLnBrk="0" fontAlgn="base" hangingPunct="0">
              <a:lnSpc>
                <a:spcPct val="150000"/>
              </a:lnSpc>
              <a:spcBef>
                <a:spcPct val="0"/>
              </a:spcBef>
              <a:spcAft>
                <a:spcPct val="0"/>
              </a:spcAft>
              <a:buFontTx/>
              <a:buChar char="•"/>
            </a:pPr>
            <a:r>
              <a:rPr kumimoji="0" lang="en-US" altLang="en-US" sz="1200" b="0" i="0" u="none" strike="noStrike" cap="none" normalizeH="0" baseline="0" dirty="0">
                <a:ln>
                  <a:noFill/>
                </a:ln>
                <a:solidFill>
                  <a:schemeClr val="tx1"/>
                </a:solidFill>
                <a:effectLst/>
                <a:latin typeface="Century Gothic" panose="020B0502020202020204" pitchFamily="34" charset="0"/>
              </a:rPr>
              <a:t>For the Decision Tree, </a:t>
            </a:r>
            <a:r>
              <a:rPr kumimoji="0" lang="en-US" altLang="en-US" sz="1200" b="1" i="0" u="none" strike="noStrike" cap="none" normalizeH="0" baseline="0" dirty="0">
                <a:ln>
                  <a:noFill/>
                </a:ln>
                <a:solidFill>
                  <a:schemeClr val="tx1"/>
                </a:solidFill>
                <a:effectLst/>
                <a:latin typeface="Century Gothic" panose="020B0502020202020204" pitchFamily="34" charset="0"/>
              </a:rPr>
              <a:t>Grid Search</a:t>
            </a:r>
            <a:r>
              <a:rPr kumimoji="0" lang="en-US" altLang="en-US" sz="1200" b="0" i="0" u="none" strike="noStrike" cap="none" normalizeH="0" baseline="0" dirty="0">
                <a:ln>
                  <a:noFill/>
                </a:ln>
                <a:solidFill>
                  <a:schemeClr val="tx1"/>
                </a:solidFill>
                <a:effectLst/>
                <a:latin typeface="Century Gothic" panose="020B0502020202020204" pitchFamily="34" charset="0"/>
              </a:rPr>
              <a:t> is used to find the best hyperparameters (</a:t>
            </a:r>
            <a:r>
              <a:rPr kumimoji="0" lang="en-US" altLang="en-US" sz="1200" b="0" i="0" u="none" strike="noStrike" cap="none" normalizeH="0" baseline="0" dirty="0" err="1">
                <a:ln>
                  <a:noFill/>
                </a:ln>
                <a:solidFill>
                  <a:schemeClr val="tx1"/>
                </a:solidFill>
                <a:effectLst/>
                <a:latin typeface="Century Gothic" panose="020B0502020202020204" pitchFamily="34" charset="0"/>
              </a:rPr>
              <a:t>max_depth</a:t>
            </a:r>
            <a:r>
              <a:rPr kumimoji="0" lang="en-US" altLang="en-US" sz="1200" b="0" i="0" u="none" strike="noStrike" cap="none" normalizeH="0" baseline="0" dirty="0">
                <a:ln>
                  <a:noFill/>
                </a:ln>
                <a:solidFill>
                  <a:schemeClr val="tx1"/>
                </a:solidFill>
                <a:effectLst/>
                <a:latin typeface="Century Gothic" panose="020B0502020202020204" pitchFamily="34" charset="0"/>
              </a:rPr>
              <a:t>, </a:t>
            </a:r>
            <a:r>
              <a:rPr kumimoji="0" lang="en-US" altLang="en-US" sz="1200" b="0" i="0" u="none" strike="noStrike" cap="none" normalizeH="0" baseline="0" dirty="0" err="1">
                <a:ln>
                  <a:noFill/>
                </a:ln>
                <a:solidFill>
                  <a:schemeClr val="tx1"/>
                </a:solidFill>
                <a:effectLst/>
                <a:latin typeface="Century Gothic" panose="020B0502020202020204" pitchFamily="34" charset="0"/>
              </a:rPr>
              <a:t>min_samples_split</a:t>
            </a:r>
            <a:r>
              <a:rPr kumimoji="0" lang="en-US" altLang="en-US" sz="1200" b="0" i="0" u="none" strike="noStrike" cap="none" normalizeH="0" baseline="0" dirty="0">
                <a:ln>
                  <a:noFill/>
                </a:ln>
                <a:solidFill>
                  <a:schemeClr val="tx1"/>
                </a:solidFill>
                <a:effectLst/>
                <a:latin typeface="Century Gothic" panose="020B0502020202020204" pitchFamily="34" charset="0"/>
              </a:rPr>
              <a:t>, </a:t>
            </a:r>
            <a:r>
              <a:rPr kumimoji="0" lang="en-US" altLang="en-US" sz="1200" b="0" i="0" u="none" strike="noStrike" cap="none" normalizeH="0" baseline="0" dirty="0" err="1">
                <a:ln>
                  <a:noFill/>
                </a:ln>
                <a:solidFill>
                  <a:schemeClr val="tx1"/>
                </a:solidFill>
                <a:effectLst/>
                <a:latin typeface="Century Gothic" panose="020B0502020202020204" pitchFamily="34" charset="0"/>
              </a:rPr>
              <a:t>min_samples_leaf</a:t>
            </a:r>
            <a:r>
              <a:rPr kumimoji="0" lang="en-US" altLang="en-US" sz="1200" b="0" i="0" u="none" strike="noStrike" cap="none" normalizeH="0" baseline="0" dirty="0">
                <a:ln>
                  <a:noFill/>
                </a:ln>
                <a:solidFill>
                  <a:schemeClr val="tx1"/>
                </a:solidFill>
                <a:effectLst/>
                <a:latin typeface="Century Gothic" panose="020B0502020202020204" pitchFamily="34" charset="0"/>
              </a:rPr>
              <a:t>).</a:t>
            </a:r>
          </a:p>
          <a:p>
            <a:pPr lvl="1" defTabSz="914400" eaLnBrk="0" fontAlgn="base" hangingPunct="0">
              <a:lnSpc>
                <a:spcPct val="150000"/>
              </a:lnSpc>
              <a:spcBef>
                <a:spcPct val="0"/>
              </a:spcBef>
              <a:spcAft>
                <a:spcPct val="0"/>
              </a:spcAft>
              <a:buFontTx/>
              <a:buChar char="•"/>
            </a:pPr>
            <a:r>
              <a:rPr kumimoji="0" lang="en-US" altLang="en-US" sz="1200" b="0" i="0" u="none" strike="noStrike" cap="none" normalizeH="0" baseline="0" dirty="0">
                <a:ln>
                  <a:noFill/>
                </a:ln>
                <a:solidFill>
                  <a:schemeClr val="tx1"/>
                </a:solidFill>
                <a:effectLst/>
                <a:latin typeface="Century Gothic" panose="020B0502020202020204" pitchFamily="34" charset="0"/>
              </a:rPr>
              <a:t>For Random Forest, a similar grid search is used for hyperparameter tuning (</a:t>
            </a:r>
            <a:r>
              <a:rPr kumimoji="0" lang="en-US" altLang="en-US" sz="1200" b="0" i="0" u="none" strike="noStrike" cap="none" normalizeH="0" baseline="0" dirty="0" err="1">
                <a:ln>
                  <a:noFill/>
                </a:ln>
                <a:solidFill>
                  <a:schemeClr val="tx1"/>
                </a:solidFill>
                <a:effectLst/>
                <a:latin typeface="Century Gothic" panose="020B0502020202020204" pitchFamily="34" charset="0"/>
              </a:rPr>
              <a:t>n_estimators</a:t>
            </a:r>
            <a:r>
              <a:rPr kumimoji="0" lang="en-US" altLang="en-US" sz="1200" b="0" i="0" u="none" strike="noStrike" cap="none" normalizeH="0" baseline="0" dirty="0">
                <a:ln>
                  <a:noFill/>
                </a:ln>
                <a:solidFill>
                  <a:schemeClr val="tx1"/>
                </a:solidFill>
                <a:effectLst/>
                <a:latin typeface="Century Gothic" panose="020B0502020202020204" pitchFamily="34" charset="0"/>
              </a:rPr>
              <a:t>, bootstrap).</a:t>
            </a:r>
          </a:p>
          <a:p>
            <a:pPr lvl="1" defTabSz="914400" eaLnBrk="0" fontAlgn="base" hangingPunct="0">
              <a:lnSpc>
                <a:spcPct val="150000"/>
              </a:lnSpc>
              <a:spcBef>
                <a:spcPct val="0"/>
              </a:spcBef>
              <a:spcAft>
                <a:spcPct val="0"/>
              </a:spcAft>
              <a:buFontTx/>
              <a:buChar char="•"/>
            </a:pPr>
            <a:r>
              <a:rPr kumimoji="0" lang="en-US" altLang="en-US" sz="1200" b="0" i="0" u="none" strike="noStrike" cap="none" normalizeH="0" baseline="0" dirty="0">
                <a:ln>
                  <a:noFill/>
                </a:ln>
                <a:solidFill>
                  <a:schemeClr val="tx1"/>
                </a:solidFill>
                <a:effectLst/>
                <a:latin typeface="Century Gothic" panose="020B0502020202020204" pitchFamily="34" charset="0"/>
              </a:rPr>
              <a:t>For Gradient Boosting, </a:t>
            </a:r>
            <a:r>
              <a:rPr kumimoji="0" lang="en-US" altLang="en-US" sz="1200" b="1" i="0" u="none" strike="noStrike" cap="none" normalizeH="0" baseline="0" dirty="0">
                <a:ln>
                  <a:noFill/>
                </a:ln>
                <a:solidFill>
                  <a:schemeClr val="tx1"/>
                </a:solidFill>
                <a:effectLst/>
                <a:latin typeface="Century Gothic" panose="020B0502020202020204" pitchFamily="34" charset="0"/>
              </a:rPr>
              <a:t>Randomized Search</a:t>
            </a:r>
            <a:r>
              <a:rPr kumimoji="0" lang="en-US" altLang="en-US" sz="1200" b="0" i="0" u="none" strike="noStrike" cap="none" normalizeH="0" baseline="0" dirty="0">
                <a:ln>
                  <a:noFill/>
                </a:ln>
                <a:solidFill>
                  <a:schemeClr val="tx1"/>
                </a:solidFill>
                <a:effectLst/>
                <a:latin typeface="Century Gothic" panose="020B0502020202020204" pitchFamily="34" charset="0"/>
              </a:rPr>
              <a:t> is used to search over several parameter values (</a:t>
            </a:r>
            <a:r>
              <a:rPr kumimoji="0" lang="en-US" altLang="en-US" sz="1200" b="0" i="0" u="none" strike="noStrike" cap="none" normalizeH="0" baseline="0" dirty="0" err="1">
                <a:ln>
                  <a:noFill/>
                </a:ln>
                <a:solidFill>
                  <a:schemeClr val="tx1"/>
                </a:solidFill>
                <a:effectLst/>
                <a:latin typeface="Century Gothic" panose="020B0502020202020204" pitchFamily="34" charset="0"/>
              </a:rPr>
              <a:t>n_estimators</a:t>
            </a:r>
            <a:r>
              <a:rPr kumimoji="0" lang="en-US" altLang="en-US" sz="1200" b="0" i="0" u="none" strike="noStrike" cap="none" normalizeH="0" baseline="0" dirty="0">
                <a:ln>
                  <a:noFill/>
                </a:ln>
                <a:solidFill>
                  <a:schemeClr val="tx1"/>
                </a:solidFill>
                <a:effectLst/>
                <a:latin typeface="Century Gothic" panose="020B0502020202020204" pitchFamily="34" charset="0"/>
              </a:rPr>
              <a:t>, </a:t>
            </a:r>
            <a:r>
              <a:rPr kumimoji="0" lang="en-US" altLang="en-US" sz="1200" b="0" i="0" u="none" strike="noStrike" cap="none" normalizeH="0" baseline="0" dirty="0" err="1">
                <a:ln>
                  <a:noFill/>
                </a:ln>
                <a:solidFill>
                  <a:schemeClr val="tx1"/>
                </a:solidFill>
                <a:effectLst/>
                <a:latin typeface="Century Gothic" panose="020B0502020202020204" pitchFamily="34" charset="0"/>
              </a:rPr>
              <a:t>learning_rate</a:t>
            </a:r>
            <a:r>
              <a:rPr kumimoji="0" lang="en-US" altLang="en-US" sz="1200" b="0" i="0" u="none" strike="noStrike" cap="none" normalizeH="0" baseline="0" dirty="0">
                <a:ln>
                  <a:noFill/>
                </a:ln>
                <a:solidFill>
                  <a:schemeClr val="tx1"/>
                </a:solidFill>
                <a:effectLst/>
                <a:latin typeface="Century Gothic" panose="020B0502020202020204" pitchFamily="34" charset="0"/>
              </a:rPr>
              <a:t>, </a:t>
            </a:r>
            <a:r>
              <a:rPr kumimoji="0" lang="en-US" altLang="en-US" sz="1200" b="0" i="0" u="none" strike="noStrike" cap="none" normalizeH="0" baseline="0" dirty="0" err="1">
                <a:ln>
                  <a:noFill/>
                </a:ln>
                <a:solidFill>
                  <a:schemeClr val="tx1"/>
                </a:solidFill>
                <a:effectLst/>
                <a:latin typeface="Century Gothic" panose="020B0502020202020204" pitchFamily="34" charset="0"/>
              </a:rPr>
              <a:t>max_depth</a:t>
            </a:r>
            <a:r>
              <a:rPr kumimoji="0" lang="en-US" altLang="en-US" sz="1200" b="0" i="0" u="none" strike="noStrike" cap="none" normalizeH="0" baseline="0" dirty="0">
                <a:ln>
                  <a:noFill/>
                </a:ln>
                <a:solidFill>
                  <a:schemeClr val="tx1"/>
                </a:solidFill>
                <a:effectLst/>
                <a:latin typeface="Century Gothic" panose="020B0502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entury Gothic" panose="020B0502020202020204" pitchFamily="34" charset="0"/>
              </a:rPr>
              <a:t>Model Evaluation:</a:t>
            </a:r>
            <a:endParaRPr lang="en-US" altLang="en-US" sz="1200" dirty="0">
              <a:latin typeface="Century Gothic" panose="020B0502020202020204" pitchFamily="34" charset="0"/>
            </a:endParaRPr>
          </a:p>
          <a:p>
            <a:pPr lvl="1" defTabSz="914400" eaLnBrk="0" fontAlgn="base" hangingPunct="0">
              <a:lnSpc>
                <a:spcPct val="150000"/>
              </a:lnSpc>
              <a:spcBef>
                <a:spcPct val="0"/>
              </a:spcBef>
              <a:spcAft>
                <a:spcPct val="0"/>
              </a:spcAft>
              <a:buFontTx/>
              <a:buChar char="•"/>
            </a:pPr>
            <a:r>
              <a:rPr kumimoji="0" lang="en-US" altLang="en-US" sz="1200" b="0" i="0" u="none" strike="noStrike" cap="none" normalizeH="0" baseline="0" dirty="0">
                <a:ln>
                  <a:noFill/>
                </a:ln>
                <a:solidFill>
                  <a:schemeClr val="tx1"/>
                </a:solidFill>
                <a:effectLst/>
                <a:latin typeface="Century Gothic" panose="020B0502020202020204" pitchFamily="34" charset="0"/>
              </a:rPr>
              <a:t>The models are trained and evaluated based on performance metrics: </a:t>
            </a:r>
            <a:r>
              <a:rPr kumimoji="0" lang="en-US" altLang="en-US" sz="1200" b="1" i="0" u="none" strike="noStrike" cap="none" normalizeH="0" baseline="0" dirty="0">
                <a:ln>
                  <a:noFill/>
                </a:ln>
                <a:solidFill>
                  <a:schemeClr val="tx1"/>
                </a:solidFill>
                <a:effectLst/>
                <a:latin typeface="Century Gothic" panose="020B0502020202020204" pitchFamily="34" charset="0"/>
              </a:rPr>
              <a:t>RMSE</a:t>
            </a:r>
            <a:r>
              <a:rPr kumimoji="0" lang="en-US" altLang="en-US" sz="1200" b="0" i="0" u="none" strike="noStrike" cap="none" normalizeH="0" baseline="0" dirty="0">
                <a:ln>
                  <a:noFill/>
                </a:ln>
                <a:solidFill>
                  <a:schemeClr val="tx1"/>
                </a:solidFill>
                <a:effectLst/>
                <a:latin typeface="Century Gothic" panose="020B0502020202020204" pitchFamily="34" charset="0"/>
              </a:rPr>
              <a:t>, </a:t>
            </a:r>
            <a:r>
              <a:rPr kumimoji="0" lang="en-US" altLang="en-US" sz="1200" b="1" i="0" u="none" strike="noStrike" cap="none" normalizeH="0" baseline="0" dirty="0">
                <a:ln>
                  <a:noFill/>
                </a:ln>
                <a:solidFill>
                  <a:schemeClr val="tx1"/>
                </a:solidFill>
                <a:effectLst/>
                <a:latin typeface="Century Gothic" panose="020B0502020202020204" pitchFamily="34" charset="0"/>
              </a:rPr>
              <a:t>MAE</a:t>
            </a:r>
            <a:r>
              <a:rPr kumimoji="0" lang="en-US" altLang="en-US" sz="1200" b="0" i="0" u="none" strike="noStrike" cap="none" normalizeH="0" baseline="0" dirty="0">
                <a:ln>
                  <a:noFill/>
                </a:ln>
                <a:solidFill>
                  <a:schemeClr val="tx1"/>
                </a:solidFill>
                <a:effectLst/>
                <a:latin typeface="Century Gothic" panose="020B0502020202020204" pitchFamily="34" charset="0"/>
              </a:rPr>
              <a:t>, and </a:t>
            </a:r>
            <a:r>
              <a:rPr kumimoji="0" lang="en-US" altLang="en-US" sz="1200" b="1" i="0" u="none" strike="noStrike" cap="none" normalizeH="0" baseline="0" dirty="0">
                <a:ln>
                  <a:noFill/>
                </a:ln>
                <a:solidFill>
                  <a:schemeClr val="tx1"/>
                </a:solidFill>
                <a:effectLst/>
                <a:latin typeface="Century Gothic" panose="020B0502020202020204" pitchFamily="34" charset="0"/>
              </a:rPr>
              <a:t>R2</a:t>
            </a:r>
            <a:r>
              <a:rPr kumimoji="0" lang="en-US" altLang="en-US" sz="1200" b="0" i="0" u="none" strike="noStrike" cap="none" normalizeH="0" baseline="0" dirty="0">
                <a:ln>
                  <a:noFill/>
                </a:ln>
                <a:solidFill>
                  <a:schemeClr val="tx1"/>
                </a:solidFill>
                <a:effectLst/>
                <a:latin typeface="Century Gothic" panose="020B0502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entury Gothic" panose="020B0502020202020204" pitchFamily="34" charset="0"/>
              </a:rPr>
              <a:t>Predicted vs Actual</a:t>
            </a:r>
            <a:r>
              <a:rPr kumimoji="0" lang="en-US" altLang="en-US" sz="1200" b="0" i="0" u="none" strike="noStrike" cap="none" normalizeH="0" baseline="0" dirty="0">
                <a:ln>
                  <a:noFill/>
                </a:ln>
                <a:solidFill>
                  <a:schemeClr val="tx1"/>
                </a:solidFill>
                <a:effectLst/>
                <a:latin typeface="Century Gothic" panose="020B0502020202020204" pitchFamily="34" charset="0"/>
              </a:rPr>
              <a:t> values for each model are plotted using scatter plots to visually assess how well the models are performing.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Century Gothic" panose="020B0502020202020204" pitchFamily="34" charset="0"/>
              </a:rPr>
              <a:t>Final Model Tuning and Evaluation:</a:t>
            </a:r>
            <a:endParaRPr lang="en-US" altLang="en-US" sz="1200" dirty="0">
              <a:latin typeface="Century Gothic" panose="020B0502020202020204" pitchFamily="34" charset="0"/>
            </a:endParaRPr>
          </a:p>
          <a:p>
            <a:pPr lvl="1" defTabSz="914400" eaLnBrk="0" fontAlgn="base" hangingPunct="0">
              <a:lnSpc>
                <a:spcPct val="150000"/>
              </a:lnSpc>
              <a:spcBef>
                <a:spcPct val="0"/>
              </a:spcBef>
              <a:spcAft>
                <a:spcPct val="0"/>
              </a:spcAft>
              <a:buFontTx/>
              <a:buChar char="•"/>
            </a:pPr>
            <a:r>
              <a:rPr kumimoji="0" lang="en-US" altLang="en-US" sz="1200" b="0" i="0" u="none" strike="noStrike" cap="none" normalizeH="0" baseline="0" dirty="0">
                <a:ln>
                  <a:noFill/>
                </a:ln>
                <a:solidFill>
                  <a:schemeClr val="tx1"/>
                </a:solidFill>
                <a:effectLst/>
                <a:latin typeface="Century Gothic" panose="020B0502020202020204" pitchFamily="34" charset="0"/>
              </a:rPr>
              <a:t>The best hyperparameters found through the grid or randomized search are used to train the models again.</a:t>
            </a:r>
          </a:p>
          <a:p>
            <a:pPr lvl="1" defTabSz="914400" eaLnBrk="0" fontAlgn="base" hangingPunct="0">
              <a:lnSpc>
                <a:spcPct val="150000"/>
              </a:lnSpc>
              <a:spcBef>
                <a:spcPct val="0"/>
              </a:spcBef>
              <a:spcAft>
                <a:spcPct val="0"/>
              </a:spcAft>
              <a:buFontTx/>
              <a:buChar char="•"/>
            </a:pPr>
            <a:r>
              <a:rPr kumimoji="0" lang="en-US" altLang="en-US" sz="1200" b="0" i="0" u="none" strike="noStrike" cap="none" normalizeH="0" baseline="0" dirty="0">
                <a:ln>
                  <a:noFill/>
                </a:ln>
                <a:solidFill>
                  <a:schemeClr val="tx1"/>
                </a:solidFill>
                <a:effectLst/>
                <a:latin typeface="Century Gothic" panose="020B0502020202020204" pitchFamily="34" charset="0"/>
              </a:rPr>
              <a:t>The models are then evaluated and compared on performance metrics again.</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Century Gothic" panose="020B0502020202020204" pitchFamily="34" charset="0"/>
            </a:endParaRPr>
          </a:p>
        </p:txBody>
      </p:sp>
    </p:spTree>
    <p:extLst>
      <p:ext uri="{BB962C8B-B14F-4D97-AF65-F5344CB8AC3E}">
        <p14:creationId xmlns:p14="http://schemas.microsoft.com/office/powerpoint/2010/main" val="169800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34374028-C9F5-AA8D-5A66-0FCA1D2482BF}"/>
              </a:ext>
            </a:extLst>
          </p:cNvPr>
          <p:cNvGraphicFramePr>
            <a:graphicFrameLocks noGrp="1"/>
          </p:cNvGraphicFramePr>
          <p:nvPr>
            <p:ph idx="1"/>
            <p:extLst>
              <p:ext uri="{D42A27DB-BD31-4B8C-83A1-F6EECF244321}">
                <p14:modId xmlns:p14="http://schemas.microsoft.com/office/powerpoint/2010/main" val="3823117840"/>
              </p:ext>
            </p:extLst>
          </p:nvPr>
        </p:nvGraphicFramePr>
        <p:xfrm>
          <a:off x="456950" y="1063385"/>
          <a:ext cx="10980420" cy="3546476"/>
        </p:xfrm>
        <a:graphic>
          <a:graphicData uri="http://schemas.openxmlformats.org/drawingml/2006/table">
            <a:tbl>
              <a:tblPr firstRow="1" bandRow="1">
                <a:tableStyleId>{5C22544A-7EE6-4342-B048-85BDC9FD1C3A}</a:tableStyleId>
              </a:tblPr>
              <a:tblGrid>
                <a:gridCol w="2745105">
                  <a:extLst>
                    <a:ext uri="{9D8B030D-6E8A-4147-A177-3AD203B41FA5}">
                      <a16:colId xmlns:a16="http://schemas.microsoft.com/office/drawing/2014/main" val="2467715007"/>
                    </a:ext>
                  </a:extLst>
                </a:gridCol>
                <a:gridCol w="2745105">
                  <a:extLst>
                    <a:ext uri="{9D8B030D-6E8A-4147-A177-3AD203B41FA5}">
                      <a16:colId xmlns:a16="http://schemas.microsoft.com/office/drawing/2014/main" val="2355476268"/>
                    </a:ext>
                  </a:extLst>
                </a:gridCol>
                <a:gridCol w="2745105">
                  <a:extLst>
                    <a:ext uri="{9D8B030D-6E8A-4147-A177-3AD203B41FA5}">
                      <a16:colId xmlns:a16="http://schemas.microsoft.com/office/drawing/2014/main" val="4081770365"/>
                    </a:ext>
                  </a:extLst>
                </a:gridCol>
                <a:gridCol w="2745105">
                  <a:extLst>
                    <a:ext uri="{9D8B030D-6E8A-4147-A177-3AD203B41FA5}">
                      <a16:colId xmlns:a16="http://schemas.microsoft.com/office/drawing/2014/main" val="325199504"/>
                    </a:ext>
                  </a:extLst>
                </a:gridCol>
              </a:tblGrid>
              <a:tr h="832806">
                <a:tc>
                  <a:txBody>
                    <a:bodyPr/>
                    <a:lstStyle/>
                    <a:p>
                      <a:r>
                        <a:rPr lang="en-IN" sz="1600" dirty="0">
                          <a:latin typeface="Century Gothic" panose="020B0502020202020204" pitchFamily="34" charset="0"/>
                        </a:rPr>
                        <a:t>MODELS</a:t>
                      </a:r>
                    </a:p>
                  </a:txBody>
                  <a:tcPr/>
                </a:tc>
                <a:tc>
                  <a:txBody>
                    <a:bodyPr/>
                    <a:lstStyle/>
                    <a:p>
                      <a:r>
                        <a:rPr lang="en-IN" sz="1600" dirty="0">
                          <a:latin typeface="Century Gothic" panose="020B0502020202020204" pitchFamily="34" charset="0"/>
                        </a:rPr>
                        <a:t>MEAN SQUARED ERROR</a:t>
                      </a:r>
                    </a:p>
                    <a:p>
                      <a:r>
                        <a:rPr lang="en-IN" sz="1600" dirty="0">
                          <a:latin typeface="Century Gothic" panose="020B0502020202020204" pitchFamily="34" charset="0"/>
                        </a:rPr>
                        <a:t>VALUE</a:t>
                      </a:r>
                    </a:p>
                  </a:txBody>
                  <a:tcPr/>
                </a:tc>
                <a:tc>
                  <a:txBody>
                    <a:bodyPr/>
                    <a:lstStyle/>
                    <a:p>
                      <a:r>
                        <a:rPr lang="en-IN" sz="1600" dirty="0">
                          <a:latin typeface="Century Gothic" panose="020B0502020202020204" pitchFamily="34" charset="0"/>
                        </a:rPr>
                        <a:t>MEAN ABSOLUTE ERROR</a:t>
                      </a:r>
                    </a:p>
                    <a:p>
                      <a:r>
                        <a:rPr lang="en-IN" sz="1600" dirty="0">
                          <a:latin typeface="Century Gothic" panose="020B0502020202020204" pitchFamily="34" charset="0"/>
                        </a:rPr>
                        <a:t>VALUE</a:t>
                      </a:r>
                    </a:p>
                  </a:txBody>
                  <a:tcPr/>
                </a:tc>
                <a:tc>
                  <a:txBody>
                    <a:bodyPr/>
                    <a:lstStyle/>
                    <a:p>
                      <a:r>
                        <a:rPr lang="en-IN" sz="1600" dirty="0">
                          <a:latin typeface="Century Gothic" panose="020B0502020202020204" pitchFamily="34" charset="0"/>
                        </a:rPr>
                        <a:t>R-SQUARED</a:t>
                      </a:r>
                    </a:p>
                    <a:p>
                      <a:r>
                        <a:rPr lang="en-IN" sz="1600" dirty="0">
                          <a:latin typeface="Century Gothic" panose="020B0502020202020204" pitchFamily="34" charset="0"/>
                        </a:rPr>
                        <a:t>VALUE</a:t>
                      </a:r>
                    </a:p>
                  </a:txBody>
                  <a:tcPr/>
                </a:tc>
                <a:extLst>
                  <a:ext uri="{0D108BD9-81ED-4DB2-BD59-A6C34878D82A}">
                    <a16:rowId xmlns:a16="http://schemas.microsoft.com/office/drawing/2014/main" val="1234424225"/>
                  </a:ext>
                </a:extLst>
              </a:tr>
              <a:tr h="1048058">
                <a:tc>
                  <a:txBody>
                    <a:bodyPr/>
                    <a:lstStyle/>
                    <a:p>
                      <a:r>
                        <a:rPr lang="en-IN" sz="1600" dirty="0">
                          <a:latin typeface="Century Gothic" panose="020B0502020202020204" pitchFamily="34" charset="0"/>
                        </a:rPr>
                        <a:t>DECISION TREE</a:t>
                      </a:r>
                    </a:p>
                  </a:txBody>
                  <a:tcPr/>
                </a:tc>
                <a:tc>
                  <a:txBody>
                    <a:bodyPr/>
                    <a:lstStyle/>
                    <a:p>
                      <a:r>
                        <a:rPr lang="en-IN" sz="1600" b="0" i="0" kern="1200" dirty="0">
                          <a:solidFill>
                            <a:schemeClr val="dk1"/>
                          </a:solidFill>
                          <a:effectLst/>
                          <a:latin typeface="Century Gothic" panose="020B0502020202020204" pitchFamily="34" charset="0"/>
                          <a:ea typeface="+mn-ea"/>
                          <a:cs typeface="+mn-cs"/>
                        </a:rPr>
                        <a:t>RMSE: 0.02332267286701581</a:t>
                      </a:r>
                      <a:endParaRPr lang="en-IN" sz="1600" dirty="0">
                        <a:latin typeface="Century Gothic" panose="020B0502020202020204" pitchFamily="34" charset="0"/>
                      </a:endParaRPr>
                    </a:p>
                  </a:txBody>
                  <a:tcPr/>
                </a:tc>
                <a:tc>
                  <a:txBody>
                    <a:bodyPr/>
                    <a:lstStyle/>
                    <a:p>
                      <a:r>
                        <a:rPr lang="en-IN" sz="1600" b="0" i="0" kern="1200" dirty="0">
                          <a:solidFill>
                            <a:schemeClr val="dk1"/>
                          </a:solidFill>
                          <a:effectLst/>
                          <a:latin typeface="Century Gothic" panose="020B0502020202020204" pitchFamily="34" charset="0"/>
                          <a:ea typeface="+mn-ea"/>
                          <a:cs typeface="+mn-cs"/>
                        </a:rPr>
                        <a:t>MAE: 0.01561829821505223 </a:t>
                      </a:r>
                      <a:br>
                        <a:rPr lang="en-IN" sz="1600" dirty="0">
                          <a:latin typeface="Century Gothic" panose="020B0502020202020204" pitchFamily="34" charset="0"/>
                        </a:rPr>
                      </a:br>
                      <a:endParaRPr lang="en-IN" sz="1600" dirty="0">
                        <a:latin typeface="Century Gothic" panose="020B0502020202020204" pitchFamily="34" charset="0"/>
                      </a:endParaRPr>
                    </a:p>
                  </a:txBody>
                  <a:tcPr/>
                </a:tc>
                <a:tc>
                  <a:txBody>
                    <a:bodyPr/>
                    <a:lstStyle/>
                    <a:p>
                      <a:r>
                        <a:rPr lang="en-IN" sz="1600" b="0" i="0" kern="1200" dirty="0">
                          <a:solidFill>
                            <a:schemeClr val="dk1"/>
                          </a:solidFill>
                          <a:effectLst/>
                          <a:latin typeface="Century Gothic" panose="020B0502020202020204" pitchFamily="34" charset="0"/>
                          <a:ea typeface="+mn-ea"/>
                          <a:cs typeface="+mn-cs"/>
                        </a:rPr>
                        <a:t>R: </a:t>
                      </a:r>
                    </a:p>
                    <a:p>
                      <a:r>
                        <a:rPr lang="en-IN" sz="1600" b="0" i="0" kern="1200" dirty="0">
                          <a:solidFill>
                            <a:schemeClr val="dk1"/>
                          </a:solidFill>
                          <a:effectLst/>
                          <a:latin typeface="Century Gothic" panose="020B0502020202020204" pitchFamily="34" charset="0"/>
                          <a:ea typeface="+mn-ea"/>
                          <a:cs typeface="+mn-cs"/>
                        </a:rPr>
                        <a:t>0.9841134884309944</a:t>
                      </a:r>
                      <a:endParaRPr lang="en-IN" sz="1600" dirty="0">
                        <a:latin typeface="Century Gothic" panose="020B0502020202020204" pitchFamily="34" charset="0"/>
                      </a:endParaRPr>
                    </a:p>
                  </a:txBody>
                  <a:tcPr/>
                </a:tc>
                <a:extLst>
                  <a:ext uri="{0D108BD9-81ED-4DB2-BD59-A6C34878D82A}">
                    <a16:rowId xmlns:a16="http://schemas.microsoft.com/office/drawing/2014/main" val="4282522106"/>
                  </a:ext>
                </a:extLst>
              </a:tr>
              <a:tr h="832806">
                <a:tc>
                  <a:txBody>
                    <a:bodyPr/>
                    <a:lstStyle/>
                    <a:p>
                      <a:r>
                        <a:rPr lang="en-IN" sz="1600" dirty="0">
                          <a:latin typeface="Century Gothic" panose="020B0502020202020204" pitchFamily="34" charset="0"/>
                        </a:rPr>
                        <a:t>RANDOM FOREST</a:t>
                      </a:r>
                    </a:p>
                  </a:txBody>
                  <a:tcPr/>
                </a:tc>
                <a:tc>
                  <a:txBody>
                    <a:bodyPr/>
                    <a:lstStyle/>
                    <a:p>
                      <a:r>
                        <a:rPr lang="en-IN" sz="1600" b="0" i="0" kern="1200" dirty="0">
                          <a:solidFill>
                            <a:schemeClr val="dk1"/>
                          </a:solidFill>
                          <a:effectLst/>
                          <a:latin typeface="Century Gothic" panose="020B0502020202020204" pitchFamily="34" charset="0"/>
                          <a:ea typeface="+mn-ea"/>
                          <a:cs typeface="+mn-cs"/>
                        </a:rPr>
                        <a:t>RMSE: 0.015477182344784238</a:t>
                      </a:r>
                      <a:endParaRPr lang="en-IN" sz="1600" dirty="0">
                        <a:latin typeface="Century Gothic" panose="020B0502020202020204" pitchFamily="34" charset="0"/>
                      </a:endParaRPr>
                    </a:p>
                  </a:txBody>
                  <a:tcPr/>
                </a:tc>
                <a:tc>
                  <a:txBody>
                    <a:bodyPr/>
                    <a:lstStyle/>
                    <a:p>
                      <a:r>
                        <a:rPr lang="en-IN" sz="1600" b="0" i="0" kern="1200" dirty="0">
                          <a:solidFill>
                            <a:schemeClr val="dk1"/>
                          </a:solidFill>
                          <a:effectLst/>
                          <a:latin typeface="Century Gothic" panose="020B0502020202020204" pitchFamily="34" charset="0"/>
                          <a:ea typeface="+mn-ea"/>
                          <a:cs typeface="+mn-cs"/>
                        </a:rPr>
                        <a:t>MAE: 0.010428325720859773</a:t>
                      </a:r>
                      <a:endParaRPr lang="en-IN" sz="1600" dirty="0">
                        <a:latin typeface="Century Gothic" panose="020B0502020202020204" pitchFamily="34" charset="0"/>
                      </a:endParaRPr>
                    </a:p>
                  </a:txBody>
                  <a:tcPr/>
                </a:tc>
                <a:tc>
                  <a:txBody>
                    <a:bodyPr/>
                    <a:lstStyle/>
                    <a:p>
                      <a:r>
                        <a:rPr lang="en-IN" sz="1600" b="0" i="0" kern="1200" dirty="0">
                          <a:solidFill>
                            <a:schemeClr val="dk1"/>
                          </a:solidFill>
                          <a:effectLst/>
                          <a:latin typeface="Century Gothic" panose="020B0502020202020204" pitchFamily="34" charset="0"/>
                          <a:ea typeface="+mn-ea"/>
                          <a:cs typeface="+mn-cs"/>
                        </a:rPr>
                        <a:t>R: </a:t>
                      </a:r>
                    </a:p>
                    <a:p>
                      <a:r>
                        <a:rPr lang="en-IN" sz="1600" b="0" i="0" kern="1200" dirty="0">
                          <a:solidFill>
                            <a:schemeClr val="dk1"/>
                          </a:solidFill>
                          <a:effectLst/>
                          <a:latin typeface="Century Gothic" panose="020B0502020202020204" pitchFamily="34" charset="0"/>
                          <a:ea typeface="+mn-ea"/>
                          <a:cs typeface="+mn-cs"/>
                        </a:rPr>
                        <a:t>0.9930039049630178</a:t>
                      </a:r>
                      <a:endParaRPr lang="en-IN" sz="1600" dirty="0">
                        <a:latin typeface="Century Gothic" panose="020B0502020202020204" pitchFamily="34" charset="0"/>
                      </a:endParaRPr>
                    </a:p>
                  </a:txBody>
                  <a:tcPr/>
                </a:tc>
                <a:extLst>
                  <a:ext uri="{0D108BD9-81ED-4DB2-BD59-A6C34878D82A}">
                    <a16:rowId xmlns:a16="http://schemas.microsoft.com/office/drawing/2014/main" val="397415511"/>
                  </a:ext>
                </a:extLst>
              </a:tr>
              <a:tr h="832806">
                <a:tc>
                  <a:txBody>
                    <a:bodyPr/>
                    <a:lstStyle/>
                    <a:p>
                      <a:r>
                        <a:rPr lang="en-IN" sz="1600" dirty="0">
                          <a:latin typeface="Century Gothic" panose="020B0502020202020204" pitchFamily="34" charset="0"/>
                        </a:rPr>
                        <a:t>GRADIENT BOOSTING REGRESSION</a:t>
                      </a:r>
                    </a:p>
                  </a:txBody>
                  <a:tcPr/>
                </a:tc>
                <a:tc>
                  <a:txBody>
                    <a:bodyPr/>
                    <a:lstStyle/>
                    <a:p>
                      <a:r>
                        <a:rPr lang="en-IN" sz="1600" b="0" i="0" kern="1200" dirty="0">
                          <a:solidFill>
                            <a:schemeClr val="dk1"/>
                          </a:solidFill>
                          <a:effectLst/>
                          <a:latin typeface="Century Gothic" panose="020B0502020202020204" pitchFamily="34" charset="0"/>
                          <a:ea typeface="+mn-ea"/>
                          <a:cs typeface="+mn-cs"/>
                        </a:rPr>
                        <a:t>RMSE: 0.11320918760799087</a:t>
                      </a:r>
                      <a:endParaRPr lang="en-IN" sz="1600" dirty="0">
                        <a:latin typeface="Century Gothic" panose="020B0502020202020204" pitchFamily="34" charset="0"/>
                      </a:endParaRPr>
                    </a:p>
                  </a:txBody>
                  <a:tcPr/>
                </a:tc>
                <a:tc>
                  <a:txBody>
                    <a:bodyPr/>
                    <a:lstStyle/>
                    <a:p>
                      <a:r>
                        <a:rPr lang="en-IN" sz="1600" b="0" i="0" kern="1200" dirty="0">
                          <a:solidFill>
                            <a:schemeClr val="dk1"/>
                          </a:solidFill>
                          <a:effectLst/>
                          <a:latin typeface="Century Gothic" panose="020B0502020202020204" pitchFamily="34" charset="0"/>
                          <a:ea typeface="+mn-ea"/>
                          <a:cs typeface="+mn-cs"/>
                        </a:rPr>
                        <a:t>MAE: 0.08810148899896313</a:t>
                      </a:r>
                      <a:endParaRPr lang="en-IN" sz="1600" dirty="0">
                        <a:latin typeface="Century Gothic" panose="020B0502020202020204" pitchFamily="34" charset="0"/>
                      </a:endParaRPr>
                    </a:p>
                  </a:txBody>
                  <a:tcPr/>
                </a:tc>
                <a:tc>
                  <a:txBody>
                    <a:bodyPr/>
                    <a:lstStyle/>
                    <a:p>
                      <a:r>
                        <a:rPr lang="en-IN" sz="1600" b="0" i="0" kern="1200" dirty="0">
                          <a:solidFill>
                            <a:schemeClr val="dk1"/>
                          </a:solidFill>
                          <a:effectLst/>
                          <a:latin typeface="Century Gothic" panose="020B0502020202020204" pitchFamily="34" charset="0"/>
                          <a:ea typeface="+mn-ea"/>
                          <a:cs typeface="+mn-cs"/>
                        </a:rPr>
                        <a:t>R: </a:t>
                      </a:r>
                    </a:p>
                    <a:p>
                      <a:r>
                        <a:rPr lang="en-IN" sz="1600" b="0" i="0" kern="1200" dirty="0">
                          <a:solidFill>
                            <a:schemeClr val="dk1"/>
                          </a:solidFill>
                          <a:effectLst/>
                          <a:latin typeface="Century Gothic" panose="020B0502020202020204" pitchFamily="34" charset="0"/>
                          <a:ea typeface="+mn-ea"/>
                          <a:cs typeface="+mn-cs"/>
                        </a:rPr>
                        <a:t>0.6256867077114533</a:t>
                      </a:r>
                      <a:endParaRPr lang="en-IN" sz="1600" dirty="0">
                        <a:latin typeface="Century Gothic" panose="020B0502020202020204" pitchFamily="34" charset="0"/>
                      </a:endParaRPr>
                    </a:p>
                  </a:txBody>
                  <a:tcPr/>
                </a:tc>
                <a:extLst>
                  <a:ext uri="{0D108BD9-81ED-4DB2-BD59-A6C34878D82A}">
                    <a16:rowId xmlns:a16="http://schemas.microsoft.com/office/drawing/2014/main" val="1656680580"/>
                  </a:ext>
                </a:extLst>
              </a:tr>
            </a:tbl>
          </a:graphicData>
        </a:graphic>
      </p:graphicFrame>
      <p:sp>
        <p:nvSpPr>
          <p:cNvPr id="3" name="TextBox 2">
            <a:extLst>
              <a:ext uri="{FF2B5EF4-FFF2-40B4-BE49-F238E27FC236}">
                <a16:creationId xmlns:a16="http://schemas.microsoft.com/office/drawing/2014/main" id="{02A4E640-BC78-EBC6-9C84-B4FCAD16EF2E}"/>
              </a:ext>
            </a:extLst>
          </p:cNvPr>
          <p:cNvSpPr txBox="1"/>
          <p:nvPr/>
        </p:nvSpPr>
        <p:spPr>
          <a:xfrm>
            <a:off x="456951" y="4899649"/>
            <a:ext cx="9532624" cy="1297791"/>
          </a:xfrm>
          <a:prstGeom prst="rect">
            <a:avLst/>
          </a:prstGeom>
          <a:noFill/>
          <a:ln>
            <a:solidFill>
              <a:schemeClr val="tx1"/>
            </a:solidFill>
          </a:ln>
        </p:spPr>
        <p:txBody>
          <a:bodyPr wrap="square" rtlCol="0">
            <a:spAutoFit/>
          </a:bodyPr>
          <a:lstStyle/>
          <a:p>
            <a:pPr algn="l">
              <a:spcAft>
                <a:spcPts val="450"/>
              </a:spcAft>
            </a:pPr>
            <a:r>
              <a:rPr lang="en-US" sz="1400" b="1" i="0" dirty="0">
                <a:solidFill>
                  <a:schemeClr val="tx1">
                    <a:lumMod val="95000"/>
                    <a:lumOff val="5000"/>
                  </a:schemeClr>
                </a:solidFill>
                <a:effectLst/>
                <a:highlight>
                  <a:srgbClr val="FFFF00"/>
                </a:highlight>
                <a:latin typeface="Century Gothic" panose="020B0502020202020204" pitchFamily="34" charset="0"/>
              </a:rPr>
              <a:t>Key Observations</a:t>
            </a:r>
          </a:p>
          <a:p>
            <a:pPr marL="285750" indent="-285750" algn="l">
              <a:spcAft>
                <a:spcPts val="450"/>
              </a:spcAft>
              <a:buFont typeface="Arial" panose="020B0604020202020204" pitchFamily="34" charset="0"/>
              <a:buChar char="•"/>
            </a:pPr>
            <a:r>
              <a:rPr lang="en-US" sz="1400" i="0" dirty="0">
                <a:solidFill>
                  <a:schemeClr val="tx1">
                    <a:lumMod val="95000"/>
                    <a:lumOff val="5000"/>
                  </a:schemeClr>
                </a:solidFill>
                <a:effectLst/>
                <a:latin typeface="Century Gothic" panose="020B0502020202020204" pitchFamily="34" charset="0"/>
              </a:rPr>
              <a:t>Based on the performance of models like Random forest Regressor , Decision Tree and Gradient Boosting Regressor</a:t>
            </a:r>
          </a:p>
          <a:p>
            <a:pPr marL="285750" indent="-285750" algn="l">
              <a:spcAft>
                <a:spcPts val="450"/>
              </a:spcAft>
              <a:buFont typeface="Arial" panose="020B0604020202020204" pitchFamily="34" charset="0"/>
              <a:buChar char="•"/>
            </a:pPr>
            <a:r>
              <a:rPr lang="en-US" sz="1400" i="0" dirty="0">
                <a:solidFill>
                  <a:schemeClr val="tx1">
                    <a:lumMod val="95000"/>
                    <a:lumOff val="5000"/>
                  </a:schemeClr>
                </a:solidFill>
                <a:effectLst/>
                <a:latin typeface="Century Gothic" panose="020B0502020202020204" pitchFamily="34" charset="0"/>
              </a:rPr>
              <a:t>Random Forest Model </a:t>
            </a:r>
            <a:r>
              <a:rPr lang="en-US" sz="1400" i="0" dirty="0" err="1">
                <a:solidFill>
                  <a:schemeClr val="tx1">
                    <a:lumMod val="95000"/>
                    <a:lumOff val="5000"/>
                  </a:schemeClr>
                </a:solidFill>
                <a:effectLst/>
                <a:latin typeface="Century Gothic" panose="020B0502020202020204" pitchFamily="34" charset="0"/>
              </a:rPr>
              <a:t>yeilds</a:t>
            </a:r>
            <a:r>
              <a:rPr lang="en-US" sz="1400" i="0" dirty="0">
                <a:solidFill>
                  <a:schemeClr val="tx1">
                    <a:lumMod val="95000"/>
                    <a:lumOff val="5000"/>
                  </a:schemeClr>
                </a:solidFill>
                <a:effectLst/>
                <a:latin typeface="Century Gothic" panose="020B0502020202020204" pitchFamily="34" charset="0"/>
              </a:rPr>
              <a:t> the best Results ,99% of the variability in the target variable is explained by </a:t>
            </a:r>
            <a:r>
              <a:rPr lang="en-US" sz="1400" dirty="0">
                <a:solidFill>
                  <a:schemeClr val="tx1">
                    <a:lumMod val="95000"/>
                    <a:lumOff val="5000"/>
                  </a:schemeClr>
                </a:solidFill>
                <a:latin typeface="Century Gothic" panose="020B0502020202020204" pitchFamily="34" charset="0"/>
              </a:rPr>
              <a:t>the model </a:t>
            </a:r>
            <a:endParaRPr lang="en-US" sz="1400" i="0" dirty="0">
              <a:solidFill>
                <a:schemeClr val="tx1">
                  <a:lumMod val="95000"/>
                  <a:lumOff val="5000"/>
                </a:schemeClr>
              </a:solidFill>
              <a:effectLst/>
              <a:latin typeface="Century Gothic" panose="020B0502020202020204" pitchFamily="34" charset="0"/>
            </a:endParaRPr>
          </a:p>
        </p:txBody>
      </p:sp>
      <p:sp>
        <p:nvSpPr>
          <p:cNvPr id="8" name="Title 1">
            <a:extLst>
              <a:ext uri="{FF2B5EF4-FFF2-40B4-BE49-F238E27FC236}">
                <a16:creationId xmlns:a16="http://schemas.microsoft.com/office/drawing/2014/main" id="{95D15387-6424-3C13-8D77-A57C43CA5C5E}"/>
              </a:ext>
            </a:extLst>
          </p:cNvPr>
          <p:cNvSpPr>
            <a:spLocks noGrp="1"/>
          </p:cNvSpPr>
          <p:nvPr>
            <p:ph type="title"/>
          </p:nvPr>
        </p:nvSpPr>
        <p:spPr>
          <a:xfrm>
            <a:off x="-535858" y="235340"/>
            <a:ext cx="12196916" cy="688258"/>
          </a:xfrm>
        </p:spPr>
        <p:txBody>
          <a:bodyPr>
            <a:normAutofit/>
          </a:bodyPr>
          <a:lstStyle/>
          <a:p>
            <a:pPr algn="ctr"/>
            <a:r>
              <a:rPr lang="en-IN" sz="3600" b="1" dirty="0">
                <a:latin typeface="Century Gothic" panose="020B0502020202020204" pitchFamily="34" charset="0"/>
              </a:rPr>
              <a:t>predictions</a:t>
            </a:r>
          </a:p>
        </p:txBody>
      </p:sp>
    </p:spTree>
    <p:extLst>
      <p:ext uri="{BB962C8B-B14F-4D97-AF65-F5344CB8AC3E}">
        <p14:creationId xmlns:p14="http://schemas.microsoft.com/office/powerpoint/2010/main" val="3404730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03417-6D60-A4E4-9C8D-C715B0338BF2}"/>
              </a:ext>
            </a:extLst>
          </p:cNvPr>
          <p:cNvSpPr txBox="1"/>
          <p:nvPr/>
        </p:nvSpPr>
        <p:spPr>
          <a:xfrm>
            <a:off x="769397" y="698774"/>
            <a:ext cx="10653205" cy="369332"/>
          </a:xfrm>
          <a:prstGeom prst="rect">
            <a:avLst/>
          </a:prstGeom>
          <a:noFill/>
        </p:spPr>
        <p:txBody>
          <a:bodyPr wrap="square" rtlCol="0">
            <a:spAutoFit/>
          </a:bodyPr>
          <a:lstStyle/>
          <a:p>
            <a:r>
              <a:rPr lang="en-IN" b="1" dirty="0">
                <a:latin typeface="Century Gothic" panose="020B0502020202020204" pitchFamily="34" charset="0"/>
              </a:rPr>
              <a:t>MODEL BUILDING GRAPHS FOR RANDOM FOREST,DECISION TREE,GRADIENTBOOTING REGRESSOR</a:t>
            </a:r>
          </a:p>
        </p:txBody>
      </p:sp>
      <p:pic>
        <p:nvPicPr>
          <p:cNvPr id="4" name="Picture 3">
            <a:extLst>
              <a:ext uri="{FF2B5EF4-FFF2-40B4-BE49-F238E27FC236}">
                <a16:creationId xmlns:a16="http://schemas.microsoft.com/office/drawing/2014/main" id="{E9B074C1-694D-86CC-95A2-FC14B5E4E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94" y="1245087"/>
            <a:ext cx="12032609" cy="4467455"/>
          </a:xfrm>
          <a:prstGeom prst="rect">
            <a:avLst/>
          </a:prstGeom>
          <a:solidFill>
            <a:schemeClr val="bg1"/>
          </a:solidFill>
        </p:spPr>
      </p:pic>
    </p:spTree>
    <p:extLst>
      <p:ext uri="{BB962C8B-B14F-4D97-AF65-F5344CB8AC3E}">
        <p14:creationId xmlns:p14="http://schemas.microsoft.com/office/powerpoint/2010/main" val="343526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F253E1-5A5A-E4B3-3FB5-4FA6F271C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1171" y="1936330"/>
            <a:ext cx="6815026" cy="4462041"/>
          </a:xfrm>
          <a:prstGeom prst="rect">
            <a:avLst/>
          </a:prstGeom>
        </p:spPr>
      </p:pic>
      <p:sp>
        <p:nvSpPr>
          <p:cNvPr id="7" name="Title 1">
            <a:extLst>
              <a:ext uri="{FF2B5EF4-FFF2-40B4-BE49-F238E27FC236}">
                <a16:creationId xmlns:a16="http://schemas.microsoft.com/office/drawing/2014/main" id="{94A18959-3D15-9BE9-85F0-B86B6A644C23}"/>
              </a:ext>
            </a:extLst>
          </p:cNvPr>
          <p:cNvSpPr>
            <a:spLocks noGrp="1"/>
          </p:cNvSpPr>
          <p:nvPr>
            <p:ph type="title"/>
          </p:nvPr>
        </p:nvSpPr>
        <p:spPr>
          <a:xfrm>
            <a:off x="-299884" y="292480"/>
            <a:ext cx="12196916" cy="688258"/>
          </a:xfrm>
        </p:spPr>
        <p:txBody>
          <a:bodyPr>
            <a:normAutofit/>
          </a:bodyPr>
          <a:lstStyle/>
          <a:p>
            <a:pPr algn="ctr"/>
            <a:r>
              <a:rPr lang="en-IN" sz="3600" b="1" dirty="0">
                <a:latin typeface="Century Gothic" panose="020B0502020202020204" pitchFamily="34" charset="0"/>
              </a:rPr>
              <a:t>MODEL DEPLOYMENT</a:t>
            </a:r>
          </a:p>
        </p:txBody>
      </p:sp>
      <p:sp>
        <p:nvSpPr>
          <p:cNvPr id="8" name="TextBox 7">
            <a:extLst>
              <a:ext uri="{FF2B5EF4-FFF2-40B4-BE49-F238E27FC236}">
                <a16:creationId xmlns:a16="http://schemas.microsoft.com/office/drawing/2014/main" id="{5CC3AD51-3E21-AF03-DDFD-1CE002C7F1B0}"/>
              </a:ext>
            </a:extLst>
          </p:cNvPr>
          <p:cNvSpPr txBox="1"/>
          <p:nvPr/>
        </p:nvSpPr>
        <p:spPr>
          <a:xfrm>
            <a:off x="668594" y="1098726"/>
            <a:ext cx="11316929" cy="523220"/>
          </a:xfrm>
          <a:prstGeom prst="rect">
            <a:avLst/>
          </a:prstGeom>
          <a:noFill/>
        </p:spPr>
        <p:txBody>
          <a:bodyPr wrap="square" rtlCol="0">
            <a:spAutoFit/>
          </a:bodyPr>
          <a:lstStyle/>
          <a:p>
            <a:pPr marL="285750" indent="-285750">
              <a:buFont typeface="Wingdings" panose="05000000000000000000" pitchFamily="2" charset="2"/>
              <a:buChar char="v"/>
            </a:pPr>
            <a:r>
              <a:rPr lang="en-US" sz="1400" dirty="0">
                <a:latin typeface="Century Gothic" panose="020B0502020202020204" pitchFamily="34" charset="0"/>
              </a:rPr>
              <a:t>Model deployment is the process of integrating a trained machine learning model into a production environment so it can make real-time predictions or automate decision-making. </a:t>
            </a:r>
            <a:endParaRPr lang="en-IN" sz="1400" dirty="0">
              <a:latin typeface="Century Gothic" panose="020B0502020202020204" pitchFamily="34" charset="0"/>
            </a:endParaRPr>
          </a:p>
        </p:txBody>
      </p:sp>
    </p:spTree>
    <p:extLst>
      <p:ext uri="{BB962C8B-B14F-4D97-AF65-F5344CB8AC3E}">
        <p14:creationId xmlns:p14="http://schemas.microsoft.com/office/powerpoint/2010/main" val="2860011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ECA4F1-9A59-F8E3-010A-375F804C4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9712" y="1173893"/>
            <a:ext cx="9117724" cy="5052349"/>
          </a:xfrm>
          <a:prstGeom prst="rect">
            <a:avLst/>
          </a:prstGeom>
        </p:spPr>
      </p:pic>
      <p:sp>
        <p:nvSpPr>
          <p:cNvPr id="7" name="Title 1">
            <a:extLst>
              <a:ext uri="{FF2B5EF4-FFF2-40B4-BE49-F238E27FC236}">
                <a16:creationId xmlns:a16="http://schemas.microsoft.com/office/drawing/2014/main" id="{5E5417FF-B688-CDB3-8F03-DC4A35AA55D0}"/>
              </a:ext>
            </a:extLst>
          </p:cNvPr>
          <p:cNvSpPr>
            <a:spLocks noGrp="1"/>
          </p:cNvSpPr>
          <p:nvPr>
            <p:ph type="title"/>
          </p:nvPr>
        </p:nvSpPr>
        <p:spPr>
          <a:xfrm>
            <a:off x="-299884" y="292480"/>
            <a:ext cx="12196916" cy="688258"/>
          </a:xfrm>
        </p:spPr>
        <p:txBody>
          <a:bodyPr>
            <a:normAutofit/>
          </a:bodyPr>
          <a:lstStyle/>
          <a:p>
            <a:pPr algn="ctr"/>
            <a:r>
              <a:rPr lang="en-IN" sz="3600" b="1" dirty="0">
                <a:latin typeface="Century Gothic" panose="020B0502020202020204" pitchFamily="34" charset="0"/>
              </a:rPr>
              <a:t>MODEL DEPLOYMENT</a:t>
            </a:r>
          </a:p>
        </p:txBody>
      </p:sp>
    </p:spTree>
    <p:extLst>
      <p:ext uri="{BB962C8B-B14F-4D97-AF65-F5344CB8AC3E}">
        <p14:creationId xmlns:p14="http://schemas.microsoft.com/office/powerpoint/2010/main" val="19657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F6A09A-B5F3-0845-0B77-35C5BC1EC85F}"/>
              </a:ext>
            </a:extLst>
          </p:cNvPr>
          <p:cNvSpPr>
            <a:spLocks noGrp="1"/>
          </p:cNvSpPr>
          <p:nvPr>
            <p:ph idx="1"/>
          </p:nvPr>
        </p:nvSpPr>
        <p:spPr>
          <a:xfrm>
            <a:off x="353962" y="954943"/>
            <a:ext cx="11503741" cy="5125094"/>
          </a:xfrm>
          <a:noFill/>
        </p:spPr>
        <p:txBody>
          <a:bodyPr>
            <a:noAutofit/>
          </a:bodyPr>
          <a:lstStyle/>
          <a:p>
            <a:pPr marL="0" indent="0">
              <a:lnSpc>
                <a:spcPct val="100000"/>
              </a:lnSpc>
              <a:buNone/>
            </a:pPr>
            <a:r>
              <a:rPr lang="en-US" sz="1400" b="1" dirty="0">
                <a:latin typeface="Century Gothic" panose="020B0502020202020204" pitchFamily="34" charset="0"/>
              </a:rPr>
              <a:t>Data Quality: </a:t>
            </a:r>
          </a:p>
          <a:p>
            <a:pPr lvl="1">
              <a:lnSpc>
                <a:spcPct val="100000"/>
              </a:lnSpc>
            </a:pPr>
            <a:r>
              <a:rPr lang="en-US" sz="1400" dirty="0">
                <a:latin typeface="Century Gothic" panose="020B0502020202020204" pitchFamily="34" charset="0"/>
              </a:rPr>
              <a:t>There seems to be missing or unclear data, as evidenced by the "?" in the dataset. </a:t>
            </a:r>
          </a:p>
          <a:p>
            <a:pPr lvl="1">
              <a:lnSpc>
                <a:spcPct val="100000"/>
              </a:lnSpc>
            </a:pPr>
            <a:r>
              <a:rPr lang="en-US" sz="1400" dirty="0">
                <a:latin typeface="Century Gothic" panose="020B0502020202020204" pitchFamily="34" charset="0"/>
              </a:rPr>
              <a:t>Ensuring data consistency and handling missing values would be a challenge. </a:t>
            </a:r>
          </a:p>
          <a:p>
            <a:pPr marL="0" indent="0">
              <a:lnSpc>
                <a:spcPct val="100000"/>
              </a:lnSpc>
              <a:buNone/>
            </a:pPr>
            <a:r>
              <a:rPr lang="en-US" sz="1400" b="1" dirty="0">
                <a:latin typeface="Century Gothic" panose="020B0502020202020204" pitchFamily="34" charset="0"/>
              </a:rPr>
              <a:t>Feature Engineering: </a:t>
            </a:r>
          </a:p>
          <a:p>
            <a:pPr lvl="1">
              <a:lnSpc>
                <a:spcPct val="100000"/>
              </a:lnSpc>
            </a:pPr>
            <a:r>
              <a:rPr lang="en-US" sz="1400" dirty="0">
                <a:latin typeface="Century Gothic" panose="020B0502020202020204" pitchFamily="34" charset="0"/>
              </a:rPr>
              <a:t> The analysis involves multiple features such as date, time, weather, and other factors. Creating meaningful features from this raw data would be challenging. </a:t>
            </a:r>
          </a:p>
          <a:p>
            <a:pPr marL="0" indent="0">
              <a:lnSpc>
                <a:spcPct val="100000"/>
              </a:lnSpc>
              <a:buNone/>
            </a:pPr>
            <a:r>
              <a:rPr lang="en-US" sz="1400" b="1" dirty="0">
                <a:latin typeface="Century Gothic" panose="020B0502020202020204" pitchFamily="34" charset="0"/>
              </a:rPr>
              <a:t>Model Selection: </a:t>
            </a:r>
          </a:p>
          <a:p>
            <a:pPr lvl="1">
              <a:lnSpc>
                <a:spcPct val="100000"/>
              </a:lnSpc>
            </a:pPr>
            <a:r>
              <a:rPr lang="en-US" sz="1400" dirty="0">
                <a:latin typeface="Century Gothic" panose="020B0502020202020204" pitchFamily="34" charset="0"/>
              </a:rPr>
              <a:t>The analysis compares multiple regression models (Linear Regression, Ridge, Decision Tree, Gradient Boosting, and Random Forest). Choosing the most appropriate model for this specific problem is challenging. </a:t>
            </a:r>
          </a:p>
          <a:p>
            <a:pPr marL="0" indent="0">
              <a:lnSpc>
                <a:spcPct val="100000"/>
              </a:lnSpc>
              <a:buNone/>
            </a:pPr>
            <a:r>
              <a:rPr lang="en-US" sz="1400" b="1" dirty="0">
                <a:latin typeface="Century Gothic" panose="020B0502020202020204" pitchFamily="34" charset="0"/>
              </a:rPr>
              <a:t>Model Performance: </a:t>
            </a:r>
          </a:p>
          <a:p>
            <a:pPr lvl="1">
              <a:lnSpc>
                <a:spcPct val="100000"/>
              </a:lnSpc>
            </a:pPr>
            <a:r>
              <a:rPr lang="en-US" sz="1400" dirty="0">
                <a:latin typeface="Century Gothic" panose="020B0502020202020204" pitchFamily="34" charset="0"/>
              </a:rPr>
              <a:t>While the Random Forest Regressor performed best, there's still room for improvement. The challenge lies in further enhancing model accuracy</a:t>
            </a:r>
          </a:p>
          <a:p>
            <a:pPr marL="0" indent="0">
              <a:buNone/>
            </a:pPr>
            <a:r>
              <a:rPr lang="en-US" sz="1400" b="1" dirty="0">
                <a:latin typeface="Century Gothic" panose="020B0502020202020204" pitchFamily="34" charset="0"/>
              </a:rPr>
              <a:t>Handling Time Series Data</a:t>
            </a:r>
            <a:r>
              <a:rPr lang="en-US" sz="1400" dirty="0">
                <a:latin typeface="Century Gothic" panose="020B0502020202020204" pitchFamily="34" charset="0"/>
              </a:rPr>
              <a:t>: </a:t>
            </a:r>
          </a:p>
          <a:p>
            <a:pPr lvl="1"/>
            <a:r>
              <a:rPr lang="en-US" sz="1400" dirty="0">
                <a:latin typeface="Century Gothic" panose="020B0502020202020204" pitchFamily="34" charset="0"/>
              </a:rPr>
              <a:t>The dataset includes time-based information (date, hour). Properly incorporating time-series aspects into the analysis is challenging.</a:t>
            </a:r>
          </a:p>
          <a:p>
            <a:pPr marL="0" indent="0">
              <a:buNone/>
            </a:pPr>
            <a:r>
              <a:rPr lang="en-US" sz="1400" b="1" dirty="0">
                <a:latin typeface="Century Gothic" panose="020B0502020202020204" pitchFamily="34" charset="0"/>
              </a:rPr>
              <a:t>Dealing with External Factors: </a:t>
            </a:r>
          </a:p>
          <a:p>
            <a:pPr lvl="1"/>
            <a:r>
              <a:rPr lang="en-US" sz="1400" dirty="0">
                <a:latin typeface="Century Gothic" panose="020B0502020202020204" pitchFamily="34" charset="0"/>
              </a:rPr>
              <a:t>The dataset includes factors like weather and holidays. Understanding and quantifying the impact of these external factors on bike rentals is challenging. </a:t>
            </a:r>
          </a:p>
          <a:p>
            <a:pPr marL="274320" lvl="1" indent="0">
              <a:lnSpc>
                <a:spcPct val="100000"/>
              </a:lnSpc>
              <a:buNone/>
            </a:pPr>
            <a:endParaRPr lang="en-US" sz="1400" dirty="0">
              <a:latin typeface="Century Gothic" panose="020B0502020202020204" pitchFamily="34" charset="0"/>
            </a:endParaRPr>
          </a:p>
          <a:p>
            <a:pPr marL="0" indent="0">
              <a:buNone/>
            </a:pPr>
            <a:r>
              <a:rPr lang="en-US" sz="1400" dirty="0">
                <a:latin typeface="Century Gothic" panose="020B0502020202020204" pitchFamily="34" charset="0"/>
              </a:rPr>
              <a:t>. </a:t>
            </a:r>
            <a:endParaRPr lang="en-IN" sz="1400" dirty="0">
              <a:latin typeface="Century Gothic" panose="020B0502020202020204" pitchFamily="34" charset="0"/>
            </a:endParaRPr>
          </a:p>
          <a:p>
            <a:pPr marL="0" indent="0">
              <a:lnSpc>
                <a:spcPct val="100000"/>
              </a:lnSpc>
              <a:buNone/>
            </a:pPr>
            <a:endParaRPr lang="en-IN" sz="1400" dirty="0">
              <a:latin typeface="Century Gothic" panose="020B0502020202020204" pitchFamily="34" charset="0"/>
            </a:endParaRPr>
          </a:p>
        </p:txBody>
      </p:sp>
      <p:sp>
        <p:nvSpPr>
          <p:cNvPr id="7" name="Title 1">
            <a:extLst>
              <a:ext uri="{FF2B5EF4-FFF2-40B4-BE49-F238E27FC236}">
                <a16:creationId xmlns:a16="http://schemas.microsoft.com/office/drawing/2014/main" id="{E6602495-5081-ED04-BD9A-03232DCF678E}"/>
              </a:ext>
            </a:extLst>
          </p:cNvPr>
          <p:cNvSpPr>
            <a:spLocks noGrp="1"/>
          </p:cNvSpPr>
          <p:nvPr>
            <p:ph type="title"/>
          </p:nvPr>
        </p:nvSpPr>
        <p:spPr>
          <a:xfrm>
            <a:off x="-339213" y="0"/>
            <a:ext cx="12196916" cy="688258"/>
          </a:xfrm>
        </p:spPr>
        <p:txBody>
          <a:bodyPr>
            <a:normAutofit/>
          </a:bodyPr>
          <a:lstStyle/>
          <a:p>
            <a:pPr algn="ctr"/>
            <a:r>
              <a:rPr lang="en-IN" sz="3600" b="1" dirty="0">
                <a:latin typeface="Century Gothic" panose="020B0502020202020204" pitchFamily="34" charset="0"/>
              </a:rPr>
              <a:t>CHALLENGES</a:t>
            </a:r>
          </a:p>
        </p:txBody>
      </p:sp>
    </p:spTree>
    <p:extLst>
      <p:ext uri="{BB962C8B-B14F-4D97-AF65-F5344CB8AC3E}">
        <p14:creationId xmlns:p14="http://schemas.microsoft.com/office/powerpoint/2010/main" val="394959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A4DBE3-C1E8-7C25-8E9D-58FFA0349174}"/>
              </a:ext>
            </a:extLst>
          </p:cNvPr>
          <p:cNvSpPr>
            <a:spLocks noGrp="1"/>
          </p:cNvSpPr>
          <p:nvPr>
            <p:ph idx="1"/>
          </p:nvPr>
        </p:nvSpPr>
        <p:spPr>
          <a:xfrm>
            <a:off x="631132" y="1094192"/>
            <a:ext cx="9820559" cy="4669616"/>
          </a:xfrm>
        </p:spPr>
        <p:txBody>
          <a:bodyPr>
            <a:noAutofit/>
          </a:bodyPr>
          <a:lstStyle/>
          <a:p>
            <a:pPr marL="0" indent="0">
              <a:buNone/>
            </a:pPr>
            <a:r>
              <a:rPr lang="en-US" sz="1400" b="1" dirty="0">
                <a:latin typeface="Century Gothic" panose="020B0502020202020204" pitchFamily="34" charset="0"/>
              </a:rPr>
              <a:t>Interpretability vs. Performance: </a:t>
            </a:r>
          </a:p>
          <a:p>
            <a:pPr lvl="1"/>
            <a:r>
              <a:rPr lang="en-US" sz="1400" dirty="0">
                <a:latin typeface="Century Gothic" panose="020B0502020202020204" pitchFamily="34" charset="0"/>
              </a:rPr>
              <a:t>While complex models like Random Forest performed better, they are less interpretable than simpler models like Linear Regression. Balancing interpretability with performance is a challenge. </a:t>
            </a:r>
          </a:p>
          <a:p>
            <a:pPr marL="0" indent="0">
              <a:buNone/>
            </a:pPr>
            <a:r>
              <a:rPr lang="en-US" sz="1400" b="1" dirty="0">
                <a:latin typeface="Century Gothic" panose="020B0502020202020204" pitchFamily="34" charset="0"/>
              </a:rPr>
              <a:t>Handling Categorical Variables: </a:t>
            </a:r>
          </a:p>
          <a:p>
            <a:pPr lvl="1"/>
            <a:r>
              <a:rPr lang="en-US" sz="1400" dirty="0">
                <a:latin typeface="Century Gothic" panose="020B0502020202020204" pitchFamily="34" charset="0"/>
              </a:rPr>
              <a:t>The dataset includes categorical variables like 'season' and 'weathersit'. Properly encoding these variables for machine learning models is a challenge. </a:t>
            </a:r>
          </a:p>
          <a:p>
            <a:pPr marL="0" indent="0">
              <a:buNone/>
            </a:pPr>
            <a:r>
              <a:rPr lang="en-US" sz="1400" b="1" dirty="0">
                <a:latin typeface="Century Gothic" panose="020B0502020202020204" pitchFamily="34" charset="0"/>
              </a:rPr>
              <a:t>Scalability: </a:t>
            </a:r>
          </a:p>
          <a:p>
            <a:pPr lvl="1"/>
            <a:r>
              <a:rPr lang="en-US" sz="1400" dirty="0">
                <a:latin typeface="Century Gothic" panose="020B0502020202020204" pitchFamily="34" charset="0"/>
              </a:rPr>
              <a:t>With 17,379 entries and 17 columns, ensuring that the analysis and models can scale to larger datasets in the future could be a challenge. </a:t>
            </a:r>
            <a:endParaRPr lang="en-IN" sz="1400" dirty="0">
              <a:latin typeface="Century Gothic" panose="020B0502020202020204" pitchFamily="34" charset="0"/>
            </a:endParaRPr>
          </a:p>
        </p:txBody>
      </p:sp>
      <p:sp>
        <p:nvSpPr>
          <p:cNvPr id="7" name="Title 1">
            <a:extLst>
              <a:ext uri="{FF2B5EF4-FFF2-40B4-BE49-F238E27FC236}">
                <a16:creationId xmlns:a16="http://schemas.microsoft.com/office/drawing/2014/main" id="{9D2A39B2-FC5A-5BE3-F09D-ACD569ABC561}"/>
              </a:ext>
            </a:extLst>
          </p:cNvPr>
          <p:cNvSpPr>
            <a:spLocks noGrp="1"/>
          </p:cNvSpPr>
          <p:nvPr>
            <p:ph type="title"/>
          </p:nvPr>
        </p:nvSpPr>
        <p:spPr>
          <a:xfrm>
            <a:off x="-557047" y="68826"/>
            <a:ext cx="12196916" cy="688258"/>
          </a:xfrm>
        </p:spPr>
        <p:txBody>
          <a:bodyPr>
            <a:normAutofit/>
          </a:bodyPr>
          <a:lstStyle/>
          <a:p>
            <a:pPr algn="ctr"/>
            <a:r>
              <a:rPr lang="en-IN" sz="3600" b="1" dirty="0">
                <a:latin typeface="Century Gothic" panose="020B0502020202020204" pitchFamily="34" charset="0"/>
              </a:rPr>
              <a:t>CHALLENGES</a:t>
            </a:r>
          </a:p>
        </p:txBody>
      </p:sp>
    </p:spTree>
    <p:extLst>
      <p:ext uri="{BB962C8B-B14F-4D97-AF65-F5344CB8AC3E}">
        <p14:creationId xmlns:p14="http://schemas.microsoft.com/office/powerpoint/2010/main" val="1044979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6778508-302A-4617-8BE2-AFF6A0A56335}"/>
              </a:ext>
            </a:extLst>
          </p:cNvPr>
          <p:cNvSpPr txBox="1"/>
          <p:nvPr/>
        </p:nvSpPr>
        <p:spPr>
          <a:xfrm>
            <a:off x="2229934" y="1930460"/>
            <a:ext cx="8148506" cy="1569660"/>
          </a:xfrm>
          <a:prstGeom prst="rect">
            <a:avLst/>
          </a:prstGeom>
          <a:noFill/>
        </p:spPr>
        <p:txBody>
          <a:bodyPr wrap="square" rtlCol="0">
            <a:spAutoFit/>
          </a:bodyPr>
          <a:lstStyle/>
          <a:p>
            <a:r>
              <a:rPr lang="en-IN" sz="9600" dirty="0">
                <a:latin typeface="Bookman Old Style" panose="02050604050505020204" pitchFamily="18" charset="0"/>
              </a:rPr>
              <a:t>THANK YOU</a:t>
            </a:r>
          </a:p>
        </p:txBody>
      </p:sp>
    </p:spTree>
    <p:extLst>
      <p:ext uri="{BB962C8B-B14F-4D97-AF65-F5344CB8AC3E}">
        <p14:creationId xmlns:p14="http://schemas.microsoft.com/office/powerpoint/2010/main" val="200230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B4347-3A2D-2E2E-E35D-8317C5295E6F}"/>
              </a:ext>
            </a:extLst>
          </p:cNvPr>
          <p:cNvSpPr>
            <a:spLocks noGrp="1"/>
          </p:cNvSpPr>
          <p:nvPr>
            <p:ph type="title"/>
          </p:nvPr>
        </p:nvSpPr>
        <p:spPr>
          <a:xfrm>
            <a:off x="1140203" y="222308"/>
            <a:ext cx="10515600" cy="1325563"/>
          </a:xfrm>
        </p:spPr>
        <p:txBody>
          <a:bodyPr>
            <a:normAutofit/>
          </a:bodyPr>
          <a:lstStyle/>
          <a:p>
            <a:r>
              <a:rPr lang="en-IN" sz="1800" b="1" dirty="0"/>
              <a:t>                                                                        </a:t>
            </a:r>
          </a:p>
        </p:txBody>
      </p:sp>
      <p:sp>
        <p:nvSpPr>
          <p:cNvPr id="3" name="Content Placeholder 2">
            <a:extLst>
              <a:ext uri="{FF2B5EF4-FFF2-40B4-BE49-F238E27FC236}">
                <a16:creationId xmlns:a16="http://schemas.microsoft.com/office/drawing/2014/main" id="{2F876542-CC21-937A-46C9-3B98AC3D2240}"/>
              </a:ext>
            </a:extLst>
          </p:cNvPr>
          <p:cNvSpPr>
            <a:spLocks noGrp="1"/>
          </p:cNvSpPr>
          <p:nvPr>
            <p:ph idx="1"/>
          </p:nvPr>
        </p:nvSpPr>
        <p:spPr>
          <a:xfrm>
            <a:off x="3813594" y="-222985"/>
            <a:ext cx="5168817" cy="842417"/>
          </a:xfrm>
        </p:spPr>
        <p:txBody>
          <a:bodyPr vert="horz" lIns="91440" tIns="45720" rIns="91440" bIns="45720" rtlCol="0" anchor="ctr">
            <a:normAutofit fontScale="92500" lnSpcReduction="20000"/>
          </a:bodyPr>
          <a:lstStyle/>
          <a:p>
            <a:pPr>
              <a:spcBef>
                <a:spcPct val="0"/>
              </a:spcBef>
              <a:buNone/>
            </a:pPr>
            <a:r>
              <a:rPr lang="en-IN" sz="3600" b="1" cap="all" dirty="0">
                <a:blipFill>
                  <a:blip r:embed="rId2">
                    <a:extLst>
                      <a:ext uri="{28A0092B-C50C-407E-A947-70E740481C1C}">
                        <a14:useLocalDpi xmlns:a14="http://schemas.microsoft.com/office/drawing/2010/main" val="0"/>
                      </a:ext>
                    </a:extLst>
                  </a:blip>
                  <a:tile tx="6350" ty="-127000" sx="65000" sy="64000" flip="none" algn="tl"/>
                </a:blipFill>
                <a:latin typeface="Century Gothic" panose="020B0502020202020204" pitchFamily="34" charset="0"/>
                <a:ea typeface="+mj-ea"/>
                <a:cs typeface="+mj-cs"/>
              </a:rPr>
              <a:t>                                      BIKE RENTAL SHARING    </a:t>
            </a:r>
          </a:p>
        </p:txBody>
      </p:sp>
      <p:sp>
        <p:nvSpPr>
          <p:cNvPr id="4" name="TextBox 3">
            <a:extLst>
              <a:ext uri="{FF2B5EF4-FFF2-40B4-BE49-F238E27FC236}">
                <a16:creationId xmlns:a16="http://schemas.microsoft.com/office/drawing/2014/main" id="{28485454-3062-F3EB-E616-0FD10C72EBE7}"/>
              </a:ext>
            </a:extLst>
          </p:cNvPr>
          <p:cNvSpPr txBox="1"/>
          <p:nvPr/>
        </p:nvSpPr>
        <p:spPr>
          <a:xfrm>
            <a:off x="0" y="452470"/>
            <a:ext cx="12064181" cy="6771084"/>
          </a:xfrm>
          <a:prstGeom prst="rect">
            <a:avLst/>
          </a:prstGeom>
          <a:noFill/>
        </p:spPr>
        <p:txBody>
          <a:bodyPr wrap="square" rtlCol="0">
            <a:spAutoFit/>
          </a:bodyPr>
          <a:lstStyle/>
          <a:p>
            <a:endParaRPr lang="en-IN" sz="1400" b="1" dirty="0">
              <a:solidFill>
                <a:schemeClr val="tx1">
                  <a:lumMod val="95000"/>
                  <a:lumOff val="5000"/>
                </a:schemeClr>
              </a:solidFill>
              <a:latin typeface="Century Gothic" panose="020B0502020202020204" pitchFamily="34" charset="0"/>
            </a:endParaRPr>
          </a:p>
          <a:p>
            <a:r>
              <a:rPr lang="en-IN" sz="1400" b="1" dirty="0">
                <a:solidFill>
                  <a:schemeClr val="tx1">
                    <a:lumMod val="95000"/>
                    <a:lumOff val="5000"/>
                  </a:schemeClr>
                </a:solidFill>
                <a:latin typeface="Century Gothic" panose="020B0502020202020204" pitchFamily="34" charset="0"/>
              </a:rPr>
              <a:t>Problem Statement:</a:t>
            </a:r>
          </a:p>
          <a:p>
            <a:r>
              <a:rPr lang="en-US" sz="1400" kern="100" dirty="0">
                <a:solidFill>
                  <a:schemeClr val="tx1">
                    <a:lumMod val="95000"/>
                    <a:lumOff val="5000"/>
                  </a:schemeClr>
                </a:solidFill>
                <a:effectLst/>
                <a:latin typeface="Century Gothic" panose="020B0502020202020204" pitchFamily="34" charset="0"/>
                <a:ea typeface="Calibri" panose="020F0502020204030204" pitchFamily="34" charset="0"/>
                <a:cs typeface="Mangal" panose="02040503050203030202" pitchFamily="18" charset="0"/>
              </a:rPr>
              <a:t>The business problem is to ensure a stable supply of rental bikes in urban cities by predicting the demand for bikes. By providing a stable supply of rental bikes, the system can enhance mobility comfort for the public and reduce waiting time, leading to greater customer satisfaction and accurately predicting bike demand can help bike sharing companies optimize operations including bike availability, pricing, strategies, and marketing efforts by considering demand Based on various external factors such as weather, season, holiday etc..,</a:t>
            </a:r>
            <a:endParaRPr lang="en-IN" sz="1400" kern="100" dirty="0">
              <a:solidFill>
                <a:schemeClr val="tx1">
                  <a:lumMod val="95000"/>
                  <a:lumOff val="5000"/>
                </a:schemeClr>
              </a:solidFill>
              <a:effectLst/>
              <a:latin typeface="Century Gothic" panose="020B0502020202020204" pitchFamily="34" charset="0"/>
              <a:ea typeface="Calibri" panose="020F0502020204030204" pitchFamily="34" charset="0"/>
              <a:cs typeface="Mangal" panose="02040503050203030202" pitchFamily="18" charset="0"/>
            </a:endParaRPr>
          </a:p>
          <a:p>
            <a:pPr marL="0" indent="0">
              <a:buNone/>
            </a:pPr>
            <a:endParaRPr lang="en-IN" sz="1400" dirty="0">
              <a:latin typeface="Century Gothic" panose="020B0502020202020204" pitchFamily="34" charset="0"/>
            </a:endParaRPr>
          </a:p>
          <a:p>
            <a:pPr marL="0" indent="0">
              <a:buNone/>
            </a:pPr>
            <a:r>
              <a:rPr lang="en-IN" sz="1400" b="1" dirty="0">
                <a:latin typeface="Century Gothic" panose="020B0502020202020204" pitchFamily="34" charset="0"/>
              </a:rPr>
              <a:t>GIVEN DATA: </a:t>
            </a:r>
            <a:r>
              <a:rPr lang="en-IN" sz="1400" dirty="0">
                <a:latin typeface="Century Gothic" panose="020B0502020202020204" pitchFamily="34" charset="0"/>
              </a:rPr>
              <a:t>The bike sharing rental data set contains the hourly and daily count of rental bikes between years 2011 and 2012 in capital bike sharing system. With corresponding weather and seasonal information.</a:t>
            </a:r>
          </a:p>
          <a:p>
            <a:pPr marL="0" indent="0">
              <a:buNone/>
            </a:pPr>
            <a:r>
              <a:rPr lang="en-IN" sz="1400" dirty="0">
                <a:latin typeface="Century Gothic" panose="020B0502020202020204" pitchFamily="34" charset="0"/>
              </a:rPr>
              <a:t>Data set contains </a:t>
            </a:r>
            <a:r>
              <a:rPr lang="en-IN" sz="1400" b="1" dirty="0">
                <a:latin typeface="Century Gothic" panose="020B0502020202020204" pitchFamily="34" charset="0"/>
              </a:rPr>
              <a:t>17 columns and 17379 rows</a:t>
            </a:r>
          </a:p>
          <a:p>
            <a:pPr marL="0" indent="0">
              <a:buNone/>
            </a:pPr>
            <a:endParaRPr lang="en-IN" sz="1400" b="1" dirty="0">
              <a:latin typeface="Century Gothic" panose="020B0502020202020204" pitchFamily="34" charset="0"/>
            </a:endParaRPr>
          </a:p>
          <a:p>
            <a:pPr marL="0" indent="0">
              <a:buNone/>
            </a:pPr>
            <a:r>
              <a:rPr lang="en-IN" sz="1400" b="1" dirty="0">
                <a:latin typeface="Century Gothic" panose="020B0502020202020204" pitchFamily="34" charset="0"/>
              </a:rPr>
              <a:t>Attribute information :</a:t>
            </a:r>
          </a:p>
          <a:p>
            <a:pPr>
              <a:buFont typeface="Wingdings" panose="05000000000000000000" pitchFamily="2" charset="2"/>
              <a:buChar char="q"/>
            </a:pPr>
            <a:r>
              <a:rPr lang="en-US" sz="1400" dirty="0">
                <a:latin typeface="Century Gothic" panose="020B0502020202020204" pitchFamily="34" charset="0"/>
              </a:rPr>
              <a:t> instant : index number</a:t>
            </a:r>
          </a:p>
          <a:p>
            <a:pPr>
              <a:buFont typeface="Wingdings" panose="05000000000000000000" pitchFamily="2" charset="2"/>
              <a:buChar char="q"/>
            </a:pPr>
            <a:r>
              <a:rPr lang="en-US" sz="1400" dirty="0">
                <a:latin typeface="Century Gothic" panose="020B0502020202020204" pitchFamily="34" charset="0"/>
              </a:rPr>
              <a:t> dteday : date (format: YYYY-MM-DD) </a:t>
            </a:r>
          </a:p>
          <a:p>
            <a:pPr>
              <a:buFont typeface="Wingdings" panose="05000000000000000000" pitchFamily="2" charset="2"/>
              <a:buChar char="q"/>
            </a:pPr>
            <a:r>
              <a:rPr lang="en-US" sz="1400" dirty="0">
                <a:latin typeface="Century Gothic" panose="020B0502020202020204" pitchFamily="34" charset="0"/>
              </a:rPr>
              <a:t> season : season name </a:t>
            </a:r>
          </a:p>
          <a:p>
            <a:pPr>
              <a:buFont typeface="Wingdings" panose="05000000000000000000" pitchFamily="2" charset="2"/>
              <a:buChar char="q"/>
            </a:pPr>
            <a:r>
              <a:rPr lang="en-US" sz="1400" dirty="0">
                <a:latin typeface="Century Gothic" panose="020B0502020202020204" pitchFamily="34" charset="0"/>
              </a:rPr>
              <a:t>Yr : year </a:t>
            </a:r>
          </a:p>
          <a:p>
            <a:pPr>
              <a:buFont typeface="Wingdings" panose="05000000000000000000" pitchFamily="2" charset="2"/>
              <a:buChar char="q"/>
            </a:pPr>
            <a:r>
              <a:rPr lang="en-US" sz="1400" dirty="0">
                <a:latin typeface="Century Gothic" panose="020B0502020202020204" pitchFamily="34" charset="0"/>
              </a:rPr>
              <a:t> month : month (1-12)(Jan-dec)</a:t>
            </a:r>
          </a:p>
          <a:p>
            <a:pPr>
              <a:buFont typeface="Wingdings" panose="05000000000000000000" pitchFamily="2" charset="2"/>
              <a:buChar char="q"/>
            </a:pPr>
            <a:r>
              <a:rPr lang="en-US" sz="1400" dirty="0">
                <a:latin typeface="Century Gothic" panose="020B0502020202020204" pitchFamily="34" charset="0"/>
              </a:rPr>
              <a:t> Hr : hour(0 to 23) </a:t>
            </a:r>
          </a:p>
          <a:p>
            <a:pPr>
              <a:buFont typeface="Wingdings" panose="05000000000000000000" pitchFamily="2" charset="2"/>
              <a:buChar char="q"/>
            </a:pPr>
            <a:r>
              <a:rPr lang="en-US" sz="1400" dirty="0">
                <a:latin typeface="Century Gothic" panose="020B0502020202020204" pitchFamily="34" charset="0"/>
              </a:rPr>
              <a:t> holiday : whether the holiday is there or not</a:t>
            </a:r>
          </a:p>
          <a:p>
            <a:pPr>
              <a:buFont typeface="Wingdings" panose="05000000000000000000" pitchFamily="2" charset="2"/>
              <a:buChar char="q"/>
            </a:pPr>
            <a:r>
              <a:rPr lang="en-US" sz="1400" dirty="0">
                <a:latin typeface="Century Gothic" panose="020B0502020202020204" pitchFamily="34" charset="0"/>
              </a:rPr>
              <a:t> Weekday : day of the week </a:t>
            </a:r>
          </a:p>
          <a:p>
            <a:pPr>
              <a:buFont typeface="Wingdings" panose="05000000000000000000" pitchFamily="2" charset="2"/>
              <a:buChar char="q"/>
            </a:pPr>
            <a:r>
              <a:rPr lang="en-US" sz="1400" dirty="0">
                <a:latin typeface="Century Gothic" panose="020B0502020202020204" pitchFamily="34" charset="0"/>
              </a:rPr>
              <a:t> workingday: whether it is a working day or not </a:t>
            </a:r>
          </a:p>
          <a:p>
            <a:pPr>
              <a:buFont typeface="Wingdings" panose="05000000000000000000" pitchFamily="2" charset="2"/>
              <a:buChar char="q"/>
            </a:pPr>
            <a:r>
              <a:rPr lang="en-US" sz="1400" dirty="0">
                <a:latin typeface="Century Gothic" panose="020B0502020202020204" pitchFamily="34" charset="0"/>
              </a:rPr>
              <a:t> weathersit : weather situation </a:t>
            </a:r>
          </a:p>
          <a:p>
            <a:pPr>
              <a:buFont typeface="Wingdings" panose="05000000000000000000" pitchFamily="2" charset="2"/>
              <a:buChar char="q"/>
            </a:pPr>
            <a:r>
              <a:rPr lang="en-US" sz="1400" dirty="0">
                <a:latin typeface="Century Gothic" panose="020B0502020202020204" pitchFamily="34" charset="0"/>
              </a:rPr>
              <a:t> temp : normalized temperature in Celsius</a:t>
            </a:r>
          </a:p>
          <a:p>
            <a:pPr>
              <a:buFont typeface="Wingdings" panose="05000000000000000000" pitchFamily="2" charset="2"/>
              <a:buChar char="q"/>
            </a:pPr>
            <a:r>
              <a:rPr lang="en-US" sz="1400" dirty="0">
                <a:latin typeface="Century Gothic" panose="020B0502020202020204" pitchFamily="34" charset="0"/>
              </a:rPr>
              <a:t> Atemp : normalized feeling temperature </a:t>
            </a:r>
          </a:p>
          <a:p>
            <a:pPr>
              <a:buFont typeface="Wingdings" panose="05000000000000000000" pitchFamily="2" charset="2"/>
              <a:buChar char="q"/>
            </a:pPr>
            <a:r>
              <a:rPr lang="en-US" sz="1400" dirty="0">
                <a:latin typeface="Century Gothic" panose="020B0502020202020204" pitchFamily="34" charset="0"/>
              </a:rPr>
              <a:t> hum : normalized humidity. The values are divided by 100 </a:t>
            </a:r>
          </a:p>
          <a:p>
            <a:pPr>
              <a:buFont typeface="Wingdings" panose="05000000000000000000" pitchFamily="2" charset="2"/>
              <a:buChar char="q"/>
            </a:pPr>
            <a:r>
              <a:rPr lang="en-US" sz="1400" dirty="0">
                <a:latin typeface="Century Gothic" panose="020B0502020202020204" pitchFamily="34" charset="0"/>
              </a:rPr>
              <a:t> windspeed : normalized wind speed. Values are divided by 67 </a:t>
            </a:r>
          </a:p>
          <a:p>
            <a:pPr>
              <a:buFont typeface="Wingdings" panose="05000000000000000000" pitchFamily="2" charset="2"/>
              <a:buChar char="q"/>
            </a:pPr>
            <a:r>
              <a:rPr lang="en-US" sz="1400" dirty="0">
                <a:latin typeface="Century Gothic" panose="020B0502020202020204" pitchFamily="34" charset="0"/>
              </a:rPr>
              <a:t> casual : count of casual users </a:t>
            </a:r>
          </a:p>
          <a:p>
            <a:pPr>
              <a:buFont typeface="Wingdings" panose="05000000000000000000" pitchFamily="2" charset="2"/>
              <a:buChar char="q"/>
            </a:pPr>
            <a:r>
              <a:rPr lang="en-US" sz="1400" dirty="0">
                <a:latin typeface="Century Gothic" panose="020B0502020202020204" pitchFamily="34" charset="0"/>
              </a:rPr>
              <a:t> registered : number of registered users </a:t>
            </a:r>
          </a:p>
          <a:p>
            <a:pPr>
              <a:buFont typeface="Wingdings" panose="05000000000000000000" pitchFamily="2" charset="2"/>
              <a:buChar char="q"/>
            </a:pPr>
            <a:r>
              <a:rPr lang="en-US" sz="1400" dirty="0">
                <a:latin typeface="Century Gothic" panose="020B0502020202020204" pitchFamily="34" charset="0"/>
              </a:rPr>
              <a:t> cnt : count of total rental biked including both casual and registered</a:t>
            </a:r>
            <a:endParaRPr lang="en-IN" sz="1400" dirty="0">
              <a:latin typeface="Century Gothic" panose="020B0502020202020204" pitchFamily="34" charset="0"/>
            </a:endParaRPr>
          </a:p>
          <a:p>
            <a:endParaRPr lang="en-IN" sz="1400" dirty="0">
              <a:latin typeface="Century Gothic" panose="020B0502020202020204" pitchFamily="34" charset="0"/>
            </a:endParaRPr>
          </a:p>
        </p:txBody>
      </p:sp>
    </p:spTree>
    <p:extLst>
      <p:ext uri="{BB962C8B-B14F-4D97-AF65-F5344CB8AC3E}">
        <p14:creationId xmlns:p14="http://schemas.microsoft.com/office/powerpoint/2010/main" val="246313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48953-92D8-B017-6BFA-901BC1B5908F}"/>
            </a:ext>
          </a:extLst>
        </p:cNvPr>
        <p:cNvGrpSpPr/>
        <p:nvPr/>
      </p:nvGrpSpPr>
      <p:grpSpPr>
        <a:xfrm>
          <a:off x="0" y="0"/>
          <a:ext cx="0" cy="0"/>
          <a:chOff x="0" y="0"/>
          <a:chExt cx="0" cy="0"/>
        </a:xfrm>
      </p:grpSpPr>
      <p:graphicFrame>
        <p:nvGraphicFramePr>
          <p:cNvPr id="16" name="Content Placeholder 15">
            <a:extLst>
              <a:ext uri="{FF2B5EF4-FFF2-40B4-BE49-F238E27FC236}">
                <a16:creationId xmlns:a16="http://schemas.microsoft.com/office/drawing/2014/main" id="{BB3337DF-644E-E144-0E2C-D6005C2EF139}"/>
              </a:ext>
            </a:extLst>
          </p:cNvPr>
          <p:cNvGraphicFramePr>
            <a:graphicFrameLocks noGrp="1"/>
          </p:cNvGraphicFramePr>
          <p:nvPr>
            <p:ph sz="half" idx="1"/>
            <p:extLst>
              <p:ext uri="{D42A27DB-BD31-4B8C-83A1-F6EECF244321}">
                <p14:modId xmlns:p14="http://schemas.microsoft.com/office/powerpoint/2010/main" val="3314507243"/>
              </p:ext>
            </p:extLst>
          </p:nvPr>
        </p:nvGraphicFramePr>
        <p:xfrm>
          <a:off x="285135" y="-1071717"/>
          <a:ext cx="11680724" cy="9409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 name="Title 1">
            <a:extLst>
              <a:ext uri="{FF2B5EF4-FFF2-40B4-BE49-F238E27FC236}">
                <a16:creationId xmlns:a16="http://schemas.microsoft.com/office/drawing/2014/main" id="{0873D0B8-D0C9-CEEC-36AE-CB789149E7B0}"/>
              </a:ext>
            </a:extLst>
          </p:cNvPr>
          <p:cNvSpPr>
            <a:spLocks noGrp="1"/>
          </p:cNvSpPr>
          <p:nvPr>
            <p:ph type="title"/>
          </p:nvPr>
        </p:nvSpPr>
        <p:spPr>
          <a:xfrm>
            <a:off x="-4916" y="0"/>
            <a:ext cx="12196916" cy="1160206"/>
          </a:xfrm>
        </p:spPr>
        <p:txBody>
          <a:bodyPr>
            <a:normAutofit/>
          </a:bodyPr>
          <a:lstStyle/>
          <a:p>
            <a:pPr algn="ctr"/>
            <a:r>
              <a:rPr lang="en-IN" sz="3600" b="1" dirty="0">
                <a:latin typeface="Century Gothic" panose="020B0502020202020204" pitchFamily="34" charset="0"/>
              </a:rPr>
              <a:t>PROJECT WORKFLOW</a:t>
            </a:r>
          </a:p>
        </p:txBody>
      </p:sp>
    </p:spTree>
    <p:extLst>
      <p:ext uri="{BB962C8B-B14F-4D97-AF65-F5344CB8AC3E}">
        <p14:creationId xmlns:p14="http://schemas.microsoft.com/office/powerpoint/2010/main" val="265241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CB8EB-6FFD-757B-55B8-3686D60E1F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8C85B0-F6B1-B571-BC1E-EB71002003E8}"/>
              </a:ext>
            </a:extLst>
          </p:cNvPr>
          <p:cNvSpPr>
            <a:spLocks noGrp="1"/>
          </p:cNvSpPr>
          <p:nvPr>
            <p:ph type="title"/>
          </p:nvPr>
        </p:nvSpPr>
        <p:spPr>
          <a:xfrm>
            <a:off x="-4916" y="0"/>
            <a:ext cx="12196916" cy="1160206"/>
          </a:xfrm>
        </p:spPr>
        <p:txBody>
          <a:bodyPr>
            <a:normAutofit/>
          </a:bodyPr>
          <a:lstStyle/>
          <a:p>
            <a:pPr algn="ctr"/>
            <a:r>
              <a:rPr lang="en-IN" sz="3600" b="1" dirty="0">
                <a:latin typeface="Century Gothic" panose="020B0502020202020204" pitchFamily="34" charset="0"/>
              </a:rPr>
              <a:t>EXPLORATORY DATA ANALYSIS</a:t>
            </a:r>
          </a:p>
        </p:txBody>
      </p:sp>
      <p:sp>
        <p:nvSpPr>
          <p:cNvPr id="3" name="Content Placeholder 2">
            <a:extLst>
              <a:ext uri="{FF2B5EF4-FFF2-40B4-BE49-F238E27FC236}">
                <a16:creationId xmlns:a16="http://schemas.microsoft.com/office/drawing/2014/main" id="{9A950BD9-59EE-52C2-C43C-C1AC3F23BD47}"/>
              </a:ext>
            </a:extLst>
          </p:cNvPr>
          <p:cNvSpPr>
            <a:spLocks noGrp="1"/>
          </p:cNvSpPr>
          <p:nvPr>
            <p:ph idx="1"/>
          </p:nvPr>
        </p:nvSpPr>
        <p:spPr>
          <a:xfrm>
            <a:off x="184944" y="1052051"/>
            <a:ext cx="12007055" cy="5152103"/>
          </a:xfrm>
        </p:spPr>
        <p:txBody>
          <a:bodyPr>
            <a:normAutofit/>
          </a:bodyPr>
          <a:lstStyle/>
          <a:p>
            <a:r>
              <a:rPr lang="en-US" sz="1600" dirty="0">
                <a:latin typeface="Century Gothic" panose="020B0502020202020204" pitchFamily="34" charset="0"/>
              </a:rPr>
              <a:t>Steps followed in EDA are:</a:t>
            </a:r>
          </a:p>
          <a:p>
            <a:pPr lvl="1"/>
            <a:r>
              <a:rPr lang="en-US" sz="1600" dirty="0">
                <a:latin typeface="Century Gothic" panose="020B0502020202020204" pitchFamily="34" charset="0"/>
              </a:rPr>
              <a:t>Understanding the structure, columns, and data types.</a:t>
            </a:r>
          </a:p>
          <a:p>
            <a:pPr marL="274320" lvl="1" indent="0">
              <a:buNone/>
            </a:pPr>
            <a:endParaRPr lang="en-US" sz="1600" dirty="0">
              <a:latin typeface="Century Gothic" panose="020B0502020202020204" pitchFamily="34" charset="0"/>
            </a:endParaRPr>
          </a:p>
          <a:p>
            <a:endParaRPr lang="en-IN" sz="1400" dirty="0">
              <a:latin typeface="Century Gothic" panose="020B0502020202020204" pitchFamily="34" charset="0"/>
            </a:endParaRPr>
          </a:p>
          <a:p>
            <a:endParaRPr lang="en-IN" sz="1400" dirty="0">
              <a:latin typeface="Century Gothic" panose="020B0502020202020204" pitchFamily="34" charset="0"/>
            </a:endParaRPr>
          </a:p>
          <a:p>
            <a:pPr marL="0" indent="0">
              <a:buNone/>
            </a:pPr>
            <a:endParaRPr lang="en-IN" sz="1400" b="1" dirty="0">
              <a:latin typeface="Century Gothic" panose="020B0502020202020204" pitchFamily="34" charset="0"/>
            </a:endParaRPr>
          </a:p>
          <a:p>
            <a:pPr marL="0" indent="0">
              <a:buNone/>
            </a:pPr>
            <a:endParaRPr lang="en-IN" sz="1400" b="1" dirty="0">
              <a:latin typeface="Century Gothic" panose="020B0502020202020204" pitchFamily="34" charset="0"/>
            </a:endParaRPr>
          </a:p>
          <a:p>
            <a:pPr marL="0" indent="0">
              <a:buNone/>
            </a:pPr>
            <a:endParaRPr lang="en-IN" sz="1400" dirty="0">
              <a:latin typeface="Century Gothic" panose="020B0502020202020204" pitchFamily="34" charset="0"/>
            </a:endParaRPr>
          </a:p>
          <a:p>
            <a:pPr marL="0" indent="0">
              <a:buNone/>
            </a:pPr>
            <a:endParaRPr lang="en-IN" sz="1400" dirty="0">
              <a:latin typeface="Century Gothic" panose="020B0502020202020204" pitchFamily="34" charset="0"/>
            </a:endParaRPr>
          </a:p>
          <a:p>
            <a:pPr marL="0" indent="0">
              <a:buNone/>
            </a:pPr>
            <a:endParaRPr lang="en-IN" sz="1400" dirty="0">
              <a:latin typeface="Century Gothic" panose="020B0502020202020204" pitchFamily="34" charset="0"/>
            </a:endParaRPr>
          </a:p>
          <a:p>
            <a:pPr marL="0" indent="0">
              <a:buNone/>
            </a:pPr>
            <a:endParaRPr lang="en-IN" sz="1400" dirty="0">
              <a:latin typeface="Century Gothic" panose="020B0502020202020204" pitchFamily="34" charset="0"/>
            </a:endParaRPr>
          </a:p>
          <a:p>
            <a:pPr marL="0" indent="0">
              <a:buNone/>
            </a:pPr>
            <a:endParaRPr lang="en-IN" sz="1400" dirty="0">
              <a:latin typeface="Century Gothic" panose="020B0502020202020204" pitchFamily="34" charset="0"/>
            </a:endParaRPr>
          </a:p>
        </p:txBody>
      </p:sp>
      <p:graphicFrame>
        <p:nvGraphicFramePr>
          <p:cNvPr id="9" name="Content Placeholder 3">
            <a:extLst>
              <a:ext uri="{FF2B5EF4-FFF2-40B4-BE49-F238E27FC236}">
                <a16:creationId xmlns:a16="http://schemas.microsoft.com/office/drawing/2014/main" id="{26B03B0E-153D-68BC-42EC-462E1616FEC4}"/>
              </a:ext>
            </a:extLst>
          </p:cNvPr>
          <p:cNvGraphicFramePr>
            <a:graphicFrameLocks/>
          </p:cNvGraphicFramePr>
          <p:nvPr>
            <p:extLst>
              <p:ext uri="{D42A27DB-BD31-4B8C-83A1-F6EECF244321}">
                <p14:modId xmlns:p14="http://schemas.microsoft.com/office/powerpoint/2010/main" val="3127436221"/>
              </p:ext>
            </p:extLst>
          </p:nvPr>
        </p:nvGraphicFramePr>
        <p:xfrm>
          <a:off x="255639" y="1882176"/>
          <a:ext cx="8450477" cy="4250260"/>
        </p:xfrm>
        <a:graphic>
          <a:graphicData uri="http://schemas.openxmlformats.org/drawingml/2006/table">
            <a:tbl>
              <a:tblPr/>
              <a:tblGrid>
                <a:gridCol w="1323423">
                  <a:extLst>
                    <a:ext uri="{9D8B030D-6E8A-4147-A177-3AD203B41FA5}">
                      <a16:colId xmlns:a16="http://schemas.microsoft.com/office/drawing/2014/main" val="2885367862"/>
                    </a:ext>
                  </a:extLst>
                </a:gridCol>
                <a:gridCol w="995602">
                  <a:extLst>
                    <a:ext uri="{9D8B030D-6E8A-4147-A177-3AD203B41FA5}">
                      <a16:colId xmlns:a16="http://schemas.microsoft.com/office/drawing/2014/main" val="547499964"/>
                    </a:ext>
                  </a:extLst>
                </a:gridCol>
                <a:gridCol w="995602">
                  <a:extLst>
                    <a:ext uri="{9D8B030D-6E8A-4147-A177-3AD203B41FA5}">
                      <a16:colId xmlns:a16="http://schemas.microsoft.com/office/drawing/2014/main" val="1575509584"/>
                    </a:ext>
                  </a:extLst>
                </a:gridCol>
                <a:gridCol w="995603">
                  <a:extLst>
                    <a:ext uri="{9D8B030D-6E8A-4147-A177-3AD203B41FA5}">
                      <a16:colId xmlns:a16="http://schemas.microsoft.com/office/drawing/2014/main" val="1278205025"/>
                    </a:ext>
                  </a:extLst>
                </a:gridCol>
                <a:gridCol w="1104874">
                  <a:extLst>
                    <a:ext uri="{9D8B030D-6E8A-4147-A177-3AD203B41FA5}">
                      <a16:colId xmlns:a16="http://schemas.microsoft.com/office/drawing/2014/main" val="2270268798"/>
                    </a:ext>
                  </a:extLst>
                </a:gridCol>
                <a:gridCol w="1032027">
                  <a:extLst>
                    <a:ext uri="{9D8B030D-6E8A-4147-A177-3AD203B41FA5}">
                      <a16:colId xmlns:a16="http://schemas.microsoft.com/office/drawing/2014/main" val="259535234"/>
                    </a:ext>
                  </a:extLst>
                </a:gridCol>
                <a:gridCol w="1165786">
                  <a:extLst>
                    <a:ext uri="{9D8B030D-6E8A-4147-A177-3AD203B41FA5}">
                      <a16:colId xmlns:a16="http://schemas.microsoft.com/office/drawing/2014/main" val="2515596770"/>
                    </a:ext>
                  </a:extLst>
                </a:gridCol>
                <a:gridCol w="837560">
                  <a:extLst>
                    <a:ext uri="{9D8B030D-6E8A-4147-A177-3AD203B41FA5}">
                      <a16:colId xmlns:a16="http://schemas.microsoft.com/office/drawing/2014/main" val="475084607"/>
                    </a:ext>
                  </a:extLst>
                </a:gridCol>
              </a:tblGrid>
              <a:tr h="712943">
                <a:tc>
                  <a:txBody>
                    <a:bodyPr/>
                    <a:lstStyle/>
                    <a:p>
                      <a:r>
                        <a:rPr lang="en-IN" sz="1400" b="1" dirty="0">
                          <a:latin typeface="Century Gothic" panose="020B0502020202020204" pitchFamily="34" charset="0"/>
                        </a:rPr>
                        <a:t>Metric</a:t>
                      </a:r>
                      <a:endParaRPr lang="en-IN" sz="1400" dirty="0">
                        <a:latin typeface="Century Gothic" panose="020B0502020202020204" pitchFamily="34" charset="0"/>
                      </a:endParaRP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1" dirty="0">
                          <a:latin typeface="Century Gothic" panose="020B0502020202020204" pitchFamily="34" charset="0"/>
                        </a:rPr>
                        <a:t>temp</a:t>
                      </a:r>
                      <a:endParaRPr lang="en-IN" sz="1400" dirty="0">
                        <a:latin typeface="Century Gothic" panose="020B0502020202020204" pitchFamily="34" charset="0"/>
                      </a:endParaRP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1" dirty="0" err="1">
                          <a:latin typeface="Century Gothic" panose="020B0502020202020204" pitchFamily="34" charset="0"/>
                        </a:rPr>
                        <a:t>atemp</a:t>
                      </a:r>
                      <a:endParaRPr lang="en-IN" sz="1400" dirty="0">
                        <a:latin typeface="Century Gothic" panose="020B0502020202020204" pitchFamily="34" charset="0"/>
                      </a:endParaRP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1">
                          <a:latin typeface="Century Gothic" panose="020B0502020202020204" pitchFamily="34" charset="0"/>
                        </a:rPr>
                        <a:t>hum</a:t>
                      </a:r>
                      <a:endParaRPr lang="en-IN" sz="1400">
                        <a:latin typeface="Century Gothic" panose="020B0502020202020204" pitchFamily="34" charset="0"/>
                      </a:endParaRP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1" dirty="0">
                          <a:latin typeface="Century Gothic" panose="020B0502020202020204" pitchFamily="34" charset="0"/>
                        </a:rPr>
                        <a:t>windspeed</a:t>
                      </a:r>
                      <a:endParaRPr lang="en-IN" sz="1400" dirty="0">
                        <a:latin typeface="Century Gothic" panose="020B0502020202020204" pitchFamily="34" charset="0"/>
                      </a:endParaRP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1">
                          <a:latin typeface="Century Gothic" panose="020B0502020202020204" pitchFamily="34" charset="0"/>
                        </a:rPr>
                        <a:t>casual</a:t>
                      </a:r>
                      <a:endParaRPr lang="en-IN" sz="1400">
                        <a:latin typeface="Century Gothic" panose="020B0502020202020204" pitchFamily="34" charset="0"/>
                      </a:endParaRP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1">
                          <a:latin typeface="Century Gothic" panose="020B0502020202020204" pitchFamily="34" charset="0"/>
                        </a:rPr>
                        <a:t>registered</a:t>
                      </a:r>
                      <a:endParaRPr lang="en-IN" sz="1400">
                        <a:latin typeface="Century Gothic" panose="020B0502020202020204" pitchFamily="34" charset="0"/>
                      </a:endParaRP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400" b="1" dirty="0" err="1">
                          <a:latin typeface="Century Gothic" panose="020B0502020202020204" pitchFamily="34" charset="0"/>
                        </a:rPr>
                        <a:t>cnt</a:t>
                      </a:r>
                      <a:endParaRPr lang="en-IN" sz="1400" dirty="0">
                        <a:latin typeface="Century Gothic" panose="020B0502020202020204" pitchFamily="34" charset="0"/>
                      </a:endParaRP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6709283"/>
                  </a:ext>
                </a:extLst>
              </a:tr>
              <a:tr h="403482">
                <a:tc>
                  <a:txBody>
                    <a:bodyPr/>
                    <a:lstStyle/>
                    <a:p>
                      <a:r>
                        <a:rPr lang="en-IN" sz="1600" b="1">
                          <a:latin typeface="Century Gothic" panose="020B0502020202020204" pitchFamily="34" charset="0"/>
                        </a:rPr>
                        <a:t>Count</a:t>
                      </a:r>
                      <a:endParaRPr lang="en-IN" sz="1600">
                        <a:latin typeface="Century Gothic" panose="020B0502020202020204" pitchFamily="34" charset="0"/>
                      </a:endParaRP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Century Gothic" panose="020B0502020202020204" pitchFamily="34" charset="0"/>
                        </a:rPr>
                        <a:t>17,368</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17,373</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17,373</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17,374</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17,378</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17,378</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17,379</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880807"/>
                  </a:ext>
                </a:extLst>
              </a:tr>
              <a:tr h="403482">
                <a:tc>
                  <a:txBody>
                    <a:bodyPr/>
                    <a:lstStyle/>
                    <a:p>
                      <a:r>
                        <a:rPr lang="en-IN" sz="1600" b="1" dirty="0">
                          <a:latin typeface="Century Gothic" panose="020B0502020202020204" pitchFamily="34" charset="0"/>
                        </a:rPr>
                        <a:t>Mean</a:t>
                      </a:r>
                      <a:endParaRPr lang="en-IN" sz="1600" dirty="0">
                        <a:latin typeface="Century Gothic" panose="020B0502020202020204" pitchFamily="34" charset="0"/>
                      </a:endParaRP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Century Gothic" panose="020B0502020202020204" pitchFamily="34" charset="0"/>
                        </a:rPr>
                        <a:t>0.497</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0.476</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0.627</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Century Gothic" panose="020B0502020202020204" pitchFamily="34" charset="0"/>
                        </a:rPr>
                        <a:t>0.190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Century Gothic" panose="020B0502020202020204" pitchFamily="34" charset="0"/>
                        </a:rPr>
                        <a:t>35.68</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153.79</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189.46</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9652850"/>
                  </a:ext>
                </a:extLst>
              </a:tr>
              <a:tr h="403482">
                <a:tc>
                  <a:txBody>
                    <a:bodyPr/>
                    <a:lstStyle/>
                    <a:p>
                      <a:r>
                        <a:rPr lang="en-IN" sz="1600" b="1">
                          <a:latin typeface="Century Gothic" panose="020B0502020202020204" pitchFamily="34" charset="0"/>
                        </a:rPr>
                        <a:t>Std. Dev.</a:t>
                      </a:r>
                      <a:endParaRPr lang="en-IN" sz="1600">
                        <a:latin typeface="Century Gothic" panose="020B0502020202020204" pitchFamily="34" charset="0"/>
                      </a:endParaRP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Century Gothic" panose="020B0502020202020204" pitchFamily="34" charset="0"/>
                        </a:rPr>
                        <a:t>0.193</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0.172</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0.193</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0.122</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49.31</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151.36</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181.39</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3003375"/>
                  </a:ext>
                </a:extLst>
              </a:tr>
              <a:tr h="403482">
                <a:tc>
                  <a:txBody>
                    <a:bodyPr/>
                    <a:lstStyle/>
                    <a:p>
                      <a:r>
                        <a:rPr lang="en-IN" sz="1600" b="1">
                          <a:latin typeface="Century Gothic" panose="020B0502020202020204" pitchFamily="34" charset="0"/>
                        </a:rPr>
                        <a:t>Min</a:t>
                      </a:r>
                      <a:endParaRPr lang="en-IN" sz="1600">
                        <a:latin typeface="Century Gothic" panose="020B0502020202020204" pitchFamily="34" charset="0"/>
                      </a:endParaRP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Century Gothic" panose="020B0502020202020204" pitchFamily="34" charset="0"/>
                        </a:rPr>
                        <a:t>0.020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0.000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0.000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0.000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0.00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Century Gothic" panose="020B0502020202020204" pitchFamily="34" charset="0"/>
                        </a:rPr>
                        <a:t>0.00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1.00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1545186"/>
                  </a:ext>
                </a:extLst>
              </a:tr>
              <a:tr h="403482">
                <a:tc>
                  <a:txBody>
                    <a:bodyPr/>
                    <a:lstStyle/>
                    <a:p>
                      <a:r>
                        <a:rPr lang="en-IN" sz="1600" b="1">
                          <a:latin typeface="Century Gothic" panose="020B0502020202020204" pitchFamily="34" charset="0"/>
                        </a:rPr>
                        <a:t>25% (Q1)</a:t>
                      </a:r>
                      <a:endParaRPr lang="en-IN" sz="1600">
                        <a:latin typeface="Century Gothic" panose="020B0502020202020204" pitchFamily="34" charset="0"/>
                      </a:endParaRP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0.340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0.333</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0.480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0.105</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4.00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34.00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40.00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6684261"/>
                  </a:ext>
                </a:extLst>
              </a:tr>
              <a:tr h="712943">
                <a:tc>
                  <a:txBody>
                    <a:bodyPr/>
                    <a:lstStyle/>
                    <a:p>
                      <a:r>
                        <a:rPr lang="en-IN" sz="1600" b="1" dirty="0">
                          <a:latin typeface="Century Gothic" panose="020B0502020202020204" pitchFamily="34" charset="0"/>
                        </a:rPr>
                        <a:t>Median (Q2)</a:t>
                      </a:r>
                      <a:endParaRPr lang="en-IN" sz="1600" dirty="0">
                        <a:latin typeface="Century Gothic" panose="020B0502020202020204" pitchFamily="34" charset="0"/>
                      </a:endParaRP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0.500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Century Gothic" panose="020B0502020202020204" pitchFamily="34" charset="0"/>
                        </a:rPr>
                        <a:t>0.485</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Century Gothic" panose="020B0502020202020204" pitchFamily="34" charset="0"/>
                        </a:rPr>
                        <a:t>0.630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0.194</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17.00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115.00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142.00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8033853"/>
                  </a:ext>
                </a:extLst>
              </a:tr>
              <a:tr h="403482">
                <a:tc>
                  <a:txBody>
                    <a:bodyPr/>
                    <a:lstStyle/>
                    <a:p>
                      <a:r>
                        <a:rPr lang="en-IN" sz="1600" b="1">
                          <a:latin typeface="Century Gothic" panose="020B0502020202020204" pitchFamily="34" charset="0"/>
                        </a:rPr>
                        <a:t>75% (Q3)</a:t>
                      </a:r>
                      <a:endParaRPr lang="en-IN" sz="1600">
                        <a:latin typeface="Century Gothic" panose="020B0502020202020204" pitchFamily="34" charset="0"/>
                      </a:endParaRP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0.660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Century Gothic" panose="020B0502020202020204" pitchFamily="34" charset="0"/>
                        </a:rPr>
                        <a:t>0.621</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Century Gothic" panose="020B0502020202020204" pitchFamily="34" charset="0"/>
                        </a:rPr>
                        <a:t>0.780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Century Gothic" panose="020B0502020202020204" pitchFamily="34" charset="0"/>
                        </a:rPr>
                        <a:t>0.254</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Century Gothic" panose="020B0502020202020204" pitchFamily="34" charset="0"/>
                        </a:rPr>
                        <a:t>48.00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Century Gothic" panose="020B0502020202020204" pitchFamily="34" charset="0"/>
                        </a:rPr>
                        <a:t>220.00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Century Gothic" panose="020B0502020202020204" pitchFamily="34" charset="0"/>
                        </a:rPr>
                        <a:t>281.00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7425961"/>
                  </a:ext>
                </a:extLst>
              </a:tr>
              <a:tr h="403482">
                <a:tc>
                  <a:txBody>
                    <a:bodyPr/>
                    <a:lstStyle/>
                    <a:p>
                      <a:r>
                        <a:rPr lang="en-IN" sz="1600" b="1" dirty="0">
                          <a:latin typeface="Century Gothic" panose="020B0502020202020204" pitchFamily="34" charset="0"/>
                        </a:rPr>
                        <a:t>Max</a:t>
                      </a:r>
                      <a:endParaRPr lang="en-IN" sz="1600" dirty="0">
                        <a:latin typeface="Century Gothic" panose="020B0502020202020204" pitchFamily="34" charset="0"/>
                      </a:endParaRP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Century Gothic" panose="020B0502020202020204" pitchFamily="34" charset="0"/>
                        </a:rPr>
                        <a:t>1.000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1.000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1.000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Century Gothic" panose="020B0502020202020204" pitchFamily="34" charset="0"/>
                        </a:rPr>
                        <a:t>0.851</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367.00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a:latin typeface="Century Gothic" panose="020B0502020202020204" pitchFamily="34" charset="0"/>
                        </a:rPr>
                        <a:t>886.00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600" dirty="0">
                          <a:latin typeface="Century Gothic" panose="020B0502020202020204" pitchFamily="34" charset="0"/>
                        </a:rPr>
                        <a:t>977.00</a:t>
                      </a:r>
                    </a:p>
                  </a:txBody>
                  <a:tcPr marL="74083" marR="74083" marT="37042" marB="370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7374159"/>
                  </a:ext>
                </a:extLst>
              </a:tr>
            </a:tbl>
          </a:graphicData>
        </a:graphic>
      </p:graphicFrame>
      <p:sp>
        <p:nvSpPr>
          <p:cNvPr id="10" name="Rectangle 2">
            <a:extLst>
              <a:ext uri="{FF2B5EF4-FFF2-40B4-BE49-F238E27FC236}">
                <a16:creationId xmlns:a16="http://schemas.microsoft.com/office/drawing/2014/main" id="{ABAF8B0A-FED4-30AD-BD24-AA992F637B5C}"/>
              </a:ext>
            </a:extLst>
          </p:cNvPr>
          <p:cNvSpPr txBox="1">
            <a:spLocks noChangeArrowheads="1"/>
          </p:cNvSpPr>
          <p:nvPr/>
        </p:nvSpPr>
        <p:spPr bwMode="auto">
          <a:xfrm>
            <a:off x="8755277" y="2011375"/>
            <a:ext cx="3436723" cy="399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ClrTx/>
              <a:buSzTx/>
              <a:buFontTx/>
              <a:buNone/>
            </a:pPr>
            <a:r>
              <a:rPr lang="en-US" altLang="en-US" sz="1100" b="1" dirty="0">
                <a:highlight>
                  <a:srgbClr val="FFFF00"/>
                </a:highlight>
                <a:latin typeface="Century Gothic" panose="020B0502020202020204" pitchFamily="34" charset="0"/>
              </a:rPr>
              <a:t>Key Observations:</a:t>
            </a:r>
          </a:p>
          <a:p>
            <a:pPr marL="0" indent="0" eaLnBrk="0" fontAlgn="base" hangingPunct="0">
              <a:lnSpc>
                <a:spcPct val="100000"/>
              </a:lnSpc>
              <a:spcBef>
                <a:spcPct val="0"/>
              </a:spcBef>
              <a:spcAft>
                <a:spcPct val="0"/>
              </a:spcAft>
              <a:buClrTx/>
              <a:buSzTx/>
              <a:buFontTx/>
              <a:buAutoNum type="arabicPeriod"/>
            </a:pPr>
            <a:endParaRPr lang="en-US" altLang="en-US" sz="1100" b="1" dirty="0">
              <a:latin typeface="Century Gothic" panose="020B0502020202020204" pitchFamily="34" charset="0"/>
            </a:endParaRPr>
          </a:p>
          <a:p>
            <a:pPr marL="0" indent="0" eaLnBrk="0" fontAlgn="base" hangingPunct="0">
              <a:lnSpc>
                <a:spcPct val="100000"/>
              </a:lnSpc>
              <a:spcBef>
                <a:spcPct val="0"/>
              </a:spcBef>
              <a:spcAft>
                <a:spcPct val="0"/>
              </a:spcAft>
              <a:buClrTx/>
              <a:buSzTx/>
              <a:buFontTx/>
              <a:buAutoNum type="arabicPeriod"/>
            </a:pPr>
            <a:r>
              <a:rPr lang="en-US" altLang="en-US" sz="1100" b="1" dirty="0">
                <a:latin typeface="Century Gothic" panose="020B0502020202020204" pitchFamily="34" charset="0"/>
              </a:rPr>
              <a:t>temp and atemp</a:t>
            </a:r>
            <a:r>
              <a:rPr lang="en-US" altLang="en-US" sz="1100" dirty="0">
                <a:latin typeface="Century Gothic" panose="020B0502020202020204" pitchFamily="34" charset="0"/>
              </a:rPr>
              <a:t>:</a:t>
            </a:r>
          </a:p>
          <a:p>
            <a:pPr lvl="1" indent="0" eaLnBrk="0" fontAlgn="base" hangingPunct="0">
              <a:lnSpc>
                <a:spcPct val="100000"/>
              </a:lnSpc>
              <a:spcBef>
                <a:spcPct val="0"/>
              </a:spcBef>
              <a:spcAft>
                <a:spcPct val="0"/>
              </a:spcAft>
              <a:buClrTx/>
              <a:buSzTx/>
              <a:buFontTx/>
              <a:buChar char="•"/>
            </a:pPr>
            <a:r>
              <a:rPr lang="en-US" altLang="en-US" sz="1100" dirty="0">
                <a:latin typeface="Century Gothic" panose="020B0502020202020204" pitchFamily="34" charset="0"/>
              </a:rPr>
              <a:t>Mean and median are close, indicating symmetric distributions.</a:t>
            </a:r>
          </a:p>
          <a:p>
            <a:pPr lvl="1" indent="0" eaLnBrk="0" fontAlgn="base" hangingPunct="0">
              <a:lnSpc>
                <a:spcPct val="100000"/>
              </a:lnSpc>
              <a:spcBef>
                <a:spcPct val="0"/>
              </a:spcBef>
              <a:spcAft>
                <a:spcPct val="0"/>
              </a:spcAft>
              <a:buClrTx/>
              <a:buSzTx/>
              <a:buFontTx/>
              <a:buChar char="•"/>
            </a:pPr>
            <a:r>
              <a:rPr lang="en-US" altLang="en-US" sz="1100" dirty="0">
                <a:latin typeface="Century Gothic" panose="020B0502020202020204" pitchFamily="34" charset="0"/>
              </a:rPr>
              <a:t>Range is between 0.02 and 1.00.</a:t>
            </a:r>
          </a:p>
          <a:p>
            <a:pPr marL="0" indent="0" eaLnBrk="0" fontAlgn="base" hangingPunct="0">
              <a:lnSpc>
                <a:spcPct val="100000"/>
              </a:lnSpc>
              <a:spcBef>
                <a:spcPct val="0"/>
              </a:spcBef>
              <a:spcAft>
                <a:spcPct val="0"/>
              </a:spcAft>
              <a:buClrTx/>
              <a:buSzTx/>
              <a:buFontTx/>
              <a:buAutoNum type="arabicPeriod" startAt="2"/>
            </a:pPr>
            <a:r>
              <a:rPr lang="en-US" altLang="en-US" sz="1100" b="1" dirty="0">
                <a:latin typeface="Century Gothic" panose="020B0502020202020204" pitchFamily="34" charset="0"/>
              </a:rPr>
              <a:t>hum</a:t>
            </a:r>
            <a:r>
              <a:rPr lang="en-US" altLang="en-US" sz="1100" dirty="0">
                <a:latin typeface="Century Gothic" panose="020B0502020202020204" pitchFamily="34" charset="0"/>
              </a:rPr>
              <a:t>:</a:t>
            </a:r>
          </a:p>
          <a:p>
            <a:pPr lvl="1" indent="0" eaLnBrk="0" fontAlgn="base" hangingPunct="0">
              <a:lnSpc>
                <a:spcPct val="100000"/>
              </a:lnSpc>
              <a:spcBef>
                <a:spcPct val="0"/>
              </a:spcBef>
              <a:spcAft>
                <a:spcPct val="0"/>
              </a:spcAft>
              <a:buClrTx/>
              <a:buSzTx/>
              <a:buFontTx/>
              <a:buChar char="•"/>
            </a:pPr>
            <a:r>
              <a:rPr lang="en-US" altLang="en-US" sz="1100" dirty="0">
                <a:latin typeface="Century Gothic" panose="020B0502020202020204" pitchFamily="34" charset="0"/>
              </a:rPr>
              <a:t>Mean is slightly below the median, suggesting a slightly skewed distribution.</a:t>
            </a:r>
          </a:p>
          <a:p>
            <a:pPr lvl="1" indent="0" eaLnBrk="0" fontAlgn="base" hangingPunct="0">
              <a:lnSpc>
                <a:spcPct val="100000"/>
              </a:lnSpc>
              <a:spcBef>
                <a:spcPct val="0"/>
              </a:spcBef>
              <a:spcAft>
                <a:spcPct val="0"/>
              </a:spcAft>
              <a:buClrTx/>
              <a:buSzTx/>
              <a:buFontTx/>
              <a:buChar char="•"/>
            </a:pPr>
            <a:r>
              <a:rPr lang="en-US" altLang="en-US" sz="1100" dirty="0">
                <a:latin typeface="Century Gothic" panose="020B0502020202020204" pitchFamily="34" charset="0"/>
              </a:rPr>
              <a:t>Some extreme values (0 and 1) exist.</a:t>
            </a:r>
          </a:p>
          <a:p>
            <a:pPr marL="0" indent="0" eaLnBrk="0" fontAlgn="base" hangingPunct="0">
              <a:lnSpc>
                <a:spcPct val="100000"/>
              </a:lnSpc>
              <a:spcBef>
                <a:spcPct val="0"/>
              </a:spcBef>
              <a:spcAft>
                <a:spcPct val="0"/>
              </a:spcAft>
              <a:buClrTx/>
              <a:buSzTx/>
              <a:buFontTx/>
              <a:buAutoNum type="arabicPeriod" startAt="3"/>
            </a:pPr>
            <a:r>
              <a:rPr lang="en-US" altLang="en-US" sz="1100" b="1" dirty="0">
                <a:latin typeface="Century Gothic" panose="020B0502020202020204" pitchFamily="34" charset="0"/>
              </a:rPr>
              <a:t>windspeed</a:t>
            </a:r>
            <a:r>
              <a:rPr lang="en-US" altLang="en-US" sz="1100" dirty="0">
                <a:latin typeface="Century Gothic" panose="020B0502020202020204" pitchFamily="34" charset="0"/>
              </a:rPr>
              <a:t>:</a:t>
            </a:r>
          </a:p>
          <a:p>
            <a:pPr lvl="1" indent="0" eaLnBrk="0" fontAlgn="base" hangingPunct="0">
              <a:lnSpc>
                <a:spcPct val="100000"/>
              </a:lnSpc>
              <a:spcBef>
                <a:spcPct val="0"/>
              </a:spcBef>
              <a:spcAft>
                <a:spcPct val="0"/>
              </a:spcAft>
              <a:buClrTx/>
              <a:buSzTx/>
              <a:buFontTx/>
              <a:buChar char="•"/>
            </a:pPr>
            <a:r>
              <a:rPr lang="en-US" altLang="en-US" sz="1100" dirty="0">
                <a:latin typeface="Century Gothic" panose="020B0502020202020204" pitchFamily="34" charset="0"/>
              </a:rPr>
              <a:t>Small values dominate the range (median = 0.194).</a:t>
            </a:r>
          </a:p>
          <a:p>
            <a:pPr lvl="1" indent="0" eaLnBrk="0" fontAlgn="base" hangingPunct="0">
              <a:lnSpc>
                <a:spcPct val="100000"/>
              </a:lnSpc>
              <a:spcBef>
                <a:spcPct val="0"/>
              </a:spcBef>
              <a:spcAft>
                <a:spcPct val="0"/>
              </a:spcAft>
              <a:buClrTx/>
              <a:buSzTx/>
              <a:buFontTx/>
              <a:buChar char="•"/>
            </a:pPr>
            <a:r>
              <a:rPr lang="en-US" altLang="en-US" sz="1100" dirty="0">
                <a:latin typeface="Century Gothic" panose="020B0502020202020204" pitchFamily="34" charset="0"/>
              </a:rPr>
              <a:t>Max value (0.851) indicates some higher windspeeds.</a:t>
            </a:r>
          </a:p>
          <a:p>
            <a:pPr marL="0" indent="0" eaLnBrk="0" fontAlgn="base" hangingPunct="0">
              <a:lnSpc>
                <a:spcPct val="100000"/>
              </a:lnSpc>
              <a:spcBef>
                <a:spcPct val="0"/>
              </a:spcBef>
              <a:spcAft>
                <a:spcPct val="0"/>
              </a:spcAft>
              <a:buClrTx/>
              <a:buSzTx/>
              <a:buFontTx/>
              <a:buAutoNum type="arabicPeriod" startAt="4"/>
            </a:pPr>
            <a:r>
              <a:rPr lang="en-US" altLang="en-US" sz="1100" b="1" dirty="0">
                <a:latin typeface="Century Gothic" panose="020B0502020202020204" pitchFamily="34" charset="0"/>
              </a:rPr>
              <a:t>casual, registered, and cnt</a:t>
            </a:r>
            <a:r>
              <a:rPr lang="en-US" altLang="en-US" sz="1100" dirty="0">
                <a:latin typeface="Century Gothic" panose="020B0502020202020204" pitchFamily="34" charset="0"/>
              </a:rPr>
              <a:t>:</a:t>
            </a:r>
          </a:p>
          <a:p>
            <a:pPr lvl="2" eaLnBrk="0" fontAlgn="base" hangingPunct="0">
              <a:spcBef>
                <a:spcPct val="0"/>
              </a:spcBef>
              <a:spcAft>
                <a:spcPct val="0"/>
              </a:spcAft>
              <a:buFontTx/>
              <a:buChar char="•"/>
            </a:pPr>
            <a:r>
              <a:rPr lang="en-US" altLang="en-US" sz="1100" dirty="0">
                <a:latin typeface="Century Gothic" panose="020B0502020202020204" pitchFamily="34" charset="0"/>
              </a:rPr>
              <a:t>Total rentals (cnt) combines casual and registered users.</a:t>
            </a:r>
          </a:p>
          <a:p>
            <a:pPr lvl="2" eaLnBrk="0" fontAlgn="base" hangingPunct="0">
              <a:spcBef>
                <a:spcPct val="0"/>
              </a:spcBef>
              <a:spcAft>
                <a:spcPct val="0"/>
              </a:spcAft>
              <a:buFontTx/>
              <a:buChar char="•"/>
            </a:pPr>
            <a:r>
              <a:rPr lang="en-US" altLang="en-US" sz="1100" dirty="0">
                <a:latin typeface="Century Gothic" panose="020B0502020202020204" pitchFamily="34" charset="0"/>
              </a:rPr>
              <a:t>High variability in casual and registered usage </a:t>
            </a:r>
          </a:p>
          <a:p>
            <a:pPr lvl="2" eaLnBrk="0" fontAlgn="base" hangingPunct="0">
              <a:spcBef>
                <a:spcPct val="0"/>
              </a:spcBef>
              <a:spcAft>
                <a:spcPct val="0"/>
              </a:spcAft>
              <a:buFontTx/>
              <a:buChar char="•"/>
            </a:pPr>
            <a:r>
              <a:rPr lang="en-US" altLang="en-US" sz="1100" dirty="0">
                <a:latin typeface="Century Gothic" panose="020B0502020202020204" pitchFamily="34" charset="0"/>
              </a:rPr>
              <a:t>(as shown by high standard deviations). </a:t>
            </a:r>
          </a:p>
          <a:p>
            <a:pPr marL="0" indent="0" eaLnBrk="0" fontAlgn="base" hangingPunct="0">
              <a:lnSpc>
                <a:spcPct val="100000"/>
              </a:lnSpc>
              <a:spcBef>
                <a:spcPct val="0"/>
              </a:spcBef>
              <a:spcAft>
                <a:spcPct val="0"/>
              </a:spcAft>
              <a:buClrTx/>
              <a:buSzTx/>
              <a:buFontTx/>
              <a:buNone/>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186423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1E4ED-07CF-3EA0-B526-DE9D68DC39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9EF678-A7EA-6685-A6EC-5EE6A2496591}"/>
              </a:ext>
            </a:extLst>
          </p:cNvPr>
          <p:cNvSpPr>
            <a:spLocks noGrp="1"/>
          </p:cNvSpPr>
          <p:nvPr>
            <p:ph type="title"/>
          </p:nvPr>
        </p:nvSpPr>
        <p:spPr>
          <a:xfrm>
            <a:off x="-4916" y="0"/>
            <a:ext cx="12196916" cy="1160206"/>
          </a:xfrm>
        </p:spPr>
        <p:txBody>
          <a:bodyPr>
            <a:normAutofit/>
          </a:bodyPr>
          <a:lstStyle/>
          <a:p>
            <a:pPr algn="ctr"/>
            <a:r>
              <a:rPr lang="en-IN" sz="3600" b="1" dirty="0">
                <a:latin typeface="Century Gothic" panose="020B0502020202020204" pitchFamily="34" charset="0"/>
              </a:rPr>
              <a:t>EXPLORATORY DATA ANALYSIS</a:t>
            </a:r>
          </a:p>
        </p:txBody>
      </p:sp>
      <p:sp>
        <p:nvSpPr>
          <p:cNvPr id="3" name="Content Placeholder 2">
            <a:extLst>
              <a:ext uri="{FF2B5EF4-FFF2-40B4-BE49-F238E27FC236}">
                <a16:creationId xmlns:a16="http://schemas.microsoft.com/office/drawing/2014/main" id="{9CC19818-F324-3E4B-B9A8-6E694DF38E8E}"/>
              </a:ext>
            </a:extLst>
          </p:cNvPr>
          <p:cNvSpPr>
            <a:spLocks noGrp="1"/>
          </p:cNvSpPr>
          <p:nvPr>
            <p:ph idx="1"/>
          </p:nvPr>
        </p:nvSpPr>
        <p:spPr>
          <a:xfrm>
            <a:off x="184944" y="1052051"/>
            <a:ext cx="12007055" cy="5152103"/>
          </a:xfrm>
        </p:spPr>
        <p:txBody>
          <a:bodyPr>
            <a:normAutofit/>
          </a:bodyPr>
          <a:lstStyle/>
          <a:p>
            <a:r>
              <a:rPr lang="en-US" sz="1600" dirty="0">
                <a:latin typeface="Century Gothic" panose="020B0502020202020204" pitchFamily="34" charset="0"/>
              </a:rPr>
              <a:t>Steps followed in EDA are:</a:t>
            </a:r>
          </a:p>
          <a:p>
            <a:pPr lvl="1"/>
            <a:r>
              <a:rPr lang="en-US" sz="1600" dirty="0">
                <a:latin typeface="Century Gothic" panose="020B0502020202020204" pitchFamily="34" charset="0"/>
              </a:rPr>
              <a:t>Data cleaning : by checking for invalid records, missing values, duplicated records, and outliers.</a:t>
            </a:r>
          </a:p>
          <a:p>
            <a:pPr lvl="1"/>
            <a:r>
              <a:rPr lang="en-US" sz="1600" dirty="0">
                <a:latin typeface="Century Gothic" panose="020B0502020202020204" pitchFamily="34" charset="0"/>
              </a:rPr>
              <a:t>Detecting missing values and apply appropriate imputation techniques</a:t>
            </a:r>
          </a:p>
          <a:p>
            <a:pPr lvl="1"/>
            <a:r>
              <a:rPr lang="en-US" sz="1600" dirty="0">
                <a:latin typeface="Century Gothic" panose="020B0502020202020204" pitchFamily="34" charset="0"/>
              </a:rPr>
              <a:t>Identifying outliers and decide whether to remove or transform them.</a:t>
            </a:r>
            <a:endParaRPr lang="en-IN" sz="1600" dirty="0">
              <a:latin typeface="Century Gothic" panose="020B0502020202020204" pitchFamily="34" charset="0"/>
            </a:endParaRPr>
          </a:p>
          <a:p>
            <a:endParaRPr lang="en-IN" sz="1600" dirty="0">
              <a:latin typeface="Century Gothic" panose="020B0502020202020204" pitchFamily="34" charset="0"/>
            </a:endParaRPr>
          </a:p>
          <a:p>
            <a:endParaRPr lang="en-IN" sz="1600" dirty="0">
              <a:latin typeface="Century Gothic" panose="020B0502020202020204" pitchFamily="34" charset="0"/>
            </a:endParaRPr>
          </a:p>
          <a:p>
            <a:pPr marL="0" indent="0">
              <a:buNone/>
            </a:pPr>
            <a:endParaRPr lang="en-IN" sz="1600" dirty="0">
              <a:latin typeface="Century Gothic" panose="020B0502020202020204" pitchFamily="34" charset="0"/>
            </a:endParaRPr>
          </a:p>
          <a:p>
            <a:pPr marL="0" indent="0">
              <a:buNone/>
            </a:pPr>
            <a:endParaRPr lang="en-IN" sz="1600" dirty="0">
              <a:latin typeface="Century Gothic" panose="020B0502020202020204" pitchFamily="34" charset="0"/>
            </a:endParaRPr>
          </a:p>
          <a:p>
            <a:pPr marL="0" indent="0">
              <a:buNone/>
            </a:pPr>
            <a:endParaRPr lang="en-IN" sz="1600" dirty="0">
              <a:latin typeface="Century Gothic" panose="020B0502020202020204" pitchFamily="34" charset="0"/>
            </a:endParaRPr>
          </a:p>
          <a:p>
            <a:pPr marL="0" indent="0">
              <a:buNone/>
            </a:pPr>
            <a:endParaRPr lang="en-IN" sz="1600" dirty="0">
              <a:latin typeface="Century Gothic" panose="020B0502020202020204" pitchFamily="34" charset="0"/>
            </a:endParaRPr>
          </a:p>
          <a:p>
            <a:pPr marL="0" indent="0">
              <a:buNone/>
            </a:pPr>
            <a:endParaRPr lang="en-IN" sz="1600" dirty="0">
              <a:latin typeface="Century Gothic" panose="020B0502020202020204" pitchFamily="34" charset="0"/>
            </a:endParaRPr>
          </a:p>
          <a:p>
            <a:pPr marL="0" indent="0">
              <a:buNone/>
            </a:pPr>
            <a:endParaRPr lang="en-IN" sz="1600" dirty="0">
              <a:latin typeface="Century Gothic" panose="020B0502020202020204" pitchFamily="34" charset="0"/>
            </a:endParaRPr>
          </a:p>
          <a:p>
            <a:pPr marL="0" indent="0">
              <a:buNone/>
            </a:pPr>
            <a:endParaRPr lang="en-IN" sz="1600" dirty="0">
              <a:latin typeface="Century Gothic" panose="020B0502020202020204" pitchFamily="34" charset="0"/>
            </a:endParaRPr>
          </a:p>
        </p:txBody>
      </p:sp>
      <p:pic>
        <p:nvPicPr>
          <p:cNvPr id="6" name="Picture 5">
            <a:extLst>
              <a:ext uri="{FF2B5EF4-FFF2-40B4-BE49-F238E27FC236}">
                <a16:creationId xmlns:a16="http://schemas.microsoft.com/office/drawing/2014/main" id="{B23DF975-8BFE-C621-8755-EFED68123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43" y="2890360"/>
            <a:ext cx="5793826" cy="3834905"/>
          </a:xfrm>
          <a:prstGeom prst="rect">
            <a:avLst/>
          </a:prstGeom>
          <a:ln>
            <a:solidFill>
              <a:schemeClr val="tx1"/>
            </a:solidFill>
          </a:ln>
        </p:spPr>
      </p:pic>
      <p:pic>
        <p:nvPicPr>
          <p:cNvPr id="5" name="Picture 4">
            <a:extLst>
              <a:ext uri="{FF2B5EF4-FFF2-40B4-BE49-F238E27FC236}">
                <a16:creationId xmlns:a16="http://schemas.microsoft.com/office/drawing/2014/main" id="{B34AE0A3-7640-6A87-4DBC-42B2ED692C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542" y="2890359"/>
            <a:ext cx="6007510" cy="3834906"/>
          </a:xfrm>
          <a:prstGeom prst="rect">
            <a:avLst/>
          </a:prstGeom>
          <a:ln>
            <a:solidFill>
              <a:schemeClr val="tx1"/>
            </a:solidFill>
          </a:ln>
        </p:spPr>
      </p:pic>
      <p:sp>
        <p:nvSpPr>
          <p:cNvPr id="4" name="Rectangle 3">
            <a:extLst>
              <a:ext uri="{FF2B5EF4-FFF2-40B4-BE49-F238E27FC236}">
                <a16:creationId xmlns:a16="http://schemas.microsoft.com/office/drawing/2014/main" id="{9FFE3CA2-F443-8F7D-B508-474051709F5D}"/>
              </a:ext>
            </a:extLst>
          </p:cNvPr>
          <p:cNvSpPr/>
          <p:nvPr/>
        </p:nvSpPr>
        <p:spPr>
          <a:xfrm>
            <a:off x="184943" y="2438400"/>
            <a:ext cx="11916109" cy="4519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latin typeface="Century Gothic" panose="020B0502020202020204" pitchFamily="34" charset="0"/>
              </a:rPr>
              <a:t>ACTUAL vs CLEANED OUTLIERS DATA USING BOX PLOT</a:t>
            </a:r>
          </a:p>
        </p:txBody>
      </p:sp>
    </p:spTree>
    <p:extLst>
      <p:ext uri="{BB962C8B-B14F-4D97-AF65-F5344CB8AC3E}">
        <p14:creationId xmlns:p14="http://schemas.microsoft.com/office/powerpoint/2010/main" val="421091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FCC5F-4674-07CE-D68C-4397311F96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EBAD10-9373-4FB2-CEFA-68F4BFEE7A89}"/>
              </a:ext>
            </a:extLst>
          </p:cNvPr>
          <p:cNvSpPr>
            <a:spLocks noGrp="1"/>
          </p:cNvSpPr>
          <p:nvPr>
            <p:ph type="title"/>
          </p:nvPr>
        </p:nvSpPr>
        <p:spPr>
          <a:xfrm>
            <a:off x="-4916" y="0"/>
            <a:ext cx="12196916" cy="1160206"/>
          </a:xfrm>
        </p:spPr>
        <p:txBody>
          <a:bodyPr>
            <a:normAutofit/>
          </a:bodyPr>
          <a:lstStyle/>
          <a:p>
            <a:pPr algn="ctr"/>
            <a:r>
              <a:rPr lang="en-IN" sz="3600" b="1" dirty="0">
                <a:latin typeface="Century Gothic" panose="020B0502020202020204" pitchFamily="34" charset="0"/>
              </a:rPr>
              <a:t>DATA VISUALIZATION</a:t>
            </a:r>
          </a:p>
        </p:txBody>
      </p:sp>
      <p:sp>
        <p:nvSpPr>
          <p:cNvPr id="3" name="Content Placeholder 2">
            <a:extLst>
              <a:ext uri="{FF2B5EF4-FFF2-40B4-BE49-F238E27FC236}">
                <a16:creationId xmlns:a16="http://schemas.microsoft.com/office/drawing/2014/main" id="{2F18F416-0FCC-9265-CFC6-A6BCD22F91FB}"/>
              </a:ext>
            </a:extLst>
          </p:cNvPr>
          <p:cNvSpPr>
            <a:spLocks noGrp="1"/>
          </p:cNvSpPr>
          <p:nvPr>
            <p:ph idx="1"/>
          </p:nvPr>
        </p:nvSpPr>
        <p:spPr>
          <a:xfrm>
            <a:off x="184944" y="1052051"/>
            <a:ext cx="12007055" cy="5152103"/>
          </a:xfrm>
        </p:spPr>
        <p:txBody>
          <a:bodyPr>
            <a:normAutofit/>
          </a:bodyPr>
          <a:lstStyle/>
          <a:p>
            <a:r>
              <a:rPr lang="en-US" sz="1400" dirty="0">
                <a:latin typeface="Century Gothic" panose="020B0502020202020204" pitchFamily="34" charset="0"/>
              </a:rPr>
              <a:t>Steps followed for Visualization</a:t>
            </a:r>
          </a:p>
          <a:p>
            <a:pPr lvl="1"/>
            <a:r>
              <a:rPr lang="en-US" sz="1400" dirty="0">
                <a:latin typeface="Century Gothic" panose="020B0502020202020204" pitchFamily="34" charset="0"/>
              </a:rPr>
              <a:t>Using Seaborn,matplotlib and SciPy, the visualizations such as scatter plots, line plots, and bar plots to explore relationships between variables.</a:t>
            </a:r>
          </a:p>
          <a:p>
            <a:pPr lvl="1"/>
            <a:r>
              <a:rPr lang="en-US" sz="1400" dirty="0">
                <a:latin typeface="Century Gothic" panose="020B0502020202020204" pitchFamily="34" charset="0"/>
              </a:rPr>
              <a:t>Plotting time series data to analyze trends and seasonality.</a:t>
            </a:r>
          </a:p>
          <a:p>
            <a:pPr lvl="1"/>
            <a:r>
              <a:rPr lang="en-US" sz="1400" dirty="0">
                <a:latin typeface="Century Gothic" panose="020B0502020202020204" pitchFamily="34" charset="0"/>
              </a:rPr>
              <a:t>Using heatmaps or correlation matrices to understand the correlation between different features. </a:t>
            </a:r>
          </a:p>
          <a:p>
            <a:pPr lvl="1"/>
            <a:r>
              <a:rPr lang="en-US" sz="1400" dirty="0">
                <a:latin typeface="Century Gothic" panose="020B0502020202020204" pitchFamily="34" charset="0"/>
              </a:rPr>
              <a:t>Utilizing seaborn, matplotlib, or other libraries for generating informative and visually appealing plots.</a:t>
            </a:r>
          </a:p>
          <a:p>
            <a:pPr>
              <a:buFont typeface="Courier New" panose="02070309020205020404" pitchFamily="49" charset="0"/>
              <a:buChar char="o"/>
            </a:pPr>
            <a:r>
              <a:rPr lang="en-US" sz="1800" b="1" dirty="0">
                <a:latin typeface="Century Gothic" panose="020B0502020202020204" pitchFamily="34" charset="0"/>
              </a:rPr>
              <a:t>SCATTER PLOT:</a:t>
            </a:r>
            <a:endParaRPr lang="en-IN" sz="1800" b="1" dirty="0">
              <a:latin typeface="Century Gothic" panose="020B0502020202020204" pitchFamily="34" charset="0"/>
            </a:endParaRPr>
          </a:p>
        </p:txBody>
      </p:sp>
      <p:pic>
        <p:nvPicPr>
          <p:cNvPr id="4" name="Picture 3">
            <a:extLst>
              <a:ext uri="{FF2B5EF4-FFF2-40B4-BE49-F238E27FC236}">
                <a16:creationId xmlns:a16="http://schemas.microsoft.com/office/drawing/2014/main" id="{EC0D6EE4-525D-E4F6-16EF-B06FE0F13492}"/>
              </a:ext>
            </a:extLst>
          </p:cNvPr>
          <p:cNvPicPr>
            <a:picLocks noChangeAspect="1"/>
          </p:cNvPicPr>
          <p:nvPr/>
        </p:nvPicPr>
        <p:blipFill>
          <a:blip r:embed="rId2"/>
          <a:stretch>
            <a:fillRect/>
          </a:stretch>
        </p:blipFill>
        <p:spPr>
          <a:xfrm>
            <a:off x="184944" y="3025876"/>
            <a:ext cx="6668140" cy="3832123"/>
          </a:xfrm>
          <a:prstGeom prst="rect">
            <a:avLst/>
          </a:prstGeom>
          <a:ln>
            <a:solidFill>
              <a:schemeClr val="tx1"/>
            </a:solidFill>
          </a:ln>
        </p:spPr>
      </p:pic>
      <p:sp>
        <p:nvSpPr>
          <p:cNvPr id="5" name="TextBox 4">
            <a:extLst>
              <a:ext uri="{FF2B5EF4-FFF2-40B4-BE49-F238E27FC236}">
                <a16:creationId xmlns:a16="http://schemas.microsoft.com/office/drawing/2014/main" id="{DA1436D6-8E5F-080B-B086-840FFA757D26}"/>
              </a:ext>
            </a:extLst>
          </p:cNvPr>
          <p:cNvSpPr txBox="1"/>
          <p:nvPr/>
        </p:nvSpPr>
        <p:spPr>
          <a:xfrm>
            <a:off x="6971072" y="3172222"/>
            <a:ext cx="5220928" cy="3539430"/>
          </a:xfrm>
          <a:prstGeom prst="rect">
            <a:avLst/>
          </a:prstGeom>
          <a:solidFill>
            <a:schemeClr val="bg1"/>
          </a:solidFill>
          <a:ln>
            <a:solidFill>
              <a:schemeClr val="tx1"/>
            </a:solidFill>
          </a:ln>
        </p:spPr>
        <p:txBody>
          <a:bodyPr wrap="square" rtlCol="0">
            <a:spAutoFit/>
          </a:bodyPr>
          <a:lstStyle/>
          <a:p>
            <a:r>
              <a:rPr lang="en-US" sz="1400" b="1" dirty="0">
                <a:highlight>
                  <a:srgbClr val="FFFF00"/>
                </a:highlight>
                <a:latin typeface="Century Gothic" panose="020B0502020202020204" pitchFamily="34" charset="0"/>
              </a:rPr>
              <a:t>Key Observations</a:t>
            </a:r>
          </a:p>
          <a:p>
            <a:endParaRPr lang="en-US" sz="1400" b="1" dirty="0">
              <a:highlight>
                <a:srgbClr val="FFFF00"/>
              </a:highlight>
              <a:latin typeface="Century Gothic" panose="020B0502020202020204" pitchFamily="34" charset="0"/>
            </a:endParaRPr>
          </a:p>
          <a:p>
            <a:pPr marL="285750" indent="-285750">
              <a:buFont typeface="Wingdings" panose="05000000000000000000" pitchFamily="2" charset="2"/>
              <a:buChar char="v"/>
            </a:pPr>
            <a:r>
              <a:rPr lang="en-US" sz="1400" dirty="0">
                <a:latin typeface="Century Gothic" panose="020B0502020202020204" pitchFamily="34" charset="0"/>
              </a:rPr>
              <a:t>Scatter plots show the relationship between bike rental demand ("cnt") and three variables: temperature, humidity, and windspeed.</a:t>
            </a:r>
          </a:p>
          <a:p>
            <a:pPr>
              <a:buFont typeface="Arial" panose="020B0604020202020204" pitchFamily="34" charset="0"/>
              <a:buChar char="•"/>
            </a:pPr>
            <a:r>
              <a:rPr lang="en-US" sz="1400" b="1" dirty="0">
                <a:latin typeface="Century Gothic" panose="020B0502020202020204" pitchFamily="34" charset="0"/>
              </a:rPr>
              <a:t>temperature vs. count</a:t>
            </a:r>
            <a:r>
              <a:rPr lang="en-US" sz="1400" dirty="0">
                <a:latin typeface="Century Gothic" panose="020B0502020202020204" pitchFamily="34" charset="0"/>
              </a:rPr>
              <a:t>: Higher temperatures (summer and fall) are associated with increased bike rentals, while colder seasons (spring, winter) show lower demand.</a:t>
            </a:r>
          </a:p>
          <a:p>
            <a:pPr>
              <a:buFont typeface="Arial" panose="020B0604020202020204" pitchFamily="34" charset="0"/>
              <a:buChar char="•"/>
            </a:pPr>
            <a:r>
              <a:rPr lang="en-US" sz="1400" b="1" dirty="0">
                <a:latin typeface="Century Gothic" panose="020B0502020202020204" pitchFamily="34" charset="0"/>
              </a:rPr>
              <a:t>Humidity vs. count</a:t>
            </a:r>
            <a:r>
              <a:rPr lang="en-US" sz="1400" dirty="0">
                <a:latin typeface="Century Gothic" panose="020B0502020202020204" pitchFamily="34" charset="0"/>
              </a:rPr>
              <a:t>: Demand is relatively consistent across humidity levels but slightly decreases at extreme values.</a:t>
            </a:r>
          </a:p>
          <a:p>
            <a:pPr>
              <a:buFont typeface="Arial" panose="020B0604020202020204" pitchFamily="34" charset="0"/>
              <a:buChar char="•"/>
            </a:pPr>
            <a:r>
              <a:rPr lang="en-US" sz="1400" b="1" dirty="0">
                <a:latin typeface="Century Gothic" panose="020B0502020202020204" pitchFamily="34" charset="0"/>
              </a:rPr>
              <a:t>Windspeed vs. count</a:t>
            </a:r>
            <a:r>
              <a:rPr lang="en-US" sz="1400" dirty="0">
                <a:latin typeface="Century Gothic" panose="020B0502020202020204" pitchFamily="34" charset="0"/>
              </a:rPr>
              <a:t>: Rentals decline as windspeed increases, with the highest demand in low-wind conditions.</a:t>
            </a:r>
          </a:p>
          <a:p>
            <a:r>
              <a:rPr lang="en-US" sz="1400" dirty="0">
                <a:latin typeface="Century Gothic" panose="020B0502020202020204" pitchFamily="34" charset="0"/>
              </a:rPr>
              <a:t>Each plot is color-coded by season, highlighting seasonal trends in demand.</a:t>
            </a:r>
          </a:p>
          <a:p>
            <a:endParaRPr lang="en-IN" sz="1400" dirty="0"/>
          </a:p>
        </p:txBody>
      </p:sp>
    </p:spTree>
    <p:extLst>
      <p:ext uri="{BB962C8B-B14F-4D97-AF65-F5344CB8AC3E}">
        <p14:creationId xmlns:p14="http://schemas.microsoft.com/office/powerpoint/2010/main" val="1048052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F51B23-4DA1-B052-FA9F-88B078491D2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2">
            <a:extLst>
              <a:ext uri="{FF2B5EF4-FFF2-40B4-BE49-F238E27FC236}">
                <a16:creationId xmlns:a16="http://schemas.microsoft.com/office/drawing/2014/main" id="{1B74DD35-06B5-6A5B-2532-D60B23F23989}"/>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 name="Picture 8">
            <a:extLst>
              <a:ext uri="{FF2B5EF4-FFF2-40B4-BE49-F238E27FC236}">
                <a16:creationId xmlns:a16="http://schemas.microsoft.com/office/drawing/2014/main" id="{FAED99B7-01B6-2833-6487-B1B383637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664" y="1150376"/>
            <a:ext cx="3324778" cy="3303639"/>
          </a:xfrm>
          <a:prstGeom prst="rect">
            <a:avLst/>
          </a:prstGeom>
          <a:ln>
            <a:solidFill>
              <a:schemeClr val="tx1"/>
            </a:solidFill>
          </a:ln>
        </p:spPr>
      </p:pic>
      <p:pic>
        <p:nvPicPr>
          <p:cNvPr id="11" name="Picture 10">
            <a:extLst>
              <a:ext uri="{FF2B5EF4-FFF2-40B4-BE49-F238E27FC236}">
                <a16:creationId xmlns:a16="http://schemas.microsoft.com/office/drawing/2014/main" id="{1253F861-BF60-64C1-418E-BD19625DF5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9430" y="1150375"/>
            <a:ext cx="3952569" cy="3382296"/>
          </a:xfrm>
          <a:prstGeom prst="rect">
            <a:avLst/>
          </a:prstGeom>
          <a:ln>
            <a:solidFill>
              <a:schemeClr val="tx1"/>
            </a:solidFill>
          </a:ln>
        </p:spPr>
      </p:pic>
      <p:pic>
        <p:nvPicPr>
          <p:cNvPr id="13" name="Picture 12">
            <a:extLst>
              <a:ext uri="{FF2B5EF4-FFF2-40B4-BE49-F238E27FC236}">
                <a16:creationId xmlns:a16="http://schemas.microsoft.com/office/drawing/2014/main" id="{1FB86BBA-57C3-CDB8-8F85-46D0BCC7A7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345" y="1219200"/>
            <a:ext cx="4306919" cy="3303639"/>
          </a:xfrm>
          <a:prstGeom prst="rect">
            <a:avLst/>
          </a:prstGeom>
          <a:ln>
            <a:solidFill>
              <a:schemeClr val="tx1"/>
            </a:solidFill>
          </a:ln>
        </p:spPr>
      </p:pic>
      <p:sp>
        <p:nvSpPr>
          <p:cNvPr id="17" name="Title 1">
            <a:extLst>
              <a:ext uri="{FF2B5EF4-FFF2-40B4-BE49-F238E27FC236}">
                <a16:creationId xmlns:a16="http://schemas.microsoft.com/office/drawing/2014/main" id="{1A5BDFE7-40FF-C404-5386-7B92DCCA4144}"/>
              </a:ext>
            </a:extLst>
          </p:cNvPr>
          <p:cNvSpPr>
            <a:spLocks noGrp="1"/>
          </p:cNvSpPr>
          <p:nvPr>
            <p:ph type="title"/>
          </p:nvPr>
        </p:nvSpPr>
        <p:spPr>
          <a:xfrm>
            <a:off x="-4916" y="0"/>
            <a:ext cx="12196916" cy="835740"/>
          </a:xfrm>
        </p:spPr>
        <p:txBody>
          <a:bodyPr>
            <a:normAutofit/>
          </a:bodyPr>
          <a:lstStyle/>
          <a:p>
            <a:pPr algn="ctr"/>
            <a:r>
              <a:rPr lang="en-IN" sz="3600" b="1" dirty="0">
                <a:latin typeface="Century Gothic" panose="020B0502020202020204" pitchFamily="34" charset="0"/>
              </a:rPr>
              <a:t>DATA VISUALIZATION</a:t>
            </a:r>
          </a:p>
        </p:txBody>
      </p:sp>
      <p:sp>
        <p:nvSpPr>
          <p:cNvPr id="18" name="Content Placeholder 2">
            <a:extLst>
              <a:ext uri="{FF2B5EF4-FFF2-40B4-BE49-F238E27FC236}">
                <a16:creationId xmlns:a16="http://schemas.microsoft.com/office/drawing/2014/main" id="{EEB4B3F0-3A7B-61AF-1A07-DA5B5C55B893}"/>
              </a:ext>
            </a:extLst>
          </p:cNvPr>
          <p:cNvSpPr txBox="1">
            <a:spLocks/>
          </p:cNvSpPr>
          <p:nvPr/>
        </p:nvSpPr>
        <p:spPr>
          <a:xfrm>
            <a:off x="337345" y="835740"/>
            <a:ext cx="12007055" cy="5152103"/>
          </a:xfrm>
          <a:prstGeom prst="rect">
            <a:avLst/>
          </a:prstGeom>
        </p:spPr>
        <p:txBody>
          <a:bodyPr>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Font typeface="Courier New" panose="02070309020205020404" pitchFamily="49" charset="0"/>
              <a:buChar char="o"/>
            </a:pPr>
            <a:r>
              <a:rPr lang="en-IN" sz="1800" b="1" dirty="0">
                <a:latin typeface="Century Gothic" panose="020B0502020202020204" pitchFamily="34" charset="0"/>
              </a:rPr>
              <a:t>BAR PLOT: </a:t>
            </a:r>
          </a:p>
          <a:p>
            <a:pPr marL="0" indent="0">
              <a:buFont typeface="Wingdings" pitchFamily="2" charset="2"/>
              <a:buNone/>
            </a:pPr>
            <a:endParaRPr lang="en-IN" sz="1800" dirty="0">
              <a:latin typeface="Century Gothic" panose="020B0502020202020204" pitchFamily="34" charset="0"/>
            </a:endParaRPr>
          </a:p>
        </p:txBody>
      </p:sp>
      <p:sp>
        <p:nvSpPr>
          <p:cNvPr id="19" name="Rectangle 18">
            <a:extLst>
              <a:ext uri="{FF2B5EF4-FFF2-40B4-BE49-F238E27FC236}">
                <a16:creationId xmlns:a16="http://schemas.microsoft.com/office/drawing/2014/main" id="{330F579E-352D-6604-E077-C3A1D038CC68}"/>
              </a:ext>
            </a:extLst>
          </p:cNvPr>
          <p:cNvSpPr/>
          <p:nvPr/>
        </p:nvSpPr>
        <p:spPr>
          <a:xfrm>
            <a:off x="8239431" y="4532670"/>
            <a:ext cx="3952569" cy="232532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b="1" dirty="0">
                <a:solidFill>
                  <a:schemeClr val="tx1"/>
                </a:solidFill>
                <a:highlight>
                  <a:srgbClr val="FFFF00"/>
                </a:highlight>
                <a:latin typeface="Century Gothic" panose="020B0502020202020204" pitchFamily="34" charset="0"/>
              </a:rPr>
              <a:t>Key Observations:</a:t>
            </a:r>
          </a:p>
          <a:p>
            <a:endParaRPr lang="en-IN" sz="1400" b="1" dirty="0">
              <a:solidFill>
                <a:schemeClr val="tx1"/>
              </a:solidFill>
              <a:highlight>
                <a:srgbClr val="FFFF00"/>
              </a:highlight>
              <a:latin typeface="Century Gothic" panose="020B0502020202020204" pitchFamily="34" charset="0"/>
            </a:endParaRPr>
          </a:p>
          <a:p>
            <a:pPr marL="285750" indent="-285750">
              <a:buFont typeface="Arial" panose="020B0604020202020204" pitchFamily="34" charset="0"/>
              <a:buChar char="•"/>
            </a:pPr>
            <a:r>
              <a:rPr lang="en-IN" sz="1400" dirty="0">
                <a:solidFill>
                  <a:schemeClr val="tx1"/>
                </a:solidFill>
                <a:latin typeface="Century Gothic" panose="020B0502020202020204" pitchFamily="34" charset="0"/>
              </a:rPr>
              <a:t>The demand for bikes seems to be highest during clear weather or specific seasons(likely spring or summer)</a:t>
            </a:r>
          </a:p>
          <a:p>
            <a:pPr marL="285750" indent="-285750">
              <a:buFont typeface="Arial" panose="020B0604020202020204" pitchFamily="34" charset="0"/>
              <a:buChar char="•"/>
            </a:pPr>
            <a:endParaRPr lang="en-IN" sz="1400" dirty="0">
              <a:solidFill>
                <a:schemeClr val="tx1"/>
              </a:solidFill>
              <a:latin typeface="Century Gothic" panose="020B0502020202020204" pitchFamily="34" charset="0"/>
            </a:endParaRPr>
          </a:p>
          <a:p>
            <a:pPr marL="285750" indent="-285750">
              <a:buFont typeface="Arial" panose="020B0604020202020204" pitchFamily="34" charset="0"/>
              <a:buChar char="•"/>
            </a:pPr>
            <a:r>
              <a:rPr lang="en-IN" sz="1400" dirty="0">
                <a:solidFill>
                  <a:schemeClr val="tx1"/>
                </a:solidFill>
                <a:latin typeface="Century Gothic" panose="020B0502020202020204" pitchFamily="34" charset="0"/>
              </a:rPr>
              <a:t>Trend Insights: Warmer or Pleasant seasons see higher bike usage, possibly due to favourable weather conditions for outdoor activities</a:t>
            </a:r>
          </a:p>
        </p:txBody>
      </p:sp>
      <p:sp>
        <p:nvSpPr>
          <p:cNvPr id="20" name="Rectangle 19">
            <a:extLst>
              <a:ext uri="{FF2B5EF4-FFF2-40B4-BE49-F238E27FC236}">
                <a16:creationId xmlns:a16="http://schemas.microsoft.com/office/drawing/2014/main" id="{95CD31CD-D2E6-9DC8-5DC1-BFDC8AFC1848}"/>
              </a:ext>
            </a:extLst>
          </p:cNvPr>
          <p:cNvSpPr/>
          <p:nvPr/>
        </p:nvSpPr>
        <p:spPr>
          <a:xfrm>
            <a:off x="4778477" y="4454015"/>
            <a:ext cx="3342965" cy="240398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b="1" dirty="0">
                <a:solidFill>
                  <a:schemeClr val="tx1"/>
                </a:solidFill>
                <a:highlight>
                  <a:srgbClr val="FFFF00"/>
                </a:highlight>
                <a:latin typeface="Century Gothic" panose="020B0502020202020204" pitchFamily="34" charset="0"/>
              </a:rPr>
              <a:t>Key Observations:</a:t>
            </a:r>
          </a:p>
          <a:p>
            <a:endParaRPr lang="en-IN" sz="1400" b="1" dirty="0">
              <a:solidFill>
                <a:schemeClr val="tx1"/>
              </a:solidFill>
              <a:highlight>
                <a:srgbClr val="FFFF00"/>
              </a:highlight>
              <a:latin typeface="Century Gothic" panose="020B0502020202020204" pitchFamily="34" charset="0"/>
            </a:endParaRPr>
          </a:p>
          <a:p>
            <a:pPr marL="285750" indent="-285750">
              <a:buFont typeface="Arial" panose="020B0604020202020204" pitchFamily="34" charset="0"/>
              <a:buChar char="•"/>
            </a:pPr>
            <a:r>
              <a:rPr lang="en-IN" sz="1400" dirty="0">
                <a:solidFill>
                  <a:schemeClr val="tx1"/>
                </a:solidFill>
                <a:latin typeface="Century Gothic" panose="020B0502020202020204" pitchFamily="34" charset="0"/>
              </a:rPr>
              <a:t>The rental counts are relatively balanced with a slight increase in rentals during working days</a:t>
            </a:r>
          </a:p>
          <a:p>
            <a:pPr marL="285750" indent="-285750">
              <a:buFont typeface="Arial" panose="020B0604020202020204" pitchFamily="34" charset="0"/>
              <a:buChar char="•"/>
            </a:pPr>
            <a:endParaRPr lang="en-IN" sz="1400" dirty="0">
              <a:solidFill>
                <a:schemeClr val="tx1"/>
              </a:solidFill>
              <a:latin typeface="Century Gothic" panose="020B0502020202020204" pitchFamily="34" charset="0"/>
            </a:endParaRPr>
          </a:p>
          <a:p>
            <a:pPr marL="285750" indent="-285750">
              <a:buFont typeface="Arial" panose="020B0604020202020204" pitchFamily="34" charset="0"/>
              <a:buChar char="•"/>
            </a:pPr>
            <a:r>
              <a:rPr lang="en-IN" sz="1400" dirty="0">
                <a:solidFill>
                  <a:schemeClr val="tx1"/>
                </a:solidFill>
                <a:latin typeface="Century Gothic" panose="020B0502020202020204" pitchFamily="34" charset="0"/>
              </a:rPr>
              <a:t>Trend Insights: This may indicate regular use of bikes commuting during working days, while leisure activities contribute to steady usage on weekdays or holidays</a:t>
            </a:r>
          </a:p>
        </p:txBody>
      </p:sp>
      <p:sp>
        <p:nvSpPr>
          <p:cNvPr id="21" name="Rectangle 20">
            <a:extLst>
              <a:ext uri="{FF2B5EF4-FFF2-40B4-BE49-F238E27FC236}">
                <a16:creationId xmlns:a16="http://schemas.microsoft.com/office/drawing/2014/main" id="{CE527DB6-7829-4318-616B-81250AC5515B}"/>
              </a:ext>
            </a:extLst>
          </p:cNvPr>
          <p:cNvSpPr/>
          <p:nvPr/>
        </p:nvSpPr>
        <p:spPr>
          <a:xfrm>
            <a:off x="337345" y="4532671"/>
            <a:ext cx="4306919" cy="231549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400" b="1" dirty="0">
                <a:solidFill>
                  <a:schemeClr val="tx1"/>
                </a:solidFill>
                <a:highlight>
                  <a:srgbClr val="FFFF00"/>
                </a:highlight>
                <a:latin typeface="Century Gothic" panose="020B0502020202020204" pitchFamily="34" charset="0"/>
              </a:rPr>
              <a:t>Key Observations:</a:t>
            </a:r>
          </a:p>
          <a:p>
            <a:endParaRPr lang="en-IN" sz="1400" b="1" dirty="0">
              <a:solidFill>
                <a:schemeClr val="tx1"/>
              </a:solidFill>
              <a:highlight>
                <a:srgbClr val="FFFF00"/>
              </a:highlight>
              <a:latin typeface="Century Gothic" panose="020B0502020202020204" pitchFamily="34" charset="0"/>
            </a:endParaRPr>
          </a:p>
          <a:p>
            <a:pPr marL="285750" indent="-285750">
              <a:buFont typeface="Arial" panose="020B0604020202020204" pitchFamily="34" charset="0"/>
              <a:buChar char="•"/>
            </a:pPr>
            <a:r>
              <a:rPr lang="en-IN" sz="1400" dirty="0">
                <a:solidFill>
                  <a:schemeClr val="tx1"/>
                </a:solidFill>
                <a:latin typeface="Century Gothic" panose="020B0502020202020204" pitchFamily="34" charset="0"/>
              </a:rPr>
              <a:t>The rental counts are fairly consistent throughout the </a:t>
            </a:r>
            <a:r>
              <a:rPr lang="en-IN" sz="1400" dirty="0" err="1">
                <a:solidFill>
                  <a:schemeClr val="tx1"/>
                </a:solidFill>
                <a:latin typeface="Century Gothic" panose="020B0502020202020204" pitchFamily="34" charset="0"/>
              </a:rPr>
              <a:t>week,with</a:t>
            </a:r>
            <a:r>
              <a:rPr lang="en-IN" sz="1400" dirty="0">
                <a:solidFill>
                  <a:schemeClr val="tx1"/>
                </a:solidFill>
                <a:latin typeface="Century Gothic" panose="020B0502020202020204" pitchFamily="34" charset="0"/>
              </a:rPr>
              <a:t> minor peaks towards the end of the week.</a:t>
            </a:r>
          </a:p>
          <a:p>
            <a:endParaRPr lang="en-IN" sz="1400" dirty="0">
              <a:solidFill>
                <a:schemeClr val="tx1"/>
              </a:solidFill>
              <a:latin typeface="Century Gothic" panose="020B0502020202020204" pitchFamily="34" charset="0"/>
            </a:endParaRPr>
          </a:p>
          <a:p>
            <a:pPr marL="285750" indent="-285750">
              <a:buFont typeface="Arial" panose="020B0604020202020204" pitchFamily="34" charset="0"/>
              <a:buChar char="•"/>
            </a:pPr>
            <a:r>
              <a:rPr lang="en-IN" sz="1400" dirty="0">
                <a:solidFill>
                  <a:schemeClr val="tx1"/>
                </a:solidFill>
                <a:latin typeface="Century Gothic" panose="020B0502020202020204" pitchFamily="34" charset="0"/>
              </a:rPr>
              <a:t>Trend Insights: This indicates regular usage patterns that are not heavily influenced by the day of the week</a:t>
            </a:r>
          </a:p>
        </p:txBody>
      </p:sp>
    </p:spTree>
    <p:extLst>
      <p:ext uri="{BB962C8B-B14F-4D97-AF65-F5344CB8AC3E}">
        <p14:creationId xmlns:p14="http://schemas.microsoft.com/office/powerpoint/2010/main" val="971914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49CB0-E4DD-2D3A-52D1-891500F0529A}"/>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593497C-64ED-DD7A-F499-8C9F57FADA45}"/>
              </a:ext>
            </a:extLst>
          </p:cNvPr>
          <p:cNvSpPr>
            <a:spLocks noGrp="1"/>
          </p:cNvSpPr>
          <p:nvPr>
            <p:ph sz="half" idx="2"/>
          </p:nvPr>
        </p:nvSpPr>
        <p:spPr>
          <a:xfrm>
            <a:off x="471948" y="747253"/>
            <a:ext cx="5279922" cy="6110746"/>
          </a:xfrm>
          <a:ln>
            <a:solidFill>
              <a:schemeClr val="tx1"/>
            </a:solidFill>
          </a:ln>
        </p:spPr>
        <p:txBody>
          <a:bodyPr/>
          <a:lstStyle/>
          <a:p>
            <a:r>
              <a:rPr lang="en-IN" dirty="0"/>
              <a:t>LINE PLOT</a:t>
            </a:r>
          </a:p>
        </p:txBody>
      </p:sp>
      <p:sp>
        <p:nvSpPr>
          <p:cNvPr id="9" name="Content Placeholder 8">
            <a:extLst>
              <a:ext uri="{FF2B5EF4-FFF2-40B4-BE49-F238E27FC236}">
                <a16:creationId xmlns:a16="http://schemas.microsoft.com/office/drawing/2014/main" id="{CD2AB26E-2F2B-F5D9-7C44-87B9E1BD4E52}"/>
              </a:ext>
            </a:extLst>
          </p:cNvPr>
          <p:cNvSpPr>
            <a:spLocks noGrp="1"/>
          </p:cNvSpPr>
          <p:nvPr>
            <p:ph sz="quarter" idx="4"/>
          </p:nvPr>
        </p:nvSpPr>
        <p:spPr>
          <a:xfrm>
            <a:off x="5827775" y="747253"/>
            <a:ext cx="6364223" cy="6110745"/>
          </a:xfrm>
          <a:ln>
            <a:solidFill>
              <a:schemeClr val="tx1"/>
            </a:solidFill>
          </a:ln>
        </p:spPr>
        <p:txBody>
          <a:bodyPr/>
          <a:lstStyle/>
          <a:p>
            <a:r>
              <a:rPr lang="en-IN" dirty="0"/>
              <a:t>TIME SERIES ANALYSIS</a:t>
            </a:r>
          </a:p>
        </p:txBody>
      </p:sp>
      <p:pic>
        <p:nvPicPr>
          <p:cNvPr id="18" name="Picture 17">
            <a:extLst>
              <a:ext uri="{FF2B5EF4-FFF2-40B4-BE49-F238E27FC236}">
                <a16:creationId xmlns:a16="http://schemas.microsoft.com/office/drawing/2014/main" id="{4B7AD008-40CE-854C-C7F9-A19E9E19DE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9870" y="1090621"/>
            <a:ext cx="3701845" cy="3243884"/>
          </a:xfrm>
          <a:prstGeom prst="rect">
            <a:avLst/>
          </a:prstGeom>
          <a:ln>
            <a:solidFill>
              <a:schemeClr val="tx1"/>
            </a:solidFill>
          </a:ln>
        </p:spPr>
      </p:pic>
      <p:pic>
        <p:nvPicPr>
          <p:cNvPr id="20" name="Picture 19">
            <a:extLst>
              <a:ext uri="{FF2B5EF4-FFF2-40B4-BE49-F238E27FC236}">
                <a16:creationId xmlns:a16="http://schemas.microsoft.com/office/drawing/2014/main" id="{2C07AE2B-A99A-3D8D-507C-90232BB07D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9433" y="1130709"/>
            <a:ext cx="6332565" cy="3048742"/>
          </a:xfrm>
          <a:prstGeom prst="rect">
            <a:avLst/>
          </a:prstGeom>
          <a:ln>
            <a:solidFill>
              <a:schemeClr val="tx1"/>
            </a:solidFill>
          </a:ln>
        </p:spPr>
      </p:pic>
      <p:sp>
        <p:nvSpPr>
          <p:cNvPr id="21" name="Title 1">
            <a:extLst>
              <a:ext uri="{FF2B5EF4-FFF2-40B4-BE49-F238E27FC236}">
                <a16:creationId xmlns:a16="http://schemas.microsoft.com/office/drawing/2014/main" id="{7B371E58-471F-DC19-2824-548967601E80}"/>
              </a:ext>
            </a:extLst>
          </p:cNvPr>
          <p:cNvSpPr>
            <a:spLocks noGrp="1"/>
          </p:cNvSpPr>
          <p:nvPr>
            <p:ph type="title"/>
          </p:nvPr>
        </p:nvSpPr>
        <p:spPr>
          <a:xfrm>
            <a:off x="-4916" y="0"/>
            <a:ext cx="12196916" cy="835740"/>
          </a:xfrm>
        </p:spPr>
        <p:txBody>
          <a:bodyPr>
            <a:normAutofit/>
          </a:bodyPr>
          <a:lstStyle/>
          <a:p>
            <a:pPr algn="ctr"/>
            <a:r>
              <a:rPr lang="en-IN" sz="3600" b="1" dirty="0">
                <a:latin typeface="Century Gothic" panose="020B0502020202020204" pitchFamily="34" charset="0"/>
              </a:rPr>
              <a:t>DATA VISUALIZATION</a:t>
            </a:r>
          </a:p>
        </p:txBody>
      </p:sp>
      <p:sp>
        <p:nvSpPr>
          <p:cNvPr id="23" name="TextBox 22">
            <a:extLst>
              <a:ext uri="{FF2B5EF4-FFF2-40B4-BE49-F238E27FC236}">
                <a16:creationId xmlns:a16="http://schemas.microsoft.com/office/drawing/2014/main" id="{453E167F-0B76-CB59-9DE8-F4C5CBFDCEEA}"/>
              </a:ext>
            </a:extLst>
          </p:cNvPr>
          <p:cNvSpPr txBox="1"/>
          <p:nvPr/>
        </p:nvSpPr>
        <p:spPr>
          <a:xfrm>
            <a:off x="471948" y="4334505"/>
            <a:ext cx="5279922" cy="2827249"/>
          </a:xfrm>
          <a:prstGeom prst="rect">
            <a:avLst/>
          </a:prstGeom>
          <a:noFill/>
        </p:spPr>
        <p:txBody>
          <a:bodyPr wrap="square" rtlCol="0">
            <a:spAutoFit/>
          </a:bodyPr>
          <a:lstStyle/>
          <a:p>
            <a:pPr>
              <a:lnSpc>
                <a:spcPct val="150000"/>
              </a:lnSpc>
            </a:pPr>
            <a:r>
              <a:rPr lang="en-IN" sz="1200" b="1" dirty="0">
                <a:highlight>
                  <a:srgbClr val="FFFF00"/>
                </a:highlight>
                <a:latin typeface="Century Gothic" panose="020B0502020202020204" pitchFamily="34" charset="0"/>
              </a:rPr>
              <a:t>Key Observations:</a:t>
            </a:r>
          </a:p>
          <a:p>
            <a:pPr marL="285750" indent="-285750">
              <a:lnSpc>
                <a:spcPct val="150000"/>
              </a:lnSpc>
              <a:buFont typeface="Arial" panose="020B0604020202020204" pitchFamily="34" charset="0"/>
              <a:buChar char="•"/>
            </a:pPr>
            <a:r>
              <a:rPr lang="en-IN" sz="1200" dirty="0">
                <a:latin typeface="Century Gothic" panose="020B0502020202020204" pitchFamily="34" charset="0"/>
              </a:rPr>
              <a:t>Morning peak: 7am to 9am aligning with morning commutes</a:t>
            </a:r>
          </a:p>
          <a:p>
            <a:pPr marL="285750" indent="-285750">
              <a:lnSpc>
                <a:spcPct val="150000"/>
              </a:lnSpc>
              <a:buFont typeface="Arial" panose="020B0604020202020204" pitchFamily="34" charset="0"/>
              <a:buChar char="•"/>
            </a:pPr>
            <a:r>
              <a:rPr lang="en-IN" sz="1200" dirty="0">
                <a:latin typeface="Century Gothic" panose="020B0502020202020204" pitchFamily="34" charset="0"/>
              </a:rPr>
              <a:t>Evening Peak : surge is observed between 4pm to 7pm</a:t>
            </a:r>
          </a:p>
          <a:p>
            <a:pPr marL="285750" indent="-285750">
              <a:lnSpc>
                <a:spcPct val="150000"/>
              </a:lnSpc>
              <a:buFont typeface="Arial" panose="020B0604020202020204" pitchFamily="34" charset="0"/>
              <a:buChar char="•"/>
            </a:pPr>
            <a:r>
              <a:rPr lang="en-IN" sz="1200" dirty="0">
                <a:latin typeface="Century Gothic" panose="020B0502020202020204" pitchFamily="34" charset="0"/>
              </a:rPr>
              <a:t>Midday: A noticeable decline in rentals is seen during midday hours, reflecting standard working hours when bike usage is minimal.</a:t>
            </a:r>
          </a:p>
          <a:p>
            <a:pPr marL="285750" indent="-285750">
              <a:lnSpc>
                <a:spcPct val="150000"/>
              </a:lnSpc>
              <a:buFont typeface="Arial" panose="020B0604020202020204" pitchFamily="34" charset="0"/>
              <a:buChar char="•"/>
            </a:pPr>
            <a:r>
              <a:rPr lang="en-IN" sz="1200" dirty="0">
                <a:latin typeface="Century Gothic" panose="020B0502020202020204" pitchFamily="34" charset="0"/>
              </a:rPr>
              <a:t>Steady increase: peaking around midday to early afternoon</a:t>
            </a:r>
          </a:p>
          <a:p>
            <a:pPr marL="285750" indent="-285750">
              <a:lnSpc>
                <a:spcPct val="150000"/>
              </a:lnSpc>
              <a:buFont typeface="Arial" panose="020B0604020202020204" pitchFamily="34" charset="0"/>
              <a:buChar char="•"/>
            </a:pPr>
            <a:r>
              <a:rPr lang="en-IN" sz="1200" dirty="0">
                <a:latin typeface="Century Gothic" panose="020B0502020202020204" pitchFamily="34" charset="0"/>
              </a:rPr>
              <a:t>Evening Decline: a gradual decrease in rentals is observed in the late afternoon and evening hrs</a:t>
            </a:r>
          </a:p>
          <a:p>
            <a:pPr>
              <a:lnSpc>
                <a:spcPct val="150000"/>
              </a:lnSpc>
            </a:pPr>
            <a:endParaRPr lang="en-IN" sz="1200" dirty="0">
              <a:latin typeface="Century Gothic" panose="020B0502020202020204" pitchFamily="34" charset="0"/>
            </a:endParaRPr>
          </a:p>
        </p:txBody>
      </p:sp>
      <p:sp>
        <p:nvSpPr>
          <p:cNvPr id="24" name="TextBox 23">
            <a:extLst>
              <a:ext uri="{FF2B5EF4-FFF2-40B4-BE49-F238E27FC236}">
                <a16:creationId xmlns:a16="http://schemas.microsoft.com/office/drawing/2014/main" id="{1CC610DE-952B-ABEF-85D0-EFD3070EE7C1}"/>
              </a:ext>
            </a:extLst>
          </p:cNvPr>
          <p:cNvSpPr txBox="1"/>
          <p:nvPr/>
        </p:nvSpPr>
        <p:spPr>
          <a:xfrm>
            <a:off x="5843603" y="4267700"/>
            <a:ext cx="6332565" cy="2550250"/>
          </a:xfrm>
          <a:prstGeom prst="rect">
            <a:avLst/>
          </a:prstGeom>
          <a:solidFill>
            <a:schemeClr val="bg1"/>
          </a:solidFill>
          <a:ln>
            <a:solidFill>
              <a:schemeClr val="bg1"/>
            </a:solidFill>
          </a:ln>
        </p:spPr>
        <p:txBody>
          <a:bodyPr wrap="square" rtlCol="0">
            <a:spAutoFit/>
          </a:bodyPr>
          <a:lstStyle/>
          <a:p>
            <a:pPr>
              <a:lnSpc>
                <a:spcPct val="150000"/>
              </a:lnSpc>
            </a:pPr>
            <a:r>
              <a:rPr lang="en-IN" sz="1200" b="1" dirty="0">
                <a:highlight>
                  <a:srgbClr val="FFFF00"/>
                </a:highlight>
                <a:latin typeface="Century Gothic" panose="020B0502020202020204" pitchFamily="34" charset="0"/>
              </a:rPr>
              <a:t>Key Observations:</a:t>
            </a:r>
          </a:p>
          <a:p>
            <a:pPr marL="285750" indent="-285750">
              <a:lnSpc>
                <a:spcPct val="150000"/>
              </a:lnSpc>
              <a:buFont typeface="Arial" panose="020B0604020202020204" pitchFamily="34" charset="0"/>
              <a:buChar char="•"/>
            </a:pPr>
            <a:r>
              <a:rPr lang="en-IN" sz="1200" dirty="0">
                <a:latin typeface="Century Gothic" panose="020B0502020202020204" pitchFamily="34" charset="0"/>
              </a:rPr>
              <a:t>Summer 2011:  a steep rise from Jan to July with rentals peaking at 150000 followed by a gradual decline toward winter</a:t>
            </a:r>
          </a:p>
          <a:p>
            <a:pPr marL="285750" indent="-285750">
              <a:lnSpc>
                <a:spcPct val="150000"/>
              </a:lnSpc>
              <a:buFont typeface="Arial" panose="020B0604020202020204" pitchFamily="34" charset="0"/>
              <a:buChar char="•"/>
            </a:pPr>
            <a:r>
              <a:rPr lang="en-IN" sz="1200" dirty="0">
                <a:latin typeface="Century Gothic" panose="020B0502020202020204" pitchFamily="34" charset="0"/>
              </a:rPr>
              <a:t>2012 Trend : A similar pattern with even higher rentals compared to 2011,peaking at over 200000 rentals in the summer</a:t>
            </a:r>
          </a:p>
          <a:p>
            <a:pPr marL="285750" indent="-285750">
              <a:lnSpc>
                <a:spcPct val="150000"/>
              </a:lnSpc>
              <a:buFont typeface="Arial" panose="020B0604020202020204" pitchFamily="34" charset="0"/>
              <a:buChar char="•"/>
            </a:pPr>
            <a:r>
              <a:rPr lang="en-IN" sz="1200" dirty="0">
                <a:latin typeface="Century Gothic" panose="020B0502020202020204" pitchFamily="34" charset="0"/>
              </a:rPr>
              <a:t>End of 2012: A sharp drop in the last month of the year coinciding with the onset of winter.</a:t>
            </a:r>
          </a:p>
          <a:p>
            <a:pPr marL="285750" indent="-285750">
              <a:lnSpc>
                <a:spcPct val="150000"/>
              </a:lnSpc>
              <a:buFont typeface="Arial" panose="020B0604020202020204" pitchFamily="34" charset="0"/>
              <a:buChar char="•"/>
            </a:pPr>
            <a:r>
              <a:rPr lang="en-IN" sz="1200" dirty="0">
                <a:latin typeface="Century Gothic" panose="020B0502020202020204" pitchFamily="34" charset="0"/>
              </a:rPr>
              <a:t>Peaks during summer months and dips during the winter months, pattern is seen in both the years</a:t>
            </a:r>
          </a:p>
        </p:txBody>
      </p:sp>
    </p:spTree>
    <p:extLst>
      <p:ext uri="{BB962C8B-B14F-4D97-AF65-F5344CB8AC3E}">
        <p14:creationId xmlns:p14="http://schemas.microsoft.com/office/powerpoint/2010/main" val="1210886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24B7A-A9BE-28AE-6D83-36DF826D1BF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DEE5F2-2637-FDFD-F3DD-4C028CF99481}"/>
              </a:ext>
            </a:extLst>
          </p:cNvPr>
          <p:cNvSpPr>
            <a:spLocks noGrp="1"/>
          </p:cNvSpPr>
          <p:nvPr>
            <p:ph idx="1"/>
          </p:nvPr>
        </p:nvSpPr>
        <p:spPr>
          <a:xfrm>
            <a:off x="633372" y="1031158"/>
            <a:ext cx="10058400" cy="4795684"/>
          </a:xfrm>
        </p:spPr>
        <p:txBody>
          <a:bodyPr/>
          <a:lstStyle/>
          <a:p>
            <a:r>
              <a:rPr lang="en-IN" sz="1600" b="1" dirty="0">
                <a:latin typeface="Century Gothic" panose="020B0502020202020204" pitchFamily="34" charset="0"/>
              </a:rPr>
              <a:t>CORRELATION USING HEATMAP</a:t>
            </a:r>
          </a:p>
          <a:p>
            <a:pPr lvl="1"/>
            <a:r>
              <a:rPr lang="en-IN" sz="1600" dirty="0">
                <a:latin typeface="Century Gothic" panose="020B0502020202020204" pitchFamily="34" charset="0"/>
              </a:rPr>
              <a:t>We use the correlation matrix for numerical data</a:t>
            </a:r>
          </a:p>
          <a:p>
            <a:pPr lvl="1"/>
            <a:r>
              <a:rPr lang="en-IN" sz="1600" dirty="0">
                <a:latin typeface="Century Gothic" panose="020B0502020202020204" pitchFamily="34" charset="0"/>
              </a:rPr>
              <a:t>We observe a highly positive correlation between ‘temp’ and ‘</a:t>
            </a:r>
            <a:r>
              <a:rPr lang="en-IN" sz="1600" dirty="0" err="1">
                <a:latin typeface="Century Gothic" panose="020B0502020202020204" pitchFamily="34" charset="0"/>
              </a:rPr>
              <a:t>atemp</a:t>
            </a:r>
            <a:r>
              <a:rPr lang="en-IN" sz="1600" dirty="0">
                <a:latin typeface="Century Gothic" panose="020B0502020202020204" pitchFamily="34" charset="0"/>
              </a:rPr>
              <a:t>’ and between ‘casual’ and ‘registered’</a:t>
            </a:r>
          </a:p>
          <a:p>
            <a:pPr lvl="1"/>
            <a:endParaRPr lang="en-IN" dirty="0"/>
          </a:p>
          <a:p>
            <a:endParaRPr lang="en-IN" dirty="0"/>
          </a:p>
          <a:p>
            <a:endParaRPr lang="en-IN" dirty="0"/>
          </a:p>
        </p:txBody>
      </p:sp>
      <p:pic>
        <p:nvPicPr>
          <p:cNvPr id="4" name="Picture 3">
            <a:extLst>
              <a:ext uri="{FF2B5EF4-FFF2-40B4-BE49-F238E27FC236}">
                <a16:creationId xmlns:a16="http://schemas.microsoft.com/office/drawing/2014/main" id="{015363B6-6AE2-4711-E339-929B95EB673F}"/>
              </a:ext>
            </a:extLst>
          </p:cNvPr>
          <p:cNvPicPr>
            <a:picLocks noChangeAspect="1"/>
          </p:cNvPicPr>
          <p:nvPr/>
        </p:nvPicPr>
        <p:blipFill>
          <a:blip r:embed="rId2"/>
          <a:stretch>
            <a:fillRect/>
          </a:stretch>
        </p:blipFill>
        <p:spPr>
          <a:xfrm>
            <a:off x="322848" y="2231922"/>
            <a:ext cx="10679449" cy="4626077"/>
          </a:xfrm>
          <a:prstGeom prst="rect">
            <a:avLst/>
          </a:prstGeom>
        </p:spPr>
      </p:pic>
      <p:sp>
        <p:nvSpPr>
          <p:cNvPr id="5" name="Title 1">
            <a:extLst>
              <a:ext uri="{FF2B5EF4-FFF2-40B4-BE49-F238E27FC236}">
                <a16:creationId xmlns:a16="http://schemas.microsoft.com/office/drawing/2014/main" id="{05B148E9-282A-9BFD-7200-7AC7F2BD7974}"/>
              </a:ext>
            </a:extLst>
          </p:cNvPr>
          <p:cNvSpPr>
            <a:spLocks noGrp="1"/>
          </p:cNvSpPr>
          <p:nvPr>
            <p:ph type="title"/>
          </p:nvPr>
        </p:nvSpPr>
        <p:spPr>
          <a:xfrm>
            <a:off x="-4916" y="0"/>
            <a:ext cx="12196916" cy="835740"/>
          </a:xfrm>
        </p:spPr>
        <p:txBody>
          <a:bodyPr>
            <a:normAutofit/>
          </a:bodyPr>
          <a:lstStyle/>
          <a:p>
            <a:pPr algn="ctr"/>
            <a:r>
              <a:rPr lang="en-IN" sz="3600" b="1" dirty="0">
                <a:latin typeface="Century Gothic" panose="020B0502020202020204" pitchFamily="34" charset="0"/>
              </a:rPr>
              <a:t>DATA VISUALIZATION</a:t>
            </a:r>
          </a:p>
        </p:txBody>
      </p:sp>
    </p:spTree>
    <p:extLst>
      <p:ext uri="{BB962C8B-B14F-4D97-AF65-F5344CB8AC3E}">
        <p14:creationId xmlns:p14="http://schemas.microsoft.com/office/powerpoint/2010/main" val="2189152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1457</TotalTime>
  <Words>2043</Words>
  <Application>Microsoft Office PowerPoint</Application>
  <PresentationFormat>Widescreen</PresentationFormat>
  <Paragraphs>303</Paragraphs>
  <Slides>18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Bookman Old Style</vt:lpstr>
      <vt:lpstr>Calibri</vt:lpstr>
      <vt:lpstr>Century Gothic</vt:lpstr>
      <vt:lpstr>Courier New</vt:lpstr>
      <vt:lpstr>Rockwell</vt:lpstr>
      <vt:lpstr>Rockwell Condensed</vt:lpstr>
      <vt:lpstr>Wingdings</vt:lpstr>
      <vt:lpstr>Wood Type</vt:lpstr>
      <vt:lpstr>PowerPoint Presentation</vt:lpstr>
      <vt:lpstr>                                                                        </vt:lpstr>
      <vt:lpstr>PROJECT WORKFLOW</vt:lpstr>
      <vt:lpstr>EXPLORATORY DATA ANALYSIS</vt:lpstr>
      <vt:lpstr>EXPLORATORY DATA ANALYSIS</vt:lpstr>
      <vt:lpstr>DATA VISUALIZATION</vt:lpstr>
      <vt:lpstr>DATA VISUALIZATION</vt:lpstr>
      <vt:lpstr>DATA VISUALIZATION</vt:lpstr>
      <vt:lpstr>DATA VISUALIZATION</vt:lpstr>
      <vt:lpstr>Feature engineering</vt:lpstr>
      <vt:lpstr>Model building</vt:lpstr>
      <vt:lpstr>predictions</vt:lpstr>
      <vt:lpstr>PowerPoint Presentation</vt:lpstr>
      <vt:lpstr>MODEL DEPLOYMENT</vt:lpstr>
      <vt:lpstr>MODEL DEPLOYMENT</vt:lpstr>
      <vt:lpstr>CHALLENGES</vt:lpstr>
      <vt:lpstr>CHALLENGES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Nayan Sagare</dc:creator>
  <cp:lastModifiedBy>Madhuri Devulapalli</cp:lastModifiedBy>
  <cp:revision>9</cp:revision>
  <dcterms:created xsi:type="dcterms:W3CDTF">2024-12-27T08:40:45Z</dcterms:created>
  <dcterms:modified xsi:type="dcterms:W3CDTF">2025-01-16T06:08:41Z</dcterms:modified>
</cp:coreProperties>
</file>