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B9472-CDD7-4A5C-AF6A-D136DA5BD4A7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BFA03-B65A-4E67-902B-AD44F8B0BD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889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A89F-1433-4A5C-8754-7A733F4B09F1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28BA4-FB39-4BAB-B2A9-3DB2E64DF9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989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A89F-1433-4A5C-8754-7A733F4B09F1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28BA4-FB39-4BAB-B2A9-3DB2E64DF9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387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A89F-1433-4A5C-8754-7A733F4B09F1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28BA4-FB39-4BAB-B2A9-3DB2E64DF9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170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A89F-1433-4A5C-8754-7A733F4B09F1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28BA4-FB39-4BAB-B2A9-3DB2E64DF938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626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A89F-1433-4A5C-8754-7A733F4B09F1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28BA4-FB39-4BAB-B2A9-3DB2E64DF9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549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A89F-1433-4A5C-8754-7A733F4B09F1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28BA4-FB39-4BAB-B2A9-3DB2E64DF9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152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A89F-1433-4A5C-8754-7A733F4B09F1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28BA4-FB39-4BAB-B2A9-3DB2E64DF9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9927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A89F-1433-4A5C-8754-7A733F4B09F1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28BA4-FB39-4BAB-B2A9-3DB2E64DF9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9708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A89F-1433-4A5C-8754-7A733F4B09F1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28BA4-FB39-4BAB-B2A9-3DB2E64DF9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944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A89F-1433-4A5C-8754-7A733F4B09F1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28BA4-FB39-4BAB-B2A9-3DB2E64DF9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565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A89F-1433-4A5C-8754-7A733F4B09F1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28BA4-FB39-4BAB-B2A9-3DB2E64DF9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772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A89F-1433-4A5C-8754-7A733F4B09F1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28BA4-FB39-4BAB-B2A9-3DB2E64DF9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048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A89F-1433-4A5C-8754-7A733F4B09F1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28BA4-FB39-4BAB-B2A9-3DB2E64DF9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46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A89F-1433-4A5C-8754-7A733F4B09F1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28BA4-FB39-4BAB-B2A9-3DB2E64DF9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851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A89F-1433-4A5C-8754-7A733F4B09F1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28BA4-FB39-4BAB-B2A9-3DB2E64DF9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218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A89F-1433-4A5C-8754-7A733F4B09F1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28BA4-FB39-4BAB-B2A9-3DB2E64DF9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3984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A89F-1433-4A5C-8754-7A733F4B09F1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28BA4-FB39-4BAB-B2A9-3DB2E64DF9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736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CDAA89F-1433-4A5C-8754-7A733F4B09F1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A28BA4-FB39-4BAB-B2A9-3DB2E64DF9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0515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CF049-38E5-50CF-FB47-90EC7CDD5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7279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2700" dirty="0"/>
              <a:t>CASE STUDY</a:t>
            </a:r>
            <a:br>
              <a:rPr lang="en-US" sz="2400" dirty="0"/>
            </a:br>
            <a:r>
              <a:rPr lang="en-US" sz="4400" dirty="0"/>
              <a:t>DATABASE MANAGEMENT SYSTEM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KOOKABURRA</a:t>
            </a:r>
            <a:endParaRPr lang="en-IN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1BB8DE-9807-94DB-624D-8F5AA41DFF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 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3000" dirty="0"/>
              <a:t>KOOKABURRA</a:t>
            </a:r>
            <a:r>
              <a:rPr lang="en-US" sz="3500" dirty="0"/>
              <a:t> </a:t>
            </a:r>
            <a:r>
              <a:rPr lang="en-US" dirty="0"/>
              <a:t>                                                                                                     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80A4AC-7B00-17F8-E9CC-58ECABB54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149" y="2037702"/>
            <a:ext cx="5786250" cy="216000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31880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50813-AF8F-11CC-5CE3-BE9ADC173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834"/>
            <a:ext cx="10353762" cy="970450"/>
          </a:xfrm>
        </p:spPr>
        <p:txBody>
          <a:bodyPr>
            <a:normAutofit/>
          </a:bodyPr>
          <a:lstStyle/>
          <a:p>
            <a:r>
              <a:rPr lang="en-US" sz="3200" dirty="0"/>
              <a:t>Show order count of every user</a:t>
            </a:r>
            <a:endParaRPr lang="en-IN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5B2456-61DA-9DC8-BDA7-838163C27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567" y="2207948"/>
            <a:ext cx="9000000" cy="326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738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74347-23B5-CBEB-226A-7E0DF6914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837"/>
            <a:ext cx="10353762" cy="970450"/>
          </a:xfrm>
        </p:spPr>
        <p:txBody>
          <a:bodyPr>
            <a:normAutofit/>
          </a:bodyPr>
          <a:lstStyle/>
          <a:p>
            <a:r>
              <a:rPr lang="en-US" sz="3200" dirty="0"/>
              <a:t>Show order count of every bat</a:t>
            </a:r>
            <a:endParaRPr lang="en-IN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8DD4A4-1B40-BB3F-33EA-A6285535DD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016" y="2419344"/>
            <a:ext cx="8856000" cy="300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647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2C84E7-9A58-56D0-4087-3DF281BEBB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      </a:t>
            </a:r>
            <a:endParaRPr lang="en-IN" sz="36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96F180C-3693-556B-7CFE-8811B5689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7528" y="68308"/>
            <a:ext cx="9440034" cy="1049867"/>
          </a:xfrm>
        </p:spPr>
        <p:txBody>
          <a:bodyPr>
            <a:normAutofit/>
          </a:bodyPr>
          <a:lstStyle/>
          <a:p>
            <a:r>
              <a:rPr lang="en-US" sz="2800" dirty="0"/>
              <a:t>Query For Create User Table</a:t>
            </a:r>
            <a:endParaRPr lang="en-IN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5923C4-1A45-B30E-A491-EC5F054BF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155" y="1075664"/>
            <a:ext cx="5334000" cy="4876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36FB9E-A79C-4820-9137-492589FF03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917" y="893160"/>
            <a:ext cx="3808699" cy="53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00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C6153-8DFC-5558-3D77-DFE74D522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00" y="35426"/>
            <a:ext cx="10353762" cy="970450"/>
          </a:xfrm>
        </p:spPr>
        <p:txBody>
          <a:bodyPr>
            <a:normAutofit/>
          </a:bodyPr>
          <a:lstStyle/>
          <a:p>
            <a:r>
              <a:rPr lang="en-US" sz="3200" dirty="0"/>
              <a:t>Create Bat Table</a:t>
            </a: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4CE246-83B1-6198-DB02-D2943D6009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650" y="1157749"/>
            <a:ext cx="7776000" cy="5018557"/>
          </a:xfrm>
        </p:spPr>
      </p:pic>
    </p:spTree>
    <p:extLst>
      <p:ext uri="{BB962C8B-B14F-4D97-AF65-F5344CB8AC3E}">
        <p14:creationId xmlns:p14="http://schemas.microsoft.com/office/powerpoint/2010/main" val="3424260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20367-A882-75D9-8BDE-F59C9C6E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7" y="19673"/>
            <a:ext cx="10353762" cy="970450"/>
          </a:xfrm>
        </p:spPr>
        <p:txBody>
          <a:bodyPr>
            <a:normAutofit/>
          </a:bodyPr>
          <a:lstStyle/>
          <a:p>
            <a:r>
              <a:rPr lang="en-US" sz="3200" dirty="0"/>
              <a:t>Show Bats And Users</a:t>
            </a:r>
            <a:endParaRPr lang="en-IN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9B6682-92C4-9080-86DA-D15BCFDD0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30" y="1557182"/>
            <a:ext cx="11628000" cy="1744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AECA5F-3757-6B94-C5CA-60EE28F55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870" y="3847481"/>
            <a:ext cx="7992000" cy="188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304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31272-FDB2-D96A-27A7-130D8FF8A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-9836"/>
            <a:ext cx="10353762" cy="970450"/>
          </a:xfrm>
        </p:spPr>
        <p:txBody>
          <a:bodyPr>
            <a:normAutofit/>
          </a:bodyPr>
          <a:lstStyle/>
          <a:p>
            <a:r>
              <a:rPr lang="en-US" sz="3200" dirty="0"/>
              <a:t>Show Bats By </a:t>
            </a:r>
            <a:r>
              <a:rPr lang="en-US" sz="3200" dirty="0" err="1"/>
              <a:t>Brand:Kookaburra</a:t>
            </a:r>
            <a:endParaRPr lang="en-IN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ABBB7F-2125-52E1-0BEE-40DF37F0C5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438" y="4275801"/>
            <a:ext cx="8604000" cy="166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086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4BD36-27A0-12E6-8F99-8AA89D9BF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840"/>
            <a:ext cx="10353762" cy="970450"/>
          </a:xfrm>
        </p:spPr>
        <p:txBody>
          <a:bodyPr>
            <a:normAutofit/>
          </a:bodyPr>
          <a:lstStyle/>
          <a:p>
            <a:r>
              <a:rPr lang="en-US" sz="3200" dirty="0"/>
              <a:t>Show Bats for Women</a:t>
            </a:r>
            <a:endParaRPr lang="en-IN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FC685-A793-EB89-798C-7F4021F3C3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054" y="4375356"/>
            <a:ext cx="7236000" cy="177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515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DB17A-17A6-E6FF-2D46-B2FF18755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9664"/>
            <a:ext cx="10353762" cy="970450"/>
          </a:xfrm>
        </p:spPr>
        <p:txBody>
          <a:bodyPr>
            <a:normAutofit/>
          </a:bodyPr>
          <a:lstStyle/>
          <a:p>
            <a:r>
              <a:rPr lang="en-US" sz="3200" dirty="0"/>
              <a:t>Show Bats In Price Range</a:t>
            </a:r>
            <a:endParaRPr lang="en-IN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607FF3-CC2A-A325-E889-F71B2CC64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743" y="4221724"/>
            <a:ext cx="7848000" cy="184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855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460B1-110F-0C93-BC06-4297CEEA0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839"/>
            <a:ext cx="10353762" cy="970450"/>
          </a:xfrm>
        </p:spPr>
        <p:txBody>
          <a:bodyPr>
            <a:normAutofit/>
          </a:bodyPr>
          <a:lstStyle/>
          <a:p>
            <a:r>
              <a:rPr lang="en-US" sz="3200" dirty="0"/>
              <a:t>Create Orders Table</a:t>
            </a:r>
            <a:endParaRPr lang="en-IN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138904-8947-4019-9117-6F01466BE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853" y="1531363"/>
            <a:ext cx="7380000" cy="437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080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A4C93-7393-D36C-B58C-A223BC786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836"/>
            <a:ext cx="10353762" cy="970450"/>
          </a:xfrm>
        </p:spPr>
        <p:txBody>
          <a:bodyPr>
            <a:normAutofit/>
          </a:bodyPr>
          <a:lstStyle/>
          <a:p>
            <a:r>
              <a:rPr lang="en-US" sz="3200" dirty="0"/>
              <a:t>Show all orders with customer name and bats description</a:t>
            </a:r>
            <a:endParaRPr lang="en-IN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77A6A8-8A4E-49CB-6480-6027917C4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448" y="2112708"/>
            <a:ext cx="10368000" cy="325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29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D5CBAF11-69B7-47EA-BC01-41F77058C2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124</TotalTime>
  <Words>66</Words>
  <Application>Microsoft Office PowerPoint</Application>
  <PresentationFormat>Widescreen</PresentationFormat>
  <Paragraphs>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Calisto MT</vt:lpstr>
      <vt:lpstr>Wingdings 2</vt:lpstr>
      <vt:lpstr>Slate</vt:lpstr>
      <vt:lpstr>CASE STUDY DATABASE MANAGEMENT SYSTEM     KOOKABURRA</vt:lpstr>
      <vt:lpstr>      </vt:lpstr>
      <vt:lpstr>Create Bat Table</vt:lpstr>
      <vt:lpstr>Show Bats And Users</vt:lpstr>
      <vt:lpstr>Show Bats By Brand:Kookaburra</vt:lpstr>
      <vt:lpstr>Show Bats for Women</vt:lpstr>
      <vt:lpstr>Show Bats In Price Range</vt:lpstr>
      <vt:lpstr>Create Orders Table</vt:lpstr>
      <vt:lpstr>Show all orders with customer name and bats description</vt:lpstr>
      <vt:lpstr>Show order count of every user</vt:lpstr>
      <vt:lpstr>Show order count of every bat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DATABASE MANAGEMENT SYSTEM     KOOKABURRA</dc:title>
  <dc:creator>Abhi Shinde</dc:creator>
  <cp:lastModifiedBy>Abhi Shinde</cp:lastModifiedBy>
  <cp:revision>5</cp:revision>
  <dcterms:created xsi:type="dcterms:W3CDTF">2023-12-23T12:41:13Z</dcterms:created>
  <dcterms:modified xsi:type="dcterms:W3CDTF">2024-05-21T05:16:47Z</dcterms:modified>
</cp:coreProperties>
</file>