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70" r:id="rId5"/>
    <p:sldId id="259" r:id="rId6"/>
    <p:sldId id="260" r:id="rId7"/>
    <p:sldId id="261" r:id="rId8"/>
    <p:sldId id="262" r:id="rId9"/>
    <p:sldId id="263" r:id="rId10"/>
    <p:sldId id="271"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4.png"/><Relationship Id="rId7" Type="http://schemas.openxmlformats.org/officeDocument/2006/relationships/image" Target="../media/image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25.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4.png"/><Relationship Id="rId7" Type="http://schemas.openxmlformats.org/officeDocument/2006/relationships/image" Target="../media/image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27.svg"/><Relationship Id="rId4" Type="http://schemas.openxmlformats.org/officeDocument/2006/relationships/image" Target="../media/image25.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56DFA-3C67-43EE-A3A1-CD985BE554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3A7E6E-5F1A-4E67-B777-F186441E875C}">
      <dgm:prSet/>
      <dgm:spPr/>
      <dgm:t>
        <a:bodyPr/>
        <a:lstStyle/>
        <a:p>
          <a:r>
            <a:rPr lang="en-US"/>
            <a:t>With computer vision and machine learning, I tried to replicate 10 different hand gestures on a prosthetic robotic arm.</a:t>
          </a:r>
        </a:p>
      </dgm:t>
    </dgm:pt>
    <dgm:pt modelId="{5CD762AF-2EE4-455F-A61C-BDA438501A03}" type="parTrans" cxnId="{FD03739E-6D83-4E11-A9E0-E20FFC700308}">
      <dgm:prSet/>
      <dgm:spPr/>
      <dgm:t>
        <a:bodyPr/>
        <a:lstStyle/>
        <a:p>
          <a:endParaRPr lang="en-US"/>
        </a:p>
      </dgm:t>
    </dgm:pt>
    <dgm:pt modelId="{FC735DFA-0FD8-4891-9902-F9F50BEC24A6}" type="sibTrans" cxnId="{FD03739E-6D83-4E11-A9E0-E20FFC700308}">
      <dgm:prSet/>
      <dgm:spPr/>
      <dgm:t>
        <a:bodyPr/>
        <a:lstStyle/>
        <a:p>
          <a:endParaRPr lang="en-US"/>
        </a:p>
      </dgm:t>
    </dgm:pt>
    <dgm:pt modelId="{8279F80E-7347-45D7-ACE1-D4720962FCC9}">
      <dgm:prSet/>
      <dgm:spPr/>
      <dgm:t>
        <a:bodyPr/>
        <a:lstStyle/>
        <a:p>
          <a:r>
            <a:rPr lang="en-US"/>
            <a:t>This project deals with understanding neural network models, understanding and generating dataset required for training a neural network model and using the trained model to detect real time gestures and replicate it on to the arm.</a:t>
          </a:r>
        </a:p>
      </dgm:t>
    </dgm:pt>
    <dgm:pt modelId="{8CFE9D8C-76CC-4660-B33D-B294A3AC9306}" type="parTrans" cxnId="{6A66BC7A-20A9-42D5-831A-12E2DED9BBB2}">
      <dgm:prSet/>
      <dgm:spPr/>
      <dgm:t>
        <a:bodyPr/>
        <a:lstStyle/>
        <a:p>
          <a:endParaRPr lang="en-US"/>
        </a:p>
      </dgm:t>
    </dgm:pt>
    <dgm:pt modelId="{FE21F93A-9B19-42CB-89FA-4DAEBE793C23}" type="sibTrans" cxnId="{6A66BC7A-20A9-42D5-831A-12E2DED9BBB2}">
      <dgm:prSet/>
      <dgm:spPr/>
      <dgm:t>
        <a:bodyPr/>
        <a:lstStyle/>
        <a:p>
          <a:endParaRPr lang="en-US"/>
        </a:p>
      </dgm:t>
    </dgm:pt>
    <dgm:pt modelId="{8BD44682-2E95-4699-AF22-05B150EBD0A8}">
      <dgm:prSet/>
      <dgm:spPr/>
      <dgm:t>
        <a:bodyPr/>
        <a:lstStyle/>
        <a:p>
          <a:r>
            <a:rPr lang="en-US"/>
            <a:t>This project is a first simple step in understanding of the mechanical aspects of arm and to have a better structure and better control interfacing with human in order to develop good reliable prosthetic limbs.</a:t>
          </a:r>
        </a:p>
      </dgm:t>
    </dgm:pt>
    <dgm:pt modelId="{58AB925A-7029-4B36-9AC3-0D1E62F2FA62}" type="parTrans" cxnId="{AAA7516F-FD53-4EE4-A587-0576706CF7D6}">
      <dgm:prSet/>
      <dgm:spPr/>
      <dgm:t>
        <a:bodyPr/>
        <a:lstStyle/>
        <a:p>
          <a:endParaRPr lang="en-US"/>
        </a:p>
      </dgm:t>
    </dgm:pt>
    <dgm:pt modelId="{BE35016B-4860-4B86-AC18-F7D48CD6C998}" type="sibTrans" cxnId="{AAA7516F-FD53-4EE4-A587-0576706CF7D6}">
      <dgm:prSet/>
      <dgm:spPr/>
      <dgm:t>
        <a:bodyPr/>
        <a:lstStyle/>
        <a:p>
          <a:endParaRPr lang="en-US"/>
        </a:p>
      </dgm:t>
    </dgm:pt>
    <dgm:pt modelId="{D8980034-5999-46DA-BC8D-9C89DD226E5B}" type="pres">
      <dgm:prSet presAssocID="{40C56DFA-3C67-43EE-A3A1-CD985BE554CF}" presName="root" presStyleCnt="0">
        <dgm:presLayoutVars>
          <dgm:dir/>
          <dgm:resizeHandles val="exact"/>
        </dgm:presLayoutVars>
      </dgm:prSet>
      <dgm:spPr/>
    </dgm:pt>
    <dgm:pt modelId="{5BB06A48-239A-4151-AAD0-B8988FC2BEC9}" type="pres">
      <dgm:prSet presAssocID="{003A7E6E-5F1A-4E67-B777-F186441E875C}" presName="compNode" presStyleCnt="0"/>
      <dgm:spPr/>
    </dgm:pt>
    <dgm:pt modelId="{11D91918-8BC1-47C2-9F0E-DAB6CE7F1F7D}" type="pres">
      <dgm:prSet presAssocID="{003A7E6E-5F1A-4E67-B777-F186441E875C}" presName="bgRect" presStyleLbl="bgShp" presStyleIdx="0" presStyleCnt="3"/>
      <dgm:spPr/>
    </dgm:pt>
    <dgm:pt modelId="{22C99E46-8B3B-4524-A4A1-E4EF338C1B08}" type="pres">
      <dgm:prSet presAssocID="{003A7E6E-5F1A-4E67-B777-F186441E87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BD909D38-9FB0-4E94-B832-21FD591F6B1C}" type="pres">
      <dgm:prSet presAssocID="{003A7E6E-5F1A-4E67-B777-F186441E875C}" presName="spaceRect" presStyleCnt="0"/>
      <dgm:spPr/>
    </dgm:pt>
    <dgm:pt modelId="{96FCDD67-7D07-4F17-A0E2-8DF0C75F2E00}" type="pres">
      <dgm:prSet presAssocID="{003A7E6E-5F1A-4E67-B777-F186441E875C}" presName="parTx" presStyleLbl="revTx" presStyleIdx="0" presStyleCnt="3">
        <dgm:presLayoutVars>
          <dgm:chMax val="0"/>
          <dgm:chPref val="0"/>
        </dgm:presLayoutVars>
      </dgm:prSet>
      <dgm:spPr/>
    </dgm:pt>
    <dgm:pt modelId="{52D75A4E-2A18-422F-A54C-C68F70C0EFE2}" type="pres">
      <dgm:prSet presAssocID="{FC735DFA-0FD8-4891-9902-F9F50BEC24A6}" presName="sibTrans" presStyleCnt="0"/>
      <dgm:spPr/>
    </dgm:pt>
    <dgm:pt modelId="{B7299FE9-8BBC-4848-AEBD-8E3C19CC5479}" type="pres">
      <dgm:prSet presAssocID="{8279F80E-7347-45D7-ACE1-D4720962FCC9}" presName="compNode" presStyleCnt="0"/>
      <dgm:spPr/>
    </dgm:pt>
    <dgm:pt modelId="{FB44C4F1-5104-4A17-9EA3-129DD867D943}" type="pres">
      <dgm:prSet presAssocID="{8279F80E-7347-45D7-ACE1-D4720962FCC9}" presName="bgRect" presStyleLbl="bgShp" presStyleIdx="1" presStyleCnt="3"/>
      <dgm:spPr/>
    </dgm:pt>
    <dgm:pt modelId="{4161C347-4D98-4391-AB78-628DC1801D32}" type="pres">
      <dgm:prSet presAssocID="{8279F80E-7347-45D7-ACE1-D4720962F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98A6B59-BD77-4E08-AF60-6DED1CFFE16C}" type="pres">
      <dgm:prSet presAssocID="{8279F80E-7347-45D7-ACE1-D4720962FCC9}" presName="spaceRect" presStyleCnt="0"/>
      <dgm:spPr/>
    </dgm:pt>
    <dgm:pt modelId="{3553C53B-BBE2-42D8-93CA-B33C89E9A22F}" type="pres">
      <dgm:prSet presAssocID="{8279F80E-7347-45D7-ACE1-D4720962FCC9}" presName="parTx" presStyleLbl="revTx" presStyleIdx="1" presStyleCnt="3">
        <dgm:presLayoutVars>
          <dgm:chMax val="0"/>
          <dgm:chPref val="0"/>
        </dgm:presLayoutVars>
      </dgm:prSet>
      <dgm:spPr/>
    </dgm:pt>
    <dgm:pt modelId="{5C994491-471D-4B5E-B6C8-FA99ED048455}" type="pres">
      <dgm:prSet presAssocID="{FE21F93A-9B19-42CB-89FA-4DAEBE793C23}" presName="sibTrans" presStyleCnt="0"/>
      <dgm:spPr/>
    </dgm:pt>
    <dgm:pt modelId="{8F486DE0-F409-42D2-943D-C82C8D63245F}" type="pres">
      <dgm:prSet presAssocID="{8BD44682-2E95-4699-AF22-05B150EBD0A8}" presName="compNode" presStyleCnt="0"/>
      <dgm:spPr/>
    </dgm:pt>
    <dgm:pt modelId="{86040CFA-387D-40D1-A88C-D9F0CCF8B0F3}" type="pres">
      <dgm:prSet presAssocID="{8BD44682-2E95-4699-AF22-05B150EBD0A8}" presName="bgRect" presStyleLbl="bgShp" presStyleIdx="2" presStyleCnt="3"/>
      <dgm:spPr/>
    </dgm:pt>
    <dgm:pt modelId="{0543F2D5-28BE-4171-A64E-38C7BA73E0B0}" type="pres">
      <dgm:prSet presAssocID="{8BD44682-2E95-4699-AF22-05B150EBD0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7D18E46-BC3E-4661-A825-0AA440600988}" type="pres">
      <dgm:prSet presAssocID="{8BD44682-2E95-4699-AF22-05B150EBD0A8}" presName="spaceRect" presStyleCnt="0"/>
      <dgm:spPr/>
    </dgm:pt>
    <dgm:pt modelId="{B819120E-2C42-4512-B299-8428DEDF44E0}" type="pres">
      <dgm:prSet presAssocID="{8BD44682-2E95-4699-AF22-05B150EBD0A8}" presName="parTx" presStyleLbl="revTx" presStyleIdx="2" presStyleCnt="3">
        <dgm:presLayoutVars>
          <dgm:chMax val="0"/>
          <dgm:chPref val="0"/>
        </dgm:presLayoutVars>
      </dgm:prSet>
      <dgm:spPr/>
    </dgm:pt>
  </dgm:ptLst>
  <dgm:cxnLst>
    <dgm:cxn modelId="{A7B77365-782B-4778-82FB-CA7F1F342877}" type="presOf" srcId="{8BD44682-2E95-4699-AF22-05B150EBD0A8}" destId="{B819120E-2C42-4512-B299-8428DEDF44E0}" srcOrd="0" destOrd="0" presId="urn:microsoft.com/office/officeart/2018/2/layout/IconVerticalSolidList"/>
    <dgm:cxn modelId="{077F696D-07AA-4414-A2C9-E80E16954011}" type="presOf" srcId="{40C56DFA-3C67-43EE-A3A1-CD985BE554CF}" destId="{D8980034-5999-46DA-BC8D-9C89DD226E5B}" srcOrd="0" destOrd="0" presId="urn:microsoft.com/office/officeart/2018/2/layout/IconVerticalSolidList"/>
    <dgm:cxn modelId="{AAA7516F-FD53-4EE4-A587-0576706CF7D6}" srcId="{40C56DFA-3C67-43EE-A3A1-CD985BE554CF}" destId="{8BD44682-2E95-4699-AF22-05B150EBD0A8}" srcOrd="2" destOrd="0" parTransId="{58AB925A-7029-4B36-9AC3-0D1E62F2FA62}" sibTransId="{BE35016B-4860-4B86-AC18-F7D48CD6C998}"/>
    <dgm:cxn modelId="{6A66BC7A-20A9-42D5-831A-12E2DED9BBB2}" srcId="{40C56DFA-3C67-43EE-A3A1-CD985BE554CF}" destId="{8279F80E-7347-45D7-ACE1-D4720962FCC9}" srcOrd="1" destOrd="0" parTransId="{8CFE9D8C-76CC-4660-B33D-B294A3AC9306}" sibTransId="{FE21F93A-9B19-42CB-89FA-4DAEBE793C23}"/>
    <dgm:cxn modelId="{FD03739E-6D83-4E11-A9E0-E20FFC700308}" srcId="{40C56DFA-3C67-43EE-A3A1-CD985BE554CF}" destId="{003A7E6E-5F1A-4E67-B777-F186441E875C}" srcOrd="0" destOrd="0" parTransId="{5CD762AF-2EE4-455F-A61C-BDA438501A03}" sibTransId="{FC735DFA-0FD8-4891-9902-F9F50BEC24A6}"/>
    <dgm:cxn modelId="{1DD9E1A6-8335-45E2-8FA8-B96847369110}" type="presOf" srcId="{8279F80E-7347-45D7-ACE1-D4720962FCC9}" destId="{3553C53B-BBE2-42D8-93CA-B33C89E9A22F}" srcOrd="0" destOrd="0" presId="urn:microsoft.com/office/officeart/2018/2/layout/IconVerticalSolidList"/>
    <dgm:cxn modelId="{434FE7DD-5330-416D-A4ED-28FCF3A50A50}" type="presOf" srcId="{003A7E6E-5F1A-4E67-B777-F186441E875C}" destId="{96FCDD67-7D07-4F17-A0E2-8DF0C75F2E00}" srcOrd="0" destOrd="0" presId="urn:microsoft.com/office/officeart/2018/2/layout/IconVerticalSolidList"/>
    <dgm:cxn modelId="{6481CB78-D0B1-4F51-B922-498CA4F08D67}" type="presParOf" srcId="{D8980034-5999-46DA-BC8D-9C89DD226E5B}" destId="{5BB06A48-239A-4151-AAD0-B8988FC2BEC9}" srcOrd="0" destOrd="0" presId="urn:microsoft.com/office/officeart/2018/2/layout/IconVerticalSolidList"/>
    <dgm:cxn modelId="{1BC4BE4E-75B5-4556-B4AC-9179FA1DE9B7}" type="presParOf" srcId="{5BB06A48-239A-4151-AAD0-B8988FC2BEC9}" destId="{11D91918-8BC1-47C2-9F0E-DAB6CE7F1F7D}" srcOrd="0" destOrd="0" presId="urn:microsoft.com/office/officeart/2018/2/layout/IconVerticalSolidList"/>
    <dgm:cxn modelId="{0F502B3A-9FC8-4D45-8132-94A51FB75A0C}" type="presParOf" srcId="{5BB06A48-239A-4151-AAD0-B8988FC2BEC9}" destId="{22C99E46-8B3B-4524-A4A1-E4EF338C1B08}" srcOrd="1" destOrd="0" presId="urn:microsoft.com/office/officeart/2018/2/layout/IconVerticalSolidList"/>
    <dgm:cxn modelId="{2433C241-4A3D-40B5-A549-E8F774CDFDF9}" type="presParOf" srcId="{5BB06A48-239A-4151-AAD0-B8988FC2BEC9}" destId="{BD909D38-9FB0-4E94-B832-21FD591F6B1C}" srcOrd="2" destOrd="0" presId="urn:microsoft.com/office/officeart/2018/2/layout/IconVerticalSolidList"/>
    <dgm:cxn modelId="{66D868DD-D017-467D-968F-CF126B151940}" type="presParOf" srcId="{5BB06A48-239A-4151-AAD0-B8988FC2BEC9}" destId="{96FCDD67-7D07-4F17-A0E2-8DF0C75F2E00}" srcOrd="3" destOrd="0" presId="urn:microsoft.com/office/officeart/2018/2/layout/IconVerticalSolidList"/>
    <dgm:cxn modelId="{6EF72E14-7153-43FE-967A-BBFC70F6A0FF}" type="presParOf" srcId="{D8980034-5999-46DA-BC8D-9C89DD226E5B}" destId="{52D75A4E-2A18-422F-A54C-C68F70C0EFE2}" srcOrd="1" destOrd="0" presId="urn:microsoft.com/office/officeart/2018/2/layout/IconVerticalSolidList"/>
    <dgm:cxn modelId="{BCC039E2-1983-47ED-A766-BF3332024800}" type="presParOf" srcId="{D8980034-5999-46DA-BC8D-9C89DD226E5B}" destId="{B7299FE9-8BBC-4848-AEBD-8E3C19CC5479}" srcOrd="2" destOrd="0" presId="urn:microsoft.com/office/officeart/2018/2/layout/IconVerticalSolidList"/>
    <dgm:cxn modelId="{33CB47A1-64DB-45AB-9B9E-1B4DCD4E4A6A}" type="presParOf" srcId="{B7299FE9-8BBC-4848-AEBD-8E3C19CC5479}" destId="{FB44C4F1-5104-4A17-9EA3-129DD867D943}" srcOrd="0" destOrd="0" presId="urn:microsoft.com/office/officeart/2018/2/layout/IconVerticalSolidList"/>
    <dgm:cxn modelId="{7E751286-8517-424A-AD1A-E1D725695EBD}" type="presParOf" srcId="{B7299FE9-8BBC-4848-AEBD-8E3C19CC5479}" destId="{4161C347-4D98-4391-AB78-628DC1801D32}" srcOrd="1" destOrd="0" presId="urn:microsoft.com/office/officeart/2018/2/layout/IconVerticalSolidList"/>
    <dgm:cxn modelId="{19CC775B-8BAB-43A1-A2F8-4CC86EE31097}" type="presParOf" srcId="{B7299FE9-8BBC-4848-AEBD-8E3C19CC5479}" destId="{E98A6B59-BD77-4E08-AF60-6DED1CFFE16C}" srcOrd="2" destOrd="0" presId="urn:microsoft.com/office/officeart/2018/2/layout/IconVerticalSolidList"/>
    <dgm:cxn modelId="{7A69D3D0-BAAB-4F30-821E-CF0FE8E1C402}" type="presParOf" srcId="{B7299FE9-8BBC-4848-AEBD-8E3C19CC5479}" destId="{3553C53B-BBE2-42D8-93CA-B33C89E9A22F}" srcOrd="3" destOrd="0" presId="urn:microsoft.com/office/officeart/2018/2/layout/IconVerticalSolidList"/>
    <dgm:cxn modelId="{CF210F93-3354-4B9C-9DBE-3E03798CDF00}" type="presParOf" srcId="{D8980034-5999-46DA-BC8D-9C89DD226E5B}" destId="{5C994491-471D-4B5E-B6C8-FA99ED048455}" srcOrd="3" destOrd="0" presId="urn:microsoft.com/office/officeart/2018/2/layout/IconVerticalSolidList"/>
    <dgm:cxn modelId="{F942A59F-DCFC-4493-B8B7-BA8CDE456AED}" type="presParOf" srcId="{D8980034-5999-46DA-BC8D-9C89DD226E5B}" destId="{8F486DE0-F409-42D2-943D-C82C8D63245F}" srcOrd="4" destOrd="0" presId="urn:microsoft.com/office/officeart/2018/2/layout/IconVerticalSolidList"/>
    <dgm:cxn modelId="{BA95E9D2-5C59-449C-822E-E9B84B5D6044}" type="presParOf" srcId="{8F486DE0-F409-42D2-943D-C82C8D63245F}" destId="{86040CFA-387D-40D1-A88C-D9F0CCF8B0F3}" srcOrd="0" destOrd="0" presId="urn:microsoft.com/office/officeart/2018/2/layout/IconVerticalSolidList"/>
    <dgm:cxn modelId="{B695BDB7-6B41-48D3-9977-11ABCB620FF2}" type="presParOf" srcId="{8F486DE0-F409-42D2-943D-C82C8D63245F}" destId="{0543F2D5-28BE-4171-A64E-38C7BA73E0B0}" srcOrd="1" destOrd="0" presId="urn:microsoft.com/office/officeart/2018/2/layout/IconVerticalSolidList"/>
    <dgm:cxn modelId="{2A64C526-AA7A-4E0A-B460-66409E937544}" type="presParOf" srcId="{8F486DE0-F409-42D2-943D-C82C8D63245F}" destId="{57D18E46-BC3E-4661-A825-0AA440600988}" srcOrd="2" destOrd="0" presId="urn:microsoft.com/office/officeart/2018/2/layout/IconVerticalSolidList"/>
    <dgm:cxn modelId="{05059DB0-C98A-488B-9586-C242FF362EEC}" type="presParOf" srcId="{8F486DE0-F409-42D2-943D-C82C8D63245F}" destId="{B819120E-2C42-4512-B299-8428DEDF44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51AB6-F0CF-4523-8690-CE101FD929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3ABB36D-383C-466D-A434-633E5E66FA7D}">
      <dgm:prSet/>
      <dgm:spPr/>
      <dgm:t>
        <a:bodyPr/>
        <a:lstStyle/>
        <a:p>
          <a:pPr>
            <a:lnSpc>
              <a:spcPct val="100000"/>
            </a:lnSpc>
          </a:pPr>
          <a:r>
            <a:rPr lang="en-US"/>
            <a:t>I created a simple python script to generate dataset.</a:t>
          </a:r>
        </a:p>
      </dgm:t>
    </dgm:pt>
    <dgm:pt modelId="{E69464E6-635A-4503-99D1-925EB5C80DA3}" type="parTrans" cxnId="{C5AFB078-3610-455F-B66F-4A87E5A161E8}">
      <dgm:prSet/>
      <dgm:spPr/>
      <dgm:t>
        <a:bodyPr/>
        <a:lstStyle/>
        <a:p>
          <a:endParaRPr lang="en-US"/>
        </a:p>
      </dgm:t>
    </dgm:pt>
    <dgm:pt modelId="{ABBC741C-1E4C-4924-B757-A5F2C682A7B3}" type="sibTrans" cxnId="{C5AFB078-3610-455F-B66F-4A87E5A161E8}">
      <dgm:prSet/>
      <dgm:spPr/>
      <dgm:t>
        <a:bodyPr/>
        <a:lstStyle/>
        <a:p>
          <a:endParaRPr lang="en-US"/>
        </a:p>
      </dgm:t>
    </dgm:pt>
    <dgm:pt modelId="{C1B55D99-3FD7-4DFA-9EC0-594A3E19C62F}">
      <dgm:prSet/>
      <dgm:spPr/>
      <dgm:t>
        <a:bodyPr/>
        <a:lstStyle/>
        <a:p>
          <a:pPr>
            <a:lnSpc>
              <a:spcPct val="100000"/>
            </a:lnSpc>
          </a:pPr>
          <a:r>
            <a:rPr lang="en-US"/>
            <a:t>This script was given to my friends, family and classmates to help me with generation of dataset. They simply have to run the script according to instructions, place their hand in the blue square and replicate the hand gesture as shown in top left corner of the screen.</a:t>
          </a:r>
        </a:p>
      </dgm:t>
    </dgm:pt>
    <dgm:pt modelId="{FF680722-185C-46A6-8DBD-007E64544F7D}" type="parTrans" cxnId="{60730FE8-889C-4C31-A5E8-860BAF9CE9DA}">
      <dgm:prSet/>
      <dgm:spPr/>
      <dgm:t>
        <a:bodyPr/>
        <a:lstStyle/>
        <a:p>
          <a:endParaRPr lang="en-US"/>
        </a:p>
      </dgm:t>
    </dgm:pt>
    <dgm:pt modelId="{6181AFA9-510F-40EC-9992-07EF0C1A37C0}" type="sibTrans" cxnId="{60730FE8-889C-4C31-A5E8-860BAF9CE9DA}">
      <dgm:prSet/>
      <dgm:spPr/>
      <dgm:t>
        <a:bodyPr/>
        <a:lstStyle/>
        <a:p>
          <a:endParaRPr lang="en-US"/>
        </a:p>
      </dgm:t>
    </dgm:pt>
    <dgm:pt modelId="{E7F10009-676C-49C3-837A-3A1AE4C85318}">
      <dgm:prSet/>
      <dgm:spPr/>
      <dgm:t>
        <a:bodyPr/>
        <a:lstStyle/>
        <a:p>
          <a:pPr>
            <a:lnSpc>
              <a:spcPct val="100000"/>
            </a:lnSpc>
          </a:pPr>
          <a:r>
            <a:rPr lang="en-US"/>
            <a:t>The script automatically starts saving images for each gesture.</a:t>
          </a:r>
        </a:p>
      </dgm:t>
    </dgm:pt>
    <dgm:pt modelId="{8D13D583-109D-49AF-9EF8-5FFE8872A447}" type="parTrans" cxnId="{015C1014-DF43-4564-9CE3-1F4B40E04B72}">
      <dgm:prSet/>
      <dgm:spPr/>
      <dgm:t>
        <a:bodyPr/>
        <a:lstStyle/>
        <a:p>
          <a:endParaRPr lang="en-US"/>
        </a:p>
      </dgm:t>
    </dgm:pt>
    <dgm:pt modelId="{7F22EDDC-DACD-4F26-A68D-0E934BE40612}" type="sibTrans" cxnId="{015C1014-DF43-4564-9CE3-1F4B40E04B72}">
      <dgm:prSet/>
      <dgm:spPr/>
      <dgm:t>
        <a:bodyPr/>
        <a:lstStyle/>
        <a:p>
          <a:endParaRPr lang="en-US"/>
        </a:p>
      </dgm:t>
    </dgm:pt>
    <dgm:pt modelId="{1CD40B65-77B8-44E2-BDBF-381CF86480FB}">
      <dgm:prSet/>
      <dgm:spPr/>
      <dgm:t>
        <a:bodyPr/>
        <a:lstStyle/>
        <a:p>
          <a:pPr>
            <a:lnSpc>
              <a:spcPct val="100000"/>
            </a:lnSpc>
          </a:pPr>
          <a:r>
            <a:rPr lang="en-US"/>
            <a:t>Thanks to my parents, Ramprakash, Noah Page, Keerthan, Kaustubh and Aayush in helping me generate the dataset.</a:t>
          </a:r>
        </a:p>
      </dgm:t>
    </dgm:pt>
    <dgm:pt modelId="{761AC477-6D0C-49CE-97F7-ADE40B0402CA}" type="parTrans" cxnId="{8AD45E33-4CE9-48E4-A947-CBAAE97BB52B}">
      <dgm:prSet/>
      <dgm:spPr/>
      <dgm:t>
        <a:bodyPr/>
        <a:lstStyle/>
        <a:p>
          <a:endParaRPr lang="en-US"/>
        </a:p>
      </dgm:t>
    </dgm:pt>
    <dgm:pt modelId="{97F6E112-E466-4F57-9F8F-26F4A6C0C60D}" type="sibTrans" cxnId="{8AD45E33-4CE9-48E4-A947-CBAAE97BB52B}">
      <dgm:prSet/>
      <dgm:spPr/>
      <dgm:t>
        <a:bodyPr/>
        <a:lstStyle/>
        <a:p>
          <a:endParaRPr lang="en-US"/>
        </a:p>
      </dgm:t>
    </dgm:pt>
    <dgm:pt modelId="{0D7554AF-94B2-40B0-AA24-DA51C3920306}">
      <dgm:prSet/>
      <dgm:spPr/>
      <dgm:t>
        <a:bodyPr/>
        <a:lstStyle/>
        <a:p>
          <a:pPr>
            <a:lnSpc>
              <a:spcPct val="100000"/>
            </a:lnSpc>
          </a:pPr>
          <a:r>
            <a:rPr lang="en-US"/>
            <a:t>Variety in dataset helps to generalize the model so that it should be able to detect gestures shown by anyone else not in the above list.</a:t>
          </a:r>
        </a:p>
      </dgm:t>
    </dgm:pt>
    <dgm:pt modelId="{35EDCC9D-EA75-43A3-8804-6E102A657439}" type="parTrans" cxnId="{4F25864A-629F-4C76-87AD-D384CB48CDA4}">
      <dgm:prSet/>
      <dgm:spPr/>
      <dgm:t>
        <a:bodyPr/>
        <a:lstStyle/>
        <a:p>
          <a:endParaRPr lang="en-US"/>
        </a:p>
      </dgm:t>
    </dgm:pt>
    <dgm:pt modelId="{7CB35B3C-4556-4958-89B0-676E943C0BEB}" type="sibTrans" cxnId="{4F25864A-629F-4C76-87AD-D384CB48CDA4}">
      <dgm:prSet/>
      <dgm:spPr/>
      <dgm:t>
        <a:bodyPr/>
        <a:lstStyle/>
        <a:p>
          <a:endParaRPr lang="en-US"/>
        </a:p>
      </dgm:t>
    </dgm:pt>
    <dgm:pt modelId="{92D56834-E559-4E75-90BC-8159BC1BF356}" type="pres">
      <dgm:prSet presAssocID="{EA051AB6-F0CF-4523-8690-CE101FD92969}" presName="root" presStyleCnt="0">
        <dgm:presLayoutVars>
          <dgm:dir/>
          <dgm:resizeHandles val="exact"/>
        </dgm:presLayoutVars>
      </dgm:prSet>
      <dgm:spPr/>
    </dgm:pt>
    <dgm:pt modelId="{64B35F3A-7DD3-4F64-A029-6B07C476C843}" type="pres">
      <dgm:prSet presAssocID="{D3ABB36D-383C-466D-A434-633E5E66FA7D}" presName="compNode" presStyleCnt="0"/>
      <dgm:spPr/>
    </dgm:pt>
    <dgm:pt modelId="{D92E5A6F-CB0B-4CD6-BE9E-07979C157333}" type="pres">
      <dgm:prSet presAssocID="{D3ABB36D-383C-466D-A434-633E5E66FA7D}" presName="bgRect" presStyleLbl="bgShp" presStyleIdx="0" presStyleCnt="5"/>
      <dgm:spPr/>
    </dgm:pt>
    <dgm:pt modelId="{16C4F178-1487-4E25-8C85-C02AB0AA86A9}" type="pres">
      <dgm:prSet presAssocID="{D3ABB36D-383C-466D-A434-633E5E66FA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423E1E86-714E-46BF-8E9E-7802FC16343D}" type="pres">
      <dgm:prSet presAssocID="{D3ABB36D-383C-466D-A434-633E5E66FA7D}" presName="spaceRect" presStyleCnt="0"/>
      <dgm:spPr/>
    </dgm:pt>
    <dgm:pt modelId="{0E62B16C-8657-4455-A8C6-075EE8C4508A}" type="pres">
      <dgm:prSet presAssocID="{D3ABB36D-383C-466D-A434-633E5E66FA7D}" presName="parTx" presStyleLbl="revTx" presStyleIdx="0" presStyleCnt="5">
        <dgm:presLayoutVars>
          <dgm:chMax val="0"/>
          <dgm:chPref val="0"/>
        </dgm:presLayoutVars>
      </dgm:prSet>
      <dgm:spPr/>
    </dgm:pt>
    <dgm:pt modelId="{5CD0B621-A16C-44D9-BFEB-303239BB9897}" type="pres">
      <dgm:prSet presAssocID="{ABBC741C-1E4C-4924-B757-A5F2C682A7B3}" presName="sibTrans" presStyleCnt="0"/>
      <dgm:spPr/>
    </dgm:pt>
    <dgm:pt modelId="{E0DE8B9B-C259-46C7-AE6B-B2874D11F0EB}" type="pres">
      <dgm:prSet presAssocID="{C1B55D99-3FD7-4DFA-9EC0-594A3E19C62F}" presName="compNode" presStyleCnt="0"/>
      <dgm:spPr/>
    </dgm:pt>
    <dgm:pt modelId="{B1C2169B-CE88-4F65-96B8-62F0AF73462D}" type="pres">
      <dgm:prSet presAssocID="{C1B55D99-3FD7-4DFA-9EC0-594A3E19C62F}" presName="bgRect" presStyleLbl="bgShp" presStyleIdx="1" presStyleCnt="5"/>
      <dgm:spPr/>
    </dgm:pt>
    <dgm:pt modelId="{8913E978-8B18-47B2-B122-F1F569F999FD}" type="pres">
      <dgm:prSet presAssocID="{C1B55D99-3FD7-4DFA-9EC0-594A3E19C62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4DAE187-9AC1-4B02-AE43-1DFCE44A67BB}" type="pres">
      <dgm:prSet presAssocID="{C1B55D99-3FD7-4DFA-9EC0-594A3E19C62F}" presName="spaceRect" presStyleCnt="0"/>
      <dgm:spPr/>
    </dgm:pt>
    <dgm:pt modelId="{75EBBEE1-B82C-417D-A49A-3CEFEBC2D0F9}" type="pres">
      <dgm:prSet presAssocID="{C1B55D99-3FD7-4DFA-9EC0-594A3E19C62F}" presName="parTx" presStyleLbl="revTx" presStyleIdx="1" presStyleCnt="5">
        <dgm:presLayoutVars>
          <dgm:chMax val="0"/>
          <dgm:chPref val="0"/>
        </dgm:presLayoutVars>
      </dgm:prSet>
      <dgm:spPr/>
    </dgm:pt>
    <dgm:pt modelId="{ADF0F751-0193-4C73-A0B1-ED29921AED5E}" type="pres">
      <dgm:prSet presAssocID="{6181AFA9-510F-40EC-9992-07EF0C1A37C0}" presName="sibTrans" presStyleCnt="0"/>
      <dgm:spPr/>
    </dgm:pt>
    <dgm:pt modelId="{BEB083B2-7AB4-404B-8FD5-DC103E8CCB4E}" type="pres">
      <dgm:prSet presAssocID="{E7F10009-676C-49C3-837A-3A1AE4C85318}" presName="compNode" presStyleCnt="0"/>
      <dgm:spPr/>
    </dgm:pt>
    <dgm:pt modelId="{ACF29436-4FF0-4754-AFDB-114E3385709D}" type="pres">
      <dgm:prSet presAssocID="{E7F10009-676C-49C3-837A-3A1AE4C85318}" presName="bgRect" presStyleLbl="bgShp" presStyleIdx="2" presStyleCnt="5"/>
      <dgm:spPr/>
    </dgm:pt>
    <dgm:pt modelId="{79EECC00-1385-470E-89C4-EDCE1696B2DC}" type="pres">
      <dgm:prSet presAssocID="{E7F10009-676C-49C3-837A-3A1AE4C853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s"/>
        </a:ext>
      </dgm:extLst>
    </dgm:pt>
    <dgm:pt modelId="{E547819E-5DDD-4DF5-81D2-974F4A1DD3DB}" type="pres">
      <dgm:prSet presAssocID="{E7F10009-676C-49C3-837A-3A1AE4C85318}" presName="spaceRect" presStyleCnt="0"/>
      <dgm:spPr/>
    </dgm:pt>
    <dgm:pt modelId="{569570E1-7C0C-4CAD-819C-5B8C365D4552}" type="pres">
      <dgm:prSet presAssocID="{E7F10009-676C-49C3-837A-3A1AE4C85318}" presName="parTx" presStyleLbl="revTx" presStyleIdx="2" presStyleCnt="5">
        <dgm:presLayoutVars>
          <dgm:chMax val="0"/>
          <dgm:chPref val="0"/>
        </dgm:presLayoutVars>
      </dgm:prSet>
      <dgm:spPr/>
    </dgm:pt>
    <dgm:pt modelId="{A5611145-AA43-4E06-B14D-0AF9F0D12827}" type="pres">
      <dgm:prSet presAssocID="{7F22EDDC-DACD-4F26-A68D-0E934BE40612}" presName="sibTrans" presStyleCnt="0"/>
      <dgm:spPr/>
    </dgm:pt>
    <dgm:pt modelId="{5C5096F6-D080-4BB0-A0E9-60ADF2FCC956}" type="pres">
      <dgm:prSet presAssocID="{1CD40B65-77B8-44E2-BDBF-381CF86480FB}" presName="compNode" presStyleCnt="0"/>
      <dgm:spPr/>
    </dgm:pt>
    <dgm:pt modelId="{18F487FC-C64C-4CB1-A897-FAF54A80A602}" type="pres">
      <dgm:prSet presAssocID="{1CD40B65-77B8-44E2-BDBF-381CF86480FB}" presName="bgRect" presStyleLbl="bgShp" presStyleIdx="3" presStyleCnt="5"/>
      <dgm:spPr/>
    </dgm:pt>
    <dgm:pt modelId="{6360B7BB-8015-4702-B31C-492684BBB26A}" type="pres">
      <dgm:prSet presAssocID="{1CD40B65-77B8-44E2-BDBF-381CF86480F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y scene"/>
        </a:ext>
      </dgm:extLst>
    </dgm:pt>
    <dgm:pt modelId="{7B6A683A-A8D1-4F9E-B42D-C57AF34E37C8}" type="pres">
      <dgm:prSet presAssocID="{1CD40B65-77B8-44E2-BDBF-381CF86480FB}" presName="spaceRect" presStyleCnt="0"/>
      <dgm:spPr/>
    </dgm:pt>
    <dgm:pt modelId="{0F5F468B-2768-44A6-8771-F8A0F667A466}" type="pres">
      <dgm:prSet presAssocID="{1CD40B65-77B8-44E2-BDBF-381CF86480FB}" presName="parTx" presStyleLbl="revTx" presStyleIdx="3" presStyleCnt="5">
        <dgm:presLayoutVars>
          <dgm:chMax val="0"/>
          <dgm:chPref val="0"/>
        </dgm:presLayoutVars>
      </dgm:prSet>
      <dgm:spPr/>
    </dgm:pt>
    <dgm:pt modelId="{1724AAF9-9F42-49BF-AE71-4B9B14B770CE}" type="pres">
      <dgm:prSet presAssocID="{97F6E112-E466-4F57-9F8F-26F4A6C0C60D}" presName="sibTrans" presStyleCnt="0"/>
      <dgm:spPr/>
    </dgm:pt>
    <dgm:pt modelId="{7ACB0D1D-3F5E-49E7-B062-19100079B9DF}" type="pres">
      <dgm:prSet presAssocID="{0D7554AF-94B2-40B0-AA24-DA51C3920306}" presName="compNode" presStyleCnt="0"/>
      <dgm:spPr/>
    </dgm:pt>
    <dgm:pt modelId="{B03587F0-E6AD-4BDF-91E9-5400513DB7DF}" type="pres">
      <dgm:prSet presAssocID="{0D7554AF-94B2-40B0-AA24-DA51C3920306}" presName="bgRect" presStyleLbl="bgShp" presStyleIdx="4" presStyleCnt="5"/>
      <dgm:spPr/>
    </dgm:pt>
    <dgm:pt modelId="{A4E25CB9-0145-492A-BD6B-B3D1F93311D5}" type="pres">
      <dgm:prSet presAssocID="{0D7554AF-94B2-40B0-AA24-DA51C39203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FC401464-1AB1-492A-8C69-4B87795F39D7}" type="pres">
      <dgm:prSet presAssocID="{0D7554AF-94B2-40B0-AA24-DA51C3920306}" presName="spaceRect" presStyleCnt="0"/>
      <dgm:spPr/>
    </dgm:pt>
    <dgm:pt modelId="{F24AAF75-794E-40EE-8333-BB5723A74A13}" type="pres">
      <dgm:prSet presAssocID="{0D7554AF-94B2-40B0-AA24-DA51C3920306}" presName="parTx" presStyleLbl="revTx" presStyleIdx="4" presStyleCnt="5">
        <dgm:presLayoutVars>
          <dgm:chMax val="0"/>
          <dgm:chPref val="0"/>
        </dgm:presLayoutVars>
      </dgm:prSet>
      <dgm:spPr/>
    </dgm:pt>
  </dgm:ptLst>
  <dgm:cxnLst>
    <dgm:cxn modelId="{015C1014-DF43-4564-9CE3-1F4B40E04B72}" srcId="{EA051AB6-F0CF-4523-8690-CE101FD92969}" destId="{E7F10009-676C-49C3-837A-3A1AE4C85318}" srcOrd="2" destOrd="0" parTransId="{8D13D583-109D-49AF-9EF8-5FFE8872A447}" sibTransId="{7F22EDDC-DACD-4F26-A68D-0E934BE40612}"/>
    <dgm:cxn modelId="{3CD57514-1E84-495E-8A31-342190D06BDD}" type="presOf" srcId="{EA051AB6-F0CF-4523-8690-CE101FD92969}" destId="{92D56834-E559-4E75-90BC-8159BC1BF356}" srcOrd="0" destOrd="0" presId="urn:microsoft.com/office/officeart/2018/2/layout/IconVerticalSolidList"/>
    <dgm:cxn modelId="{3B571F2C-8273-412C-AA1C-52E2BBFD3378}" type="presOf" srcId="{0D7554AF-94B2-40B0-AA24-DA51C3920306}" destId="{F24AAF75-794E-40EE-8333-BB5723A74A13}" srcOrd="0" destOrd="0" presId="urn:microsoft.com/office/officeart/2018/2/layout/IconVerticalSolidList"/>
    <dgm:cxn modelId="{8AD45E33-4CE9-48E4-A947-CBAAE97BB52B}" srcId="{EA051AB6-F0CF-4523-8690-CE101FD92969}" destId="{1CD40B65-77B8-44E2-BDBF-381CF86480FB}" srcOrd="3" destOrd="0" parTransId="{761AC477-6D0C-49CE-97F7-ADE40B0402CA}" sibTransId="{97F6E112-E466-4F57-9F8F-26F4A6C0C60D}"/>
    <dgm:cxn modelId="{4F25864A-629F-4C76-87AD-D384CB48CDA4}" srcId="{EA051AB6-F0CF-4523-8690-CE101FD92969}" destId="{0D7554AF-94B2-40B0-AA24-DA51C3920306}" srcOrd="4" destOrd="0" parTransId="{35EDCC9D-EA75-43A3-8804-6E102A657439}" sibTransId="{7CB35B3C-4556-4958-89B0-676E943C0BEB}"/>
    <dgm:cxn modelId="{C5AFB078-3610-455F-B66F-4A87E5A161E8}" srcId="{EA051AB6-F0CF-4523-8690-CE101FD92969}" destId="{D3ABB36D-383C-466D-A434-633E5E66FA7D}" srcOrd="0" destOrd="0" parTransId="{E69464E6-635A-4503-99D1-925EB5C80DA3}" sibTransId="{ABBC741C-1E4C-4924-B757-A5F2C682A7B3}"/>
    <dgm:cxn modelId="{40004A7E-C5A1-461B-A848-B1D06E426FFC}" type="presOf" srcId="{D3ABB36D-383C-466D-A434-633E5E66FA7D}" destId="{0E62B16C-8657-4455-A8C6-075EE8C4508A}" srcOrd="0" destOrd="0" presId="urn:microsoft.com/office/officeart/2018/2/layout/IconVerticalSolidList"/>
    <dgm:cxn modelId="{3A2EADAB-84B2-48BA-B6CB-9D82DD053351}" type="presOf" srcId="{1CD40B65-77B8-44E2-BDBF-381CF86480FB}" destId="{0F5F468B-2768-44A6-8771-F8A0F667A466}" srcOrd="0" destOrd="0" presId="urn:microsoft.com/office/officeart/2018/2/layout/IconVerticalSolidList"/>
    <dgm:cxn modelId="{834EB6B8-44E7-4D09-9CCE-EB3A14FD6D34}" type="presOf" srcId="{E7F10009-676C-49C3-837A-3A1AE4C85318}" destId="{569570E1-7C0C-4CAD-819C-5B8C365D4552}" srcOrd="0" destOrd="0" presId="urn:microsoft.com/office/officeart/2018/2/layout/IconVerticalSolidList"/>
    <dgm:cxn modelId="{60730FE8-889C-4C31-A5E8-860BAF9CE9DA}" srcId="{EA051AB6-F0CF-4523-8690-CE101FD92969}" destId="{C1B55D99-3FD7-4DFA-9EC0-594A3E19C62F}" srcOrd="1" destOrd="0" parTransId="{FF680722-185C-46A6-8DBD-007E64544F7D}" sibTransId="{6181AFA9-510F-40EC-9992-07EF0C1A37C0}"/>
    <dgm:cxn modelId="{1B1DEFEE-A7CA-445C-848A-61627C8204FB}" type="presOf" srcId="{C1B55D99-3FD7-4DFA-9EC0-594A3E19C62F}" destId="{75EBBEE1-B82C-417D-A49A-3CEFEBC2D0F9}" srcOrd="0" destOrd="0" presId="urn:microsoft.com/office/officeart/2018/2/layout/IconVerticalSolidList"/>
    <dgm:cxn modelId="{14C393AE-FB12-4BB9-919D-F2CC5FC509F7}" type="presParOf" srcId="{92D56834-E559-4E75-90BC-8159BC1BF356}" destId="{64B35F3A-7DD3-4F64-A029-6B07C476C843}" srcOrd="0" destOrd="0" presId="urn:microsoft.com/office/officeart/2018/2/layout/IconVerticalSolidList"/>
    <dgm:cxn modelId="{CD7D1147-7632-45CF-A46E-D6145BE05A5A}" type="presParOf" srcId="{64B35F3A-7DD3-4F64-A029-6B07C476C843}" destId="{D92E5A6F-CB0B-4CD6-BE9E-07979C157333}" srcOrd="0" destOrd="0" presId="urn:microsoft.com/office/officeart/2018/2/layout/IconVerticalSolidList"/>
    <dgm:cxn modelId="{FFAF6679-CA2D-4E2D-9AC0-40540C8A8ED9}" type="presParOf" srcId="{64B35F3A-7DD3-4F64-A029-6B07C476C843}" destId="{16C4F178-1487-4E25-8C85-C02AB0AA86A9}" srcOrd="1" destOrd="0" presId="urn:microsoft.com/office/officeart/2018/2/layout/IconVerticalSolidList"/>
    <dgm:cxn modelId="{5CB9592D-F867-4413-96AF-2E153CFC3B7F}" type="presParOf" srcId="{64B35F3A-7DD3-4F64-A029-6B07C476C843}" destId="{423E1E86-714E-46BF-8E9E-7802FC16343D}" srcOrd="2" destOrd="0" presId="urn:microsoft.com/office/officeart/2018/2/layout/IconVerticalSolidList"/>
    <dgm:cxn modelId="{2BBC8599-59EC-4172-960B-FD8862F8AAFB}" type="presParOf" srcId="{64B35F3A-7DD3-4F64-A029-6B07C476C843}" destId="{0E62B16C-8657-4455-A8C6-075EE8C4508A}" srcOrd="3" destOrd="0" presId="urn:microsoft.com/office/officeart/2018/2/layout/IconVerticalSolidList"/>
    <dgm:cxn modelId="{2B1AB2D4-7A49-440B-8D7C-3F006C1955E5}" type="presParOf" srcId="{92D56834-E559-4E75-90BC-8159BC1BF356}" destId="{5CD0B621-A16C-44D9-BFEB-303239BB9897}" srcOrd="1" destOrd="0" presId="urn:microsoft.com/office/officeart/2018/2/layout/IconVerticalSolidList"/>
    <dgm:cxn modelId="{32E07351-AB24-4AD8-A7CE-42B241B64155}" type="presParOf" srcId="{92D56834-E559-4E75-90BC-8159BC1BF356}" destId="{E0DE8B9B-C259-46C7-AE6B-B2874D11F0EB}" srcOrd="2" destOrd="0" presId="urn:microsoft.com/office/officeart/2018/2/layout/IconVerticalSolidList"/>
    <dgm:cxn modelId="{99A7D39D-B7BA-4FE4-A689-71CA5BFC5E04}" type="presParOf" srcId="{E0DE8B9B-C259-46C7-AE6B-B2874D11F0EB}" destId="{B1C2169B-CE88-4F65-96B8-62F0AF73462D}" srcOrd="0" destOrd="0" presId="urn:microsoft.com/office/officeart/2018/2/layout/IconVerticalSolidList"/>
    <dgm:cxn modelId="{8947C46E-DBF1-4A65-9D3E-C9165305C9C5}" type="presParOf" srcId="{E0DE8B9B-C259-46C7-AE6B-B2874D11F0EB}" destId="{8913E978-8B18-47B2-B122-F1F569F999FD}" srcOrd="1" destOrd="0" presId="urn:microsoft.com/office/officeart/2018/2/layout/IconVerticalSolidList"/>
    <dgm:cxn modelId="{CA24DFF0-80A6-43AC-A8B2-AC0A38AEFF05}" type="presParOf" srcId="{E0DE8B9B-C259-46C7-AE6B-B2874D11F0EB}" destId="{84DAE187-9AC1-4B02-AE43-1DFCE44A67BB}" srcOrd="2" destOrd="0" presId="urn:microsoft.com/office/officeart/2018/2/layout/IconVerticalSolidList"/>
    <dgm:cxn modelId="{88006D38-829D-4162-BB8C-F1BA59691F95}" type="presParOf" srcId="{E0DE8B9B-C259-46C7-AE6B-B2874D11F0EB}" destId="{75EBBEE1-B82C-417D-A49A-3CEFEBC2D0F9}" srcOrd="3" destOrd="0" presId="urn:microsoft.com/office/officeart/2018/2/layout/IconVerticalSolidList"/>
    <dgm:cxn modelId="{D2553739-78D7-4DC2-A565-4EF9680570AA}" type="presParOf" srcId="{92D56834-E559-4E75-90BC-8159BC1BF356}" destId="{ADF0F751-0193-4C73-A0B1-ED29921AED5E}" srcOrd="3" destOrd="0" presId="urn:microsoft.com/office/officeart/2018/2/layout/IconVerticalSolidList"/>
    <dgm:cxn modelId="{FF32751F-EBBC-4385-A7E9-4A0EA537B40C}" type="presParOf" srcId="{92D56834-E559-4E75-90BC-8159BC1BF356}" destId="{BEB083B2-7AB4-404B-8FD5-DC103E8CCB4E}" srcOrd="4" destOrd="0" presId="urn:microsoft.com/office/officeart/2018/2/layout/IconVerticalSolidList"/>
    <dgm:cxn modelId="{441651AD-B343-4DAA-AF1F-891E8496D11F}" type="presParOf" srcId="{BEB083B2-7AB4-404B-8FD5-DC103E8CCB4E}" destId="{ACF29436-4FF0-4754-AFDB-114E3385709D}" srcOrd="0" destOrd="0" presId="urn:microsoft.com/office/officeart/2018/2/layout/IconVerticalSolidList"/>
    <dgm:cxn modelId="{0E749978-D9B8-43B1-B0E1-1216BA7F44C8}" type="presParOf" srcId="{BEB083B2-7AB4-404B-8FD5-DC103E8CCB4E}" destId="{79EECC00-1385-470E-89C4-EDCE1696B2DC}" srcOrd="1" destOrd="0" presId="urn:microsoft.com/office/officeart/2018/2/layout/IconVerticalSolidList"/>
    <dgm:cxn modelId="{515A4B7C-F426-4853-AF2E-487126957D23}" type="presParOf" srcId="{BEB083B2-7AB4-404B-8FD5-DC103E8CCB4E}" destId="{E547819E-5DDD-4DF5-81D2-974F4A1DD3DB}" srcOrd="2" destOrd="0" presId="urn:microsoft.com/office/officeart/2018/2/layout/IconVerticalSolidList"/>
    <dgm:cxn modelId="{EFD7338E-6CB4-4462-A6DE-2DF1688672D5}" type="presParOf" srcId="{BEB083B2-7AB4-404B-8FD5-DC103E8CCB4E}" destId="{569570E1-7C0C-4CAD-819C-5B8C365D4552}" srcOrd="3" destOrd="0" presId="urn:microsoft.com/office/officeart/2018/2/layout/IconVerticalSolidList"/>
    <dgm:cxn modelId="{369964B5-6F3C-4A49-A9C5-B8A105744CDD}" type="presParOf" srcId="{92D56834-E559-4E75-90BC-8159BC1BF356}" destId="{A5611145-AA43-4E06-B14D-0AF9F0D12827}" srcOrd="5" destOrd="0" presId="urn:microsoft.com/office/officeart/2018/2/layout/IconVerticalSolidList"/>
    <dgm:cxn modelId="{2BD690EA-BBA8-4D65-8057-27ED28F906FC}" type="presParOf" srcId="{92D56834-E559-4E75-90BC-8159BC1BF356}" destId="{5C5096F6-D080-4BB0-A0E9-60ADF2FCC956}" srcOrd="6" destOrd="0" presId="urn:microsoft.com/office/officeart/2018/2/layout/IconVerticalSolidList"/>
    <dgm:cxn modelId="{F2E840F1-A579-40C9-BCC0-89B98518F9F7}" type="presParOf" srcId="{5C5096F6-D080-4BB0-A0E9-60ADF2FCC956}" destId="{18F487FC-C64C-4CB1-A897-FAF54A80A602}" srcOrd="0" destOrd="0" presId="urn:microsoft.com/office/officeart/2018/2/layout/IconVerticalSolidList"/>
    <dgm:cxn modelId="{9CF61949-8A56-4948-86F5-54D3A5334934}" type="presParOf" srcId="{5C5096F6-D080-4BB0-A0E9-60ADF2FCC956}" destId="{6360B7BB-8015-4702-B31C-492684BBB26A}" srcOrd="1" destOrd="0" presId="urn:microsoft.com/office/officeart/2018/2/layout/IconVerticalSolidList"/>
    <dgm:cxn modelId="{C55159C8-6128-43C0-BED6-9A7C36908F62}" type="presParOf" srcId="{5C5096F6-D080-4BB0-A0E9-60ADF2FCC956}" destId="{7B6A683A-A8D1-4F9E-B42D-C57AF34E37C8}" srcOrd="2" destOrd="0" presId="urn:microsoft.com/office/officeart/2018/2/layout/IconVerticalSolidList"/>
    <dgm:cxn modelId="{33EC5BD8-D5B6-487B-95A6-694F014EB49A}" type="presParOf" srcId="{5C5096F6-D080-4BB0-A0E9-60ADF2FCC956}" destId="{0F5F468B-2768-44A6-8771-F8A0F667A466}" srcOrd="3" destOrd="0" presId="urn:microsoft.com/office/officeart/2018/2/layout/IconVerticalSolidList"/>
    <dgm:cxn modelId="{473C3461-A37B-4AF7-BD66-86ABCD99D368}" type="presParOf" srcId="{92D56834-E559-4E75-90BC-8159BC1BF356}" destId="{1724AAF9-9F42-49BF-AE71-4B9B14B770CE}" srcOrd="7" destOrd="0" presId="urn:microsoft.com/office/officeart/2018/2/layout/IconVerticalSolidList"/>
    <dgm:cxn modelId="{71A7DC38-AD9C-4C34-BF04-3308059FEB85}" type="presParOf" srcId="{92D56834-E559-4E75-90BC-8159BC1BF356}" destId="{7ACB0D1D-3F5E-49E7-B062-19100079B9DF}" srcOrd="8" destOrd="0" presId="urn:microsoft.com/office/officeart/2018/2/layout/IconVerticalSolidList"/>
    <dgm:cxn modelId="{BB6EEA5F-440F-49BA-AA38-7754029AF8BA}" type="presParOf" srcId="{7ACB0D1D-3F5E-49E7-B062-19100079B9DF}" destId="{B03587F0-E6AD-4BDF-91E9-5400513DB7DF}" srcOrd="0" destOrd="0" presId="urn:microsoft.com/office/officeart/2018/2/layout/IconVerticalSolidList"/>
    <dgm:cxn modelId="{5107FAD0-E1B1-4EAC-9713-FB77ACE63943}" type="presParOf" srcId="{7ACB0D1D-3F5E-49E7-B062-19100079B9DF}" destId="{A4E25CB9-0145-492A-BD6B-B3D1F93311D5}" srcOrd="1" destOrd="0" presId="urn:microsoft.com/office/officeart/2018/2/layout/IconVerticalSolidList"/>
    <dgm:cxn modelId="{75AE26AA-8EFE-447E-8604-DBEF547DB93F}" type="presParOf" srcId="{7ACB0D1D-3F5E-49E7-B062-19100079B9DF}" destId="{FC401464-1AB1-492A-8C69-4B87795F39D7}" srcOrd="2" destOrd="0" presId="urn:microsoft.com/office/officeart/2018/2/layout/IconVerticalSolidList"/>
    <dgm:cxn modelId="{7CD6A872-AAE9-46BF-A516-F2B927241884}" type="presParOf" srcId="{7ACB0D1D-3F5E-49E7-B062-19100079B9DF}" destId="{F24AAF75-794E-40EE-8333-BB5723A74A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AF3F3C-B968-466F-A139-895D7560695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E700A3-D5FB-412A-A025-8ABAE169D1F5}">
      <dgm:prSet/>
      <dgm:spPr/>
      <dgm:t>
        <a:bodyPr/>
        <a:lstStyle/>
        <a:p>
          <a:r>
            <a:rPr lang="en-US"/>
            <a:t>There are 10 gestures to be gathered.</a:t>
          </a:r>
        </a:p>
      </dgm:t>
    </dgm:pt>
    <dgm:pt modelId="{838EE0AB-B41B-4620-B696-8FC7900C14C0}" type="parTrans" cxnId="{3C72500E-1712-4357-ADD8-E0AE2380B7C8}">
      <dgm:prSet/>
      <dgm:spPr/>
      <dgm:t>
        <a:bodyPr/>
        <a:lstStyle/>
        <a:p>
          <a:endParaRPr lang="en-US"/>
        </a:p>
      </dgm:t>
    </dgm:pt>
    <dgm:pt modelId="{54DFAB0A-7CFF-4F54-A14F-83E975F5D988}" type="sibTrans" cxnId="{3C72500E-1712-4357-ADD8-E0AE2380B7C8}">
      <dgm:prSet/>
      <dgm:spPr/>
      <dgm:t>
        <a:bodyPr/>
        <a:lstStyle/>
        <a:p>
          <a:endParaRPr lang="en-US"/>
        </a:p>
      </dgm:t>
    </dgm:pt>
    <dgm:pt modelId="{AF985C38-7228-4450-8A10-7AB4A4CD7A14}">
      <dgm:prSet/>
      <dgm:spPr/>
      <dgm:t>
        <a:bodyPr/>
        <a:lstStyle/>
        <a:p>
          <a:r>
            <a:rPr lang="en-US"/>
            <a:t>The python script generates 200 images of each gesture. Therefore generating 2000 images in total for one person.</a:t>
          </a:r>
        </a:p>
      </dgm:t>
    </dgm:pt>
    <dgm:pt modelId="{D94ADA2E-D22D-49C5-9D94-7FFE7AF2ED3E}" type="parTrans" cxnId="{B817998D-C28A-4336-9D00-E203E4AD76D2}">
      <dgm:prSet/>
      <dgm:spPr/>
      <dgm:t>
        <a:bodyPr/>
        <a:lstStyle/>
        <a:p>
          <a:endParaRPr lang="en-US"/>
        </a:p>
      </dgm:t>
    </dgm:pt>
    <dgm:pt modelId="{4ABF580E-E579-432F-BD37-092DA6DF354A}" type="sibTrans" cxnId="{B817998D-C28A-4336-9D00-E203E4AD76D2}">
      <dgm:prSet/>
      <dgm:spPr/>
      <dgm:t>
        <a:bodyPr/>
        <a:lstStyle/>
        <a:p>
          <a:endParaRPr lang="en-US"/>
        </a:p>
      </dgm:t>
    </dgm:pt>
    <dgm:pt modelId="{AD5AB7CE-A44B-49E8-A441-87EB4AACCB55}">
      <dgm:prSet/>
      <dgm:spPr/>
      <dgm:t>
        <a:bodyPr/>
        <a:lstStyle/>
        <a:p>
          <a:r>
            <a:rPr lang="en-US"/>
            <a:t>The dataset was checked, and any wrong images were deleted.</a:t>
          </a:r>
        </a:p>
      </dgm:t>
    </dgm:pt>
    <dgm:pt modelId="{ECF6580D-E83E-464D-A568-8035D1F28754}" type="parTrans" cxnId="{FE5C84C9-8C05-4135-B19C-53F69BE90AD3}">
      <dgm:prSet/>
      <dgm:spPr/>
      <dgm:t>
        <a:bodyPr/>
        <a:lstStyle/>
        <a:p>
          <a:endParaRPr lang="en-US"/>
        </a:p>
      </dgm:t>
    </dgm:pt>
    <dgm:pt modelId="{75EDDC42-B7CF-4042-AD53-DA21876EDD70}" type="sibTrans" cxnId="{FE5C84C9-8C05-4135-B19C-53F69BE90AD3}">
      <dgm:prSet/>
      <dgm:spPr/>
      <dgm:t>
        <a:bodyPr/>
        <a:lstStyle/>
        <a:p>
          <a:endParaRPr lang="en-US"/>
        </a:p>
      </dgm:t>
    </dgm:pt>
    <dgm:pt modelId="{FC535AA0-99ED-4E61-BF4A-20DBAE3BBD40}">
      <dgm:prSet/>
      <dgm:spPr/>
      <dgm:t>
        <a:bodyPr/>
        <a:lstStyle/>
        <a:p>
          <a:r>
            <a:rPr lang="en-US"/>
            <a:t>This dataset was divided into 3 different sets- Training set, testing set and validation set.</a:t>
          </a:r>
        </a:p>
      </dgm:t>
    </dgm:pt>
    <dgm:pt modelId="{74FCB12B-7861-4524-999E-CD7326EE14A2}" type="parTrans" cxnId="{4DF53FD2-5748-493F-8B9B-68AC0341B85D}">
      <dgm:prSet/>
      <dgm:spPr/>
      <dgm:t>
        <a:bodyPr/>
        <a:lstStyle/>
        <a:p>
          <a:endParaRPr lang="en-US"/>
        </a:p>
      </dgm:t>
    </dgm:pt>
    <dgm:pt modelId="{1A35CEA5-582B-4416-BDEE-9613C13DB457}" type="sibTrans" cxnId="{4DF53FD2-5748-493F-8B9B-68AC0341B85D}">
      <dgm:prSet/>
      <dgm:spPr/>
      <dgm:t>
        <a:bodyPr/>
        <a:lstStyle/>
        <a:p>
          <a:endParaRPr lang="en-US"/>
        </a:p>
      </dgm:t>
    </dgm:pt>
    <dgm:pt modelId="{92825A33-8B1D-4C8A-A986-CFBBFCC434CA}" type="pres">
      <dgm:prSet presAssocID="{D9AF3F3C-B968-466F-A139-895D7560695C}" presName="root" presStyleCnt="0">
        <dgm:presLayoutVars>
          <dgm:dir/>
          <dgm:resizeHandles val="exact"/>
        </dgm:presLayoutVars>
      </dgm:prSet>
      <dgm:spPr/>
    </dgm:pt>
    <dgm:pt modelId="{E20F2BCB-6A11-4656-BBF1-AE50CC1BC810}" type="pres">
      <dgm:prSet presAssocID="{A2E700A3-D5FB-412A-A025-8ABAE169D1F5}" presName="compNode" presStyleCnt="0"/>
      <dgm:spPr/>
    </dgm:pt>
    <dgm:pt modelId="{7B1BBCA2-EE69-4CB3-A599-6EC945631636}" type="pres">
      <dgm:prSet presAssocID="{A2E700A3-D5FB-412A-A025-8ABAE169D1F5}" presName="bgRect" presStyleLbl="bgShp" presStyleIdx="0" presStyleCnt="4"/>
      <dgm:spPr/>
    </dgm:pt>
    <dgm:pt modelId="{9A9438CB-E452-4611-8FBB-86B9857B685B}" type="pres">
      <dgm:prSet presAssocID="{A2E700A3-D5FB-412A-A025-8ABAE169D1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826BE5B4-99E5-422B-BB40-25FFC1613225}" type="pres">
      <dgm:prSet presAssocID="{A2E700A3-D5FB-412A-A025-8ABAE169D1F5}" presName="spaceRect" presStyleCnt="0"/>
      <dgm:spPr/>
    </dgm:pt>
    <dgm:pt modelId="{46018CBD-8766-4547-8457-5F2E4FE00812}" type="pres">
      <dgm:prSet presAssocID="{A2E700A3-D5FB-412A-A025-8ABAE169D1F5}" presName="parTx" presStyleLbl="revTx" presStyleIdx="0" presStyleCnt="4">
        <dgm:presLayoutVars>
          <dgm:chMax val="0"/>
          <dgm:chPref val="0"/>
        </dgm:presLayoutVars>
      </dgm:prSet>
      <dgm:spPr/>
    </dgm:pt>
    <dgm:pt modelId="{D01EE106-3EC5-4925-BC5A-0797A3DEC37F}" type="pres">
      <dgm:prSet presAssocID="{54DFAB0A-7CFF-4F54-A14F-83E975F5D988}" presName="sibTrans" presStyleCnt="0"/>
      <dgm:spPr/>
    </dgm:pt>
    <dgm:pt modelId="{2C7ACF25-8EFF-46E3-8D7D-F331356261CD}" type="pres">
      <dgm:prSet presAssocID="{AF985C38-7228-4450-8A10-7AB4A4CD7A14}" presName="compNode" presStyleCnt="0"/>
      <dgm:spPr/>
    </dgm:pt>
    <dgm:pt modelId="{7B83B86C-A46A-44CD-98FB-04F5CD2F496E}" type="pres">
      <dgm:prSet presAssocID="{AF985C38-7228-4450-8A10-7AB4A4CD7A14}" presName="bgRect" presStyleLbl="bgShp" presStyleIdx="1" presStyleCnt="4"/>
      <dgm:spPr/>
    </dgm:pt>
    <dgm:pt modelId="{12B8A77E-A0B6-434C-9261-B4F947929D45}" type="pres">
      <dgm:prSet presAssocID="{AF985C38-7228-4450-8A10-7AB4A4CD7A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128BC1C-CCE2-484D-A411-2A0C79580587}" type="pres">
      <dgm:prSet presAssocID="{AF985C38-7228-4450-8A10-7AB4A4CD7A14}" presName="spaceRect" presStyleCnt="0"/>
      <dgm:spPr/>
    </dgm:pt>
    <dgm:pt modelId="{E647F6E2-2494-4087-8DE6-74064BDFD4A6}" type="pres">
      <dgm:prSet presAssocID="{AF985C38-7228-4450-8A10-7AB4A4CD7A14}" presName="parTx" presStyleLbl="revTx" presStyleIdx="1" presStyleCnt="4">
        <dgm:presLayoutVars>
          <dgm:chMax val="0"/>
          <dgm:chPref val="0"/>
        </dgm:presLayoutVars>
      </dgm:prSet>
      <dgm:spPr/>
    </dgm:pt>
    <dgm:pt modelId="{465F3713-D480-480B-A07B-7BB2F348A281}" type="pres">
      <dgm:prSet presAssocID="{4ABF580E-E579-432F-BD37-092DA6DF354A}" presName="sibTrans" presStyleCnt="0"/>
      <dgm:spPr/>
    </dgm:pt>
    <dgm:pt modelId="{5A896875-9E36-4725-AB9F-1CB09D6E170E}" type="pres">
      <dgm:prSet presAssocID="{AD5AB7CE-A44B-49E8-A441-87EB4AACCB55}" presName="compNode" presStyleCnt="0"/>
      <dgm:spPr/>
    </dgm:pt>
    <dgm:pt modelId="{FD1D992B-665A-47D7-BBF7-4C3796643DF6}" type="pres">
      <dgm:prSet presAssocID="{AD5AB7CE-A44B-49E8-A441-87EB4AACCB55}" presName="bgRect" presStyleLbl="bgShp" presStyleIdx="2" presStyleCnt="4"/>
      <dgm:spPr/>
    </dgm:pt>
    <dgm:pt modelId="{D0F81DC7-5A1B-4878-A142-08E4E0BD6642}" type="pres">
      <dgm:prSet presAssocID="{AD5AB7CE-A44B-49E8-A441-87EB4AACCB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487EBEF9-09C3-42B5-A3D0-2EB8AB005129}" type="pres">
      <dgm:prSet presAssocID="{AD5AB7CE-A44B-49E8-A441-87EB4AACCB55}" presName="spaceRect" presStyleCnt="0"/>
      <dgm:spPr/>
    </dgm:pt>
    <dgm:pt modelId="{1F2D40FD-E7C1-4A08-8136-BEFD659E7C69}" type="pres">
      <dgm:prSet presAssocID="{AD5AB7CE-A44B-49E8-A441-87EB4AACCB55}" presName="parTx" presStyleLbl="revTx" presStyleIdx="2" presStyleCnt="4">
        <dgm:presLayoutVars>
          <dgm:chMax val="0"/>
          <dgm:chPref val="0"/>
        </dgm:presLayoutVars>
      </dgm:prSet>
      <dgm:spPr/>
    </dgm:pt>
    <dgm:pt modelId="{06955AAA-219C-43C9-8556-2F6449163834}" type="pres">
      <dgm:prSet presAssocID="{75EDDC42-B7CF-4042-AD53-DA21876EDD70}" presName="sibTrans" presStyleCnt="0"/>
      <dgm:spPr/>
    </dgm:pt>
    <dgm:pt modelId="{2B655304-51D7-496B-A2D9-5E63FB48DBCF}" type="pres">
      <dgm:prSet presAssocID="{FC535AA0-99ED-4E61-BF4A-20DBAE3BBD40}" presName="compNode" presStyleCnt="0"/>
      <dgm:spPr/>
    </dgm:pt>
    <dgm:pt modelId="{B65776D4-7DE7-49CA-BDDD-B71DFB8FCF94}" type="pres">
      <dgm:prSet presAssocID="{FC535AA0-99ED-4E61-BF4A-20DBAE3BBD40}" presName="bgRect" presStyleLbl="bgShp" presStyleIdx="3" presStyleCnt="4"/>
      <dgm:spPr/>
    </dgm:pt>
    <dgm:pt modelId="{1170BAEF-4522-421F-AEB6-F039404FF253}" type="pres">
      <dgm:prSet presAssocID="{FC535AA0-99ED-4E61-BF4A-20DBAE3BBD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C93C072-A76D-4526-A2A9-ADF0ADA31F6D}" type="pres">
      <dgm:prSet presAssocID="{FC535AA0-99ED-4E61-BF4A-20DBAE3BBD40}" presName="spaceRect" presStyleCnt="0"/>
      <dgm:spPr/>
    </dgm:pt>
    <dgm:pt modelId="{430D9D34-1BC8-4132-B16A-182337136777}" type="pres">
      <dgm:prSet presAssocID="{FC535AA0-99ED-4E61-BF4A-20DBAE3BBD40}" presName="parTx" presStyleLbl="revTx" presStyleIdx="3" presStyleCnt="4">
        <dgm:presLayoutVars>
          <dgm:chMax val="0"/>
          <dgm:chPref val="0"/>
        </dgm:presLayoutVars>
      </dgm:prSet>
      <dgm:spPr/>
    </dgm:pt>
  </dgm:ptLst>
  <dgm:cxnLst>
    <dgm:cxn modelId="{17918209-D5C1-44B2-AE26-07972C2A8CA2}" type="presOf" srcId="{D9AF3F3C-B968-466F-A139-895D7560695C}" destId="{92825A33-8B1D-4C8A-A986-CFBBFCC434CA}" srcOrd="0" destOrd="0" presId="urn:microsoft.com/office/officeart/2018/2/layout/IconVerticalSolidList"/>
    <dgm:cxn modelId="{3C72500E-1712-4357-ADD8-E0AE2380B7C8}" srcId="{D9AF3F3C-B968-466F-A139-895D7560695C}" destId="{A2E700A3-D5FB-412A-A025-8ABAE169D1F5}" srcOrd="0" destOrd="0" parTransId="{838EE0AB-B41B-4620-B696-8FC7900C14C0}" sibTransId="{54DFAB0A-7CFF-4F54-A14F-83E975F5D988}"/>
    <dgm:cxn modelId="{164EAA5B-B690-4E7C-B525-3F492C4F5BB3}" type="presOf" srcId="{A2E700A3-D5FB-412A-A025-8ABAE169D1F5}" destId="{46018CBD-8766-4547-8457-5F2E4FE00812}" srcOrd="0" destOrd="0" presId="urn:microsoft.com/office/officeart/2018/2/layout/IconVerticalSolidList"/>
    <dgm:cxn modelId="{B817998D-C28A-4336-9D00-E203E4AD76D2}" srcId="{D9AF3F3C-B968-466F-A139-895D7560695C}" destId="{AF985C38-7228-4450-8A10-7AB4A4CD7A14}" srcOrd="1" destOrd="0" parTransId="{D94ADA2E-D22D-49C5-9D94-7FFE7AF2ED3E}" sibTransId="{4ABF580E-E579-432F-BD37-092DA6DF354A}"/>
    <dgm:cxn modelId="{BB8CEB93-F142-4F39-AE2A-2546D9EF69F5}" type="presOf" srcId="{AD5AB7CE-A44B-49E8-A441-87EB4AACCB55}" destId="{1F2D40FD-E7C1-4A08-8136-BEFD659E7C69}" srcOrd="0" destOrd="0" presId="urn:microsoft.com/office/officeart/2018/2/layout/IconVerticalSolidList"/>
    <dgm:cxn modelId="{C4C02DAE-AF24-4925-AF0E-DFAE0AC075BE}" type="presOf" srcId="{FC535AA0-99ED-4E61-BF4A-20DBAE3BBD40}" destId="{430D9D34-1BC8-4132-B16A-182337136777}" srcOrd="0" destOrd="0" presId="urn:microsoft.com/office/officeart/2018/2/layout/IconVerticalSolidList"/>
    <dgm:cxn modelId="{FE5C84C9-8C05-4135-B19C-53F69BE90AD3}" srcId="{D9AF3F3C-B968-466F-A139-895D7560695C}" destId="{AD5AB7CE-A44B-49E8-A441-87EB4AACCB55}" srcOrd="2" destOrd="0" parTransId="{ECF6580D-E83E-464D-A568-8035D1F28754}" sibTransId="{75EDDC42-B7CF-4042-AD53-DA21876EDD70}"/>
    <dgm:cxn modelId="{4DF53FD2-5748-493F-8B9B-68AC0341B85D}" srcId="{D9AF3F3C-B968-466F-A139-895D7560695C}" destId="{FC535AA0-99ED-4E61-BF4A-20DBAE3BBD40}" srcOrd="3" destOrd="0" parTransId="{74FCB12B-7861-4524-999E-CD7326EE14A2}" sibTransId="{1A35CEA5-582B-4416-BDEE-9613C13DB457}"/>
    <dgm:cxn modelId="{A77FC2D7-7671-4ADF-B460-355C6BBBCCC3}" type="presOf" srcId="{AF985C38-7228-4450-8A10-7AB4A4CD7A14}" destId="{E647F6E2-2494-4087-8DE6-74064BDFD4A6}" srcOrd="0" destOrd="0" presId="urn:microsoft.com/office/officeart/2018/2/layout/IconVerticalSolidList"/>
    <dgm:cxn modelId="{049124C4-D01D-4BEE-998C-FF07A388C77D}" type="presParOf" srcId="{92825A33-8B1D-4C8A-A986-CFBBFCC434CA}" destId="{E20F2BCB-6A11-4656-BBF1-AE50CC1BC810}" srcOrd="0" destOrd="0" presId="urn:microsoft.com/office/officeart/2018/2/layout/IconVerticalSolidList"/>
    <dgm:cxn modelId="{B5ED5D85-9977-436F-ABD7-1728254A2C31}" type="presParOf" srcId="{E20F2BCB-6A11-4656-BBF1-AE50CC1BC810}" destId="{7B1BBCA2-EE69-4CB3-A599-6EC945631636}" srcOrd="0" destOrd="0" presId="urn:microsoft.com/office/officeart/2018/2/layout/IconVerticalSolidList"/>
    <dgm:cxn modelId="{9BED84B3-52AA-406A-A305-231505115343}" type="presParOf" srcId="{E20F2BCB-6A11-4656-BBF1-AE50CC1BC810}" destId="{9A9438CB-E452-4611-8FBB-86B9857B685B}" srcOrd="1" destOrd="0" presId="urn:microsoft.com/office/officeart/2018/2/layout/IconVerticalSolidList"/>
    <dgm:cxn modelId="{1EEAC9BA-E3F5-4CC1-AB18-00AE69F78D40}" type="presParOf" srcId="{E20F2BCB-6A11-4656-BBF1-AE50CC1BC810}" destId="{826BE5B4-99E5-422B-BB40-25FFC1613225}" srcOrd="2" destOrd="0" presId="urn:microsoft.com/office/officeart/2018/2/layout/IconVerticalSolidList"/>
    <dgm:cxn modelId="{6D5D84B5-BA93-42D5-BD05-0027F029E8D6}" type="presParOf" srcId="{E20F2BCB-6A11-4656-BBF1-AE50CC1BC810}" destId="{46018CBD-8766-4547-8457-5F2E4FE00812}" srcOrd="3" destOrd="0" presId="urn:microsoft.com/office/officeart/2018/2/layout/IconVerticalSolidList"/>
    <dgm:cxn modelId="{133923B4-7D09-44FF-8D99-3E4991F9427F}" type="presParOf" srcId="{92825A33-8B1D-4C8A-A986-CFBBFCC434CA}" destId="{D01EE106-3EC5-4925-BC5A-0797A3DEC37F}" srcOrd="1" destOrd="0" presId="urn:microsoft.com/office/officeart/2018/2/layout/IconVerticalSolidList"/>
    <dgm:cxn modelId="{5BFFD0B5-5026-438F-BEBD-7A7A6A514F81}" type="presParOf" srcId="{92825A33-8B1D-4C8A-A986-CFBBFCC434CA}" destId="{2C7ACF25-8EFF-46E3-8D7D-F331356261CD}" srcOrd="2" destOrd="0" presId="urn:microsoft.com/office/officeart/2018/2/layout/IconVerticalSolidList"/>
    <dgm:cxn modelId="{90EFB7EB-578B-4CC1-A7FE-FF62338E7E40}" type="presParOf" srcId="{2C7ACF25-8EFF-46E3-8D7D-F331356261CD}" destId="{7B83B86C-A46A-44CD-98FB-04F5CD2F496E}" srcOrd="0" destOrd="0" presId="urn:microsoft.com/office/officeart/2018/2/layout/IconVerticalSolidList"/>
    <dgm:cxn modelId="{AF354A44-D298-46B8-A530-8F65966C5FD9}" type="presParOf" srcId="{2C7ACF25-8EFF-46E3-8D7D-F331356261CD}" destId="{12B8A77E-A0B6-434C-9261-B4F947929D45}" srcOrd="1" destOrd="0" presId="urn:microsoft.com/office/officeart/2018/2/layout/IconVerticalSolidList"/>
    <dgm:cxn modelId="{89312914-39A6-4AFD-9BD4-8DB173F57497}" type="presParOf" srcId="{2C7ACF25-8EFF-46E3-8D7D-F331356261CD}" destId="{5128BC1C-CCE2-484D-A411-2A0C79580587}" srcOrd="2" destOrd="0" presId="urn:microsoft.com/office/officeart/2018/2/layout/IconVerticalSolidList"/>
    <dgm:cxn modelId="{57BEAD15-FFAE-4729-AC6C-F3EC97B08BAE}" type="presParOf" srcId="{2C7ACF25-8EFF-46E3-8D7D-F331356261CD}" destId="{E647F6E2-2494-4087-8DE6-74064BDFD4A6}" srcOrd="3" destOrd="0" presId="urn:microsoft.com/office/officeart/2018/2/layout/IconVerticalSolidList"/>
    <dgm:cxn modelId="{9740FA37-900A-4D65-A68A-7343DBA68897}" type="presParOf" srcId="{92825A33-8B1D-4C8A-A986-CFBBFCC434CA}" destId="{465F3713-D480-480B-A07B-7BB2F348A281}" srcOrd="3" destOrd="0" presId="urn:microsoft.com/office/officeart/2018/2/layout/IconVerticalSolidList"/>
    <dgm:cxn modelId="{56F1F01D-1627-4FEF-AC09-6496D9537DC5}" type="presParOf" srcId="{92825A33-8B1D-4C8A-A986-CFBBFCC434CA}" destId="{5A896875-9E36-4725-AB9F-1CB09D6E170E}" srcOrd="4" destOrd="0" presId="urn:microsoft.com/office/officeart/2018/2/layout/IconVerticalSolidList"/>
    <dgm:cxn modelId="{EA0B0E86-444E-4C12-A860-B80156206CC7}" type="presParOf" srcId="{5A896875-9E36-4725-AB9F-1CB09D6E170E}" destId="{FD1D992B-665A-47D7-BBF7-4C3796643DF6}" srcOrd="0" destOrd="0" presId="urn:microsoft.com/office/officeart/2018/2/layout/IconVerticalSolidList"/>
    <dgm:cxn modelId="{C0D306DD-56A5-4346-B11E-0C18A11477BF}" type="presParOf" srcId="{5A896875-9E36-4725-AB9F-1CB09D6E170E}" destId="{D0F81DC7-5A1B-4878-A142-08E4E0BD6642}" srcOrd="1" destOrd="0" presId="urn:microsoft.com/office/officeart/2018/2/layout/IconVerticalSolidList"/>
    <dgm:cxn modelId="{40B30294-6659-455C-B005-16C69A6B5238}" type="presParOf" srcId="{5A896875-9E36-4725-AB9F-1CB09D6E170E}" destId="{487EBEF9-09C3-42B5-A3D0-2EB8AB005129}" srcOrd="2" destOrd="0" presId="urn:microsoft.com/office/officeart/2018/2/layout/IconVerticalSolidList"/>
    <dgm:cxn modelId="{E2180517-C381-49D0-BC06-A8B636F925C8}" type="presParOf" srcId="{5A896875-9E36-4725-AB9F-1CB09D6E170E}" destId="{1F2D40FD-E7C1-4A08-8136-BEFD659E7C69}" srcOrd="3" destOrd="0" presId="urn:microsoft.com/office/officeart/2018/2/layout/IconVerticalSolidList"/>
    <dgm:cxn modelId="{2B70B376-5CC8-4D46-A9FD-18711175573D}" type="presParOf" srcId="{92825A33-8B1D-4C8A-A986-CFBBFCC434CA}" destId="{06955AAA-219C-43C9-8556-2F6449163834}" srcOrd="5" destOrd="0" presId="urn:microsoft.com/office/officeart/2018/2/layout/IconVerticalSolidList"/>
    <dgm:cxn modelId="{BBD087EA-2A50-4895-AA4D-73B42C17810E}" type="presParOf" srcId="{92825A33-8B1D-4C8A-A986-CFBBFCC434CA}" destId="{2B655304-51D7-496B-A2D9-5E63FB48DBCF}" srcOrd="6" destOrd="0" presId="urn:microsoft.com/office/officeart/2018/2/layout/IconVerticalSolidList"/>
    <dgm:cxn modelId="{A5E18CD3-E692-45A1-8BF0-D94D561F823D}" type="presParOf" srcId="{2B655304-51D7-496B-A2D9-5E63FB48DBCF}" destId="{B65776D4-7DE7-49CA-BDDD-B71DFB8FCF94}" srcOrd="0" destOrd="0" presId="urn:microsoft.com/office/officeart/2018/2/layout/IconVerticalSolidList"/>
    <dgm:cxn modelId="{7AF83966-F3CB-43EC-BED6-FA64525F69CB}" type="presParOf" srcId="{2B655304-51D7-496B-A2D9-5E63FB48DBCF}" destId="{1170BAEF-4522-421F-AEB6-F039404FF253}" srcOrd="1" destOrd="0" presId="urn:microsoft.com/office/officeart/2018/2/layout/IconVerticalSolidList"/>
    <dgm:cxn modelId="{4FBA32DA-3C0F-477F-99AB-6AAA62204A76}" type="presParOf" srcId="{2B655304-51D7-496B-A2D9-5E63FB48DBCF}" destId="{0C93C072-A76D-4526-A2A9-ADF0ADA31F6D}" srcOrd="2" destOrd="0" presId="urn:microsoft.com/office/officeart/2018/2/layout/IconVerticalSolidList"/>
    <dgm:cxn modelId="{3FFDD435-CD16-471D-A0BB-3B5EDB8E792B}" type="presParOf" srcId="{2B655304-51D7-496B-A2D9-5E63FB48DBCF}" destId="{430D9D34-1BC8-4132-B16A-1823371367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8A8E1D-F4EF-428E-BAD1-5BA25D2395E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D317F29-8A6E-4CE5-9505-803C31C6187C}">
      <dgm:prSet/>
      <dgm:spPr/>
      <dgm:t>
        <a:bodyPr/>
        <a:lstStyle/>
        <a:p>
          <a:r>
            <a:rPr lang="en-US"/>
            <a:t>Raspberry Pi 4b with 4GB ram</a:t>
          </a:r>
        </a:p>
      </dgm:t>
    </dgm:pt>
    <dgm:pt modelId="{FE5986D0-BD50-43AB-9913-428F1DE9DFE0}" type="parTrans" cxnId="{27E1F61B-F9E0-4A32-8B3E-FCCAD9FF174B}">
      <dgm:prSet/>
      <dgm:spPr/>
      <dgm:t>
        <a:bodyPr/>
        <a:lstStyle/>
        <a:p>
          <a:endParaRPr lang="en-US"/>
        </a:p>
      </dgm:t>
    </dgm:pt>
    <dgm:pt modelId="{6BF26A80-F9B4-44B3-ACB8-CBC59D701928}" type="sibTrans" cxnId="{27E1F61B-F9E0-4A32-8B3E-FCCAD9FF174B}">
      <dgm:prSet/>
      <dgm:spPr/>
      <dgm:t>
        <a:bodyPr/>
        <a:lstStyle/>
        <a:p>
          <a:endParaRPr lang="en-US"/>
        </a:p>
      </dgm:t>
    </dgm:pt>
    <dgm:pt modelId="{E3CBE819-ACC2-4901-ACF2-C6E246A97668}">
      <dgm:prSet/>
      <dgm:spPr/>
      <dgm:t>
        <a:bodyPr/>
        <a:lstStyle/>
        <a:p>
          <a:r>
            <a:rPr lang="en-US"/>
            <a:t>RPI Camera V2</a:t>
          </a:r>
        </a:p>
      </dgm:t>
    </dgm:pt>
    <dgm:pt modelId="{EDF295F0-70BF-48A3-AA14-A76F4974FD64}" type="parTrans" cxnId="{136A5101-D67A-4B40-9A96-C4D4782668E8}">
      <dgm:prSet/>
      <dgm:spPr/>
      <dgm:t>
        <a:bodyPr/>
        <a:lstStyle/>
        <a:p>
          <a:endParaRPr lang="en-US"/>
        </a:p>
      </dgm:t>
    </dgm:pt>
    <dgm:pt modelId="{E4789982-75E4-43A0-B8B0-EAC6A79459B3}" type="sibTrans" cxnId="{136A5101-D67A-4B40-9A96-C4D4782668E8}">
      <dgm:prSet/>
      <dgm:spPr/>
      <dgm:t>
        <a:bodyPr/>
        <a:lstStyle/>
        <a:p>
          <a:endParaRPr lang="en-US"/>
        </a:p>
      </dgm:t>
    </dgm:pt>
    <dgm:pt modelId="{4E29562F-CF4C-4453-A587-216EC51A7012}">
      <dgm:prSet/>
      <dgm:spPr/>
      <dgm:t>
        <a:bodyPr/>
        <a:lstStyle/>
        <a:p>
          <a:r>
            <a:rPr lang="en-US"/>
            <a:t>Sunflower PCA 9685 module for servo motor control</a:t>
          </a:r>
        </a:p>
      </dgm:t>
    </dgm:pt>
    <dgm:pt modelId="{3640E3E9-CF3F-492B-9883-BD717153D249}" type="parTrans" cxnId="{7EF3AA84-DB49-4C18-924D-139108ED0404}">
      <dgm:prSet/>
      <dgm:spPr/>
      <dgm:t>
        <a:bodyPr/>
        <a:lstStyle/>
        <a:p>
          <a:endParaRPr lang="en-US"/>
        </a:p>
      </dgm:t>
    </dgm:pt>
    <dgm:pt modelId="{A5E52E2E-0053-485F-B272-5A8FC482E8F0}" type="sibTrans" cxnId="{7EF3AA84-DB49-4C18-924D-139108ED0404}">
      <dgm:prSet/>
      <dgm:spPr/>
      <dgm:t>
        <a:bodyPr/>
        <a:lstStyle/>
        <a:p>
          <a:endParaRPr lang="en-US"/>
        </a:p>
      </dgm:t>
    </dgm:pt>
    <dgm:pt modelId="{28D0BADA-1CE9-45AB-A269-A4F9250C06E2}">
      <dgm:prSet/>
      <dgm:spPr/>
      <dgm:t>
        <a:bodyPr/>
        <a:lstStyle/>
        <a:p>
          <a:r>
            <a:rPr lang="en-US"/>
            <a:t>Futaba S3003- servo</a:t>
          </a:r>
        </a:p>
      </dgm:t>
    </dgm:pt>
    <dgm:pt modelId="{A6064E21-1443-445F-835C-77A90169B972}" type="parTrans" cxnId="{77CDA02C-F785-4817-9BFA-B9CE1FA57DA0}">
      <dgm:prSet/>
      <dgm:spPr/>
      <dgm:t>
        <a:bodyPr/>
        <a:lstStyle/>
        <a:p>
          <a:endParaRPr lang="en-US"/>
        </a:p>
      </dgm:t>
    </dgm:pt>
    <dgm:pt modelId="{4F191122-9FC6-46D4-A9FB-26BC92BA682D}" type="sibTrans" cxnId="{77CDA02C-F785-4817-9BFA-B9CE1FA57DA0}">
      <dgm:prSet/>
      <dgm:spPr/>
      <dgm:t>
        <a:bodyPr/>
        <a:lstStyle/>
        <a:p>
          <a:endParaRPr lang="en-US"/>
        </a:p>
      </dgm:t>
    </dgm:pt>
    <dgm:pt modelId="{FF97E324-CF50-49C3-9589-CF6B55482DE1}">
      <dgm:prSet/>
      <dgm:spPr/>
      <dgm:t>
        <a:bodyPr/>
        <a:lstStyle/>
        <a:p>
          <a:r>
            <a:rPr lang="en-US"/>
            <a:t>Laptop with 16GB RAM and 6GB GPU used for training the model.</a:t>
          </a:r>
        </a:p>
      </dgm:t>
    </dgm:pt>
    <dgm:pt modelId="{70D3D3BB-7652-4D2E-8E0E-BAFBDDBBEFE3}" type="parTrans" cxnId="{70A430E8-CAC7-4525-9397-8B3A065B79A3}">
      <dgm:prSet/>
      <dgm:spPr/>
      <dgm:t>
        <a:bodyPr/>
        <a:lstStyle/>
        <a:p>
          <a:endParaRPr lang="en-US"/>
        </a:p>
      </dgm:t>
    </dgm:pt>
    <dgm:pt modelId="{B341836B-A069-4CA9-BBC6-B2D3B98A7FEE}" type="sibTrans" cxnId="{70A430E8-CAC7-4525-9397-8B3A065B79A3}">
      <dgm:prSet/>
      <dgm:spPr/>
      <dgm:t>
        <a:bodyPr/>
        <a:lstStyle/>
        <a:p>
          <a:endParaRPr lang="en-US"/>
        </a:p>
      </dgm:t>
    </dgm:pt>
    <dgm:pt modelId="{832B717D-9026-40C1-BC82-93A326A24134}" type="pres">
      <dgm:prSet presAssocID="{9F8A8E1D-F4EF-428E-BAD1-5BA25D2395E0}" presName="vert0" presStyleCnt="0">
        <dgm:presLayoutVars>
          <dgm:dir/>
          <dgm:animOne val="branch"/>
          <dgm:animLvl val="lvl"/>
        </dgm:presLayoutVars>
      </dgm:prSet>
      <dgm:spPr/>
    </dgm:pt>
    <dgm:pt modelId="{D194A9B5-30EC-4B15-9C6F-6582622D810F}" type="pres">
      <dgm:prSet presAssocID="{AD317F29-8A6E-4CE5-9505-803C31C6187C}" presName="thickLine" presStyleLbl="alignNode1" presStyleIdx="0" presStyleCnt="5"/>
      <dgm:spPr/>
    </dgm:pt>
    <dgm:pt modelId="{D9AD2359-CE45-4D65-B169-76656699355F}" type="pres">
      <dgm:prSet presAssocID="{AD317F29-8A6E-4CE5-9505-803C31C6187C}" presName="horz1" presStyleCnt="0"/>
      <dgm:spPr/>
    </dgm:pt>
    <dgm:pt modelId="{3A7D1FF5-5B93-4277-818D-4B8018BDF2FA}" type="pres">
      <dgm:prSet presAssocID="{AD317F29-8A6E-4CE5-9505-803C31C6187C}" presName="tx1" presStyleLbl="revTx" presStyleIdx="0" presStyleCnt="5"/>
      <dgm:spPr/>
    </dgm:pt>
    <dgm:pt modelId="{58A326B4-1D03-4B1D-A08D-BA3773947980}" type="pres">
      <dgm:prSet presAssocID="{AD317F29-8A6E-4CE5-9505-803C31C6187C}" presName="vert1" presStyleCnt="0"/>
      <dgm:spPr/>
    </dgm:pt>
    <dgm:pt modelId="{6E4C3B86-C2A1-443D-BF58-4AF1095E415D}" type="pres">
      <dgm:prSet presAssocID="{E3CBE819-ACC2-4901-ACF2-C6E246A97668}" presName="thickLine" presStyleLbl="alignNode1" presStyleIdx="1" presStyleCnt="5"/>
      <dgm:spPr/>
    </dgm:pt>
    <dgm:pt modelId="{7700E03E-8E0A-4D85-AC75-79298B27A521}" type="pres">
      <dgm:prSet presAssocID="{E3CBE819-ACC2-4901-ACF2-C6E246A97668}" presName="horz1" presStyleCnt="0"/>
      <dgm:spPr/>
    </dgm:pt>
    <dgm:pt modelId="{6D232299-8306-485D-BACD-252EB6435E02}" type="pres">
      <dgm:prSet presAssocID="{E3CBE819-ACC2-4901-ACF2-C6E246A97668}" presName="tx1" presStyleLbl="revTx" presStyleIdx="1" presStyleCnt="5"/>
      <dgm:spPr/>
    </dgm:pt>
    <dgm:pt modelId="{6348FE12-CEF0-4B8B-8F1C-152C7AD5FA1D}" type="pres">
      <dgm:prSet presAssocID="{E3CBE819-ACC2-4901-ACF2-C6E246A97668}" presName="vert1" presStyleCnt="0"/>
      <dgm:spPr/>
    </dgm:pt>
    <dgm:pt modelId="{44704606-0606-4F3E-9AB0-E0120986ED1E}" type="pres">
      <dgm:prSet presAssocID="{4E29562F-CF4C-4453-A587-216EC51A7012}" presName="thickLine" presStyleLbl="alignNode1" presStyleIdx="2" presStyleCnt="5"/>
      <dgm:spPr/>
    </dgm:pt>
    <dgm:pt modelId="{12D6E6F8-3C5D-4002-9C7B-FDB4FF5DC1B8}" type="pres">
      <dgm:prSet presAssocID="{4E29562F-CF4C-4453-A587-216EC51A7012}" presName="horz1" presStyleCnt="0"/>
      <dgm:spPr/>
    </dgm:pt>
    <dgm:pt modelId="{BAFC3AA3-A084-44F1-9207-2619AE279192}" type="pres">
      <dgm:prSet presAssocID="{4E29562F-CF4C-4453-A587-216EC51A7012}" presName="tx1" presStyleLbl="revTx" presStyleIdx="2" presStyleCnt="5"/>
      <dgm:spPr/>
    </dgm:pt>
    <dgm:pt modelId="{81ED68F7-5C98-48EA-AA0D-8B3CE9730BEC}" type="pres">
      <dgm:prSet presAssocID="{4E29562F-CF4C-4453-A587-216EC51A7012}" presName="vert1" presStyleCnt="0"/>
      <dgm:spPr/>
    </dgm:pt>
    <dgm:pt modelId="{7AFA2033-4108-4D50-837D-E1A2FB50BEB2}" type="pres">
      <dgm:prSet presAssocID="{28D0BADA-1CE9-45AB-A269-A4F9250C06E2}" presName="thickLine" presStyleLbl="alignNode1" presStyleIdx="3" presStyleCnt="5"/>
      <dgm:spPr/>
    </dgm:pt>
    <dgm:pt modelId="{04B3BA58-0D2B-49B9-91B9-0ACB5BE7495E}" type="pres">
      <dgm:prSet presAssocID="{28D0BADA-1CE9-45AB-A269-A4F9250C06E2}" presName="horz1" presStyleCnt="0"/>
      <dgm:spPr/>
    </dgm:pt>
    <dgm:pt modelId="{4CA32F5D-9C47-4705-AE3D-61FC68B8EEE2}" type="pres">
      <dgm:prSet presAssocID="{28D0BADA-1CE9-45AB-A269-A4F9250C06E2}" presName="tx1" presStyleLbl="revTx" presStyleIdx="3" presStyleCnt="5"/>
      <dgm:spPr/>
    </dgm:pt>
    <dgm:pt modelId="{48DBCB1E-E6E5-4BA8-B977-51CCCCB1CFA9}" type="pres">
      <dgm:prSet presAssocID="{28D0BADA-1CE9-45AB-A269-A4F9250C06E2}" presName="vert1" presStyleCnt="0"/>
      <dgm:spPr/>
    </dgm:pt>
    <dgm:pt modelId="{11683052-774E-46C7-B653-167061937E5D}" type="pres">
      <dgm:prSet presAssocID="{FF97E324-CF50-49C3-9589-CF6B55482DE1}" presName="thickLine" presStyleLbl="alignNode1" presStyleIdx="4" presStyleCnt="5"/>
      <dgm:spPr/>
    </dgm:pt>
    <dgm:pt modelId="{DA673833-CFAC-4D9A-9A19-7FE01BE72182}" type="pres">
      <dgm:prSet presAssocID="{FF97E324-CF50-49C3-9589-CF6B55482DE1}" presName="horz1" presStyleCnt="0"/>
      <dgm:spPr/>
    </dgm:pt>
    <dgm:pt modelId="{72D212EC-6A5B-4A55-8701-02361FEFE1E4}" type="pres">
      <dgm:prSet presAssocID="{FF97E324-CF50-49C3-9589-CF6B55482DE1}" presName="tx1" presStyleLbl="revTx" presStyleIdx="4" presStyleCnt="5"/>
      <dgm:spPr/>
    </dgm:pt>
    <dgm:pt modelId="{E94F5263-03C8-4C79-86C1-FBB2160F9093}" type="pres">
      <dgm:prSet presAssocID="{FF97E324-CF50-49C3-9589-CF6B55482DE1}" presName="vert1" presStyleCnt="0"/>
      <dgm:spPr/>
    </dgm:pt>
  </dgm:ptLst>
  <dgm:cxnLst>
    <dgm:cxn modelId="{136A5101-D67A-4B40-9A96-C4D4782668E8}" srcId="{9F8A8E1D-F4EF-428E-BAD1-5BA25D2395E0}" destId="{E3CBE819-ACC2-4901-ACF2-C6E246A97668}" srcOrd="1" destOrd="0" parTransId="{EDF295F0-70BF-48A3-AA14-A76F4974FD64}" sibTransId="{E4789982-75E4-43A0-B8B0-EAC6A79459B3}"/>
    <dgm:cxn modelId="{27E1F61B-F9E0-4A32-8B3E-FCCAD9FF174B}" srcId="{9F8A8E1D-F4EF-428E-BAD1-5BA25D2395E0}" destId="{AD317F29-8A6E-4CE5-9505-803C31C6187C}" srcOrd="0" destOrd="0" parTransId="{FE5986D0-BD50-43AB-9913-428F1DE9DFE0}" sibTransId="{6BF26A80-F9B4-44B3-ACB8-CBC59D701928}"/>
    <dgm:cxn modelId="{70AF6422-C86E-4A82-97C8-B762ECB916B4}" type="presOf" srcId="{9F8A8E1D-F4EF-428E-BAD1-5BA25D2395E0}" destId="{832B717D-9026-40C1-BC82-93A326A24134}" srcOrd="0" destOrd="0" presId="urn:microsoft.com/office/officeart/2008/layout/LinedList"/>
    <dgm:cxn modelId="{77CDA02C-F785-4817-9BFA-B9CE1FA57DA0}" srcId="{9F8A8E1D-F4EF-428E-BAD1-5BA25D2395E0}" destId="{28D0BADA-1CE9-45AB-A269-A4F9250C06E2}" srcOrd="3" destOrd="0" parTransId="{A6064E21-1443-445F-835C-77A90169B972}" sibTransId="{4F191122-9FC6-46D4-A9FB-26BC92BA682D}"/>
    <dgm:cxn modelId="{92982C50-F137-4133-AF03-17AC38D47316}" type="presOf" srcId="{AD317F29-8A6E-4CE5-9505-803C31C6187C}" destId="{3A7D1FF5-5B93-4277-818D-4B8018BDF2FA}" srcOrd="0" destOrd="0" presId="urn:microsoft.com/office/officeart/2008/layout/LinedList"/>
    <dgm:cxn modelId="{86A07A51-4A9E-4A36-8DC5-8DA2412B76D5}" type="presOf" srcId="{4E29562F-CF4C-4453-A587-216EC51A7012}" destId="{BAFC3AA3-A084-44F1-9207-2619AE279192}" srcOrd="0" destOrd="0" presId="urn:microsoft.com/office/officeart/2008/layout/LinedList"/>
    <dgm:cxn modelId="{9D3A9672-B714-4FAE-B3CE-34293412394A}" type="presOf" srcId="{E3CBE819-ACC2-4901-ACF2-C6E246A97668}" destId="{6D232299-8306-485D-BACD-252EB6435E02}" srcOrd="0" destOrd="0" presId="urn:microsoft.com/office/officeart/2008/layout/LinedList"/>
    <dgm:cxn modelId="{7EF3AA84-DB49-4C18-924D-139108ED0404}" srcId="{9F8A8E1D-F4EF-428E-BAD1-5BA25D2395E0}" destId="{4E29562F-CF4C-4453-A587-216EC51A7012}" srcOrd="2" destOrd="0" parTransId="{3640E3E9-CF3F-492B-9883-BD717153D249}" sibTransId="{A5E52E2E-0053-485F-B272-5A8FC482E8F0}"/>
    <dgm:cxn modelId="{310D33A0-BD5E-408F-B6FE-A1FCF60FE35D}" type="presOf" srcId="{28D0BADA-1CE9-45AB-A269-A4F9250C06E2}" destId="{4CA32F5D-9C47-4705-AE3D-61FC68B8EEE2}" srcOrd="0" destOrd="0" presId="urn:microsoft.com/office/officeart/2008/layout/LinedList"/>
    <dgm:cxn modelId="{9B0E83AE-760B-4D64-AC3B-1E09D9A1A44E}" type="presOf" srcId="{FF97E324-CF50-49C3-9589-CF6B55482DE1}" destId="{72D212EC-6A5B-4A55-8701-02361FEFE1E4}" srcOrd="0" destOrd="0" presId="urn:microsoft.com/office/officeart/2008/layout/LinedList"/>
    <dgm:cxn modelId="{70A430E8-CAC7-4525-9397-8B3A065B79A3}" srcId="{9F8A8E1D-F4EF-428E-BAD1-5BA25D2395E0}" destId="{FF97E324-CF50-49C3-9589-CF6B55482DE1}" srcOrd="4" destOrd="0" parTransId="{70D3D3BB-7652-4D2E-8E0E-BAFBDDBBEFE3}" sibTransId="{B341836B-A069-4CA9-BBC6-B2D3B98A7FEE}"/>
    <dgm:cxn modelId="{92579B02-820F-43CF-84E5-10434A8E66D1}" type="presParOf" srcId="{832B717D-9026-40C1-BC82-93A326A24134}" destId="{D194A9B5-30EC-4B15-9C6F-6582622D810F}" srcOrd="0" destOrd="0" presId="urn:microsoft.com/office/officeart/2008/layout/LinedList"/>
    <dgm:cxn modelId="{8C0FAA55-CF57-477C-BE8F-152DFB4FC6E4}" type="presParOf" srcId="{832B717D-9026-40C1-BC82-93A326A24134}" destId="{D9AD2359-CE45-4D65-B169-76656699355F}" srcOrd="1" destOrd="0" presId="urn:microsoft.com/office/officeart/2008/layout/LinedList"/>
    <dgm:cxn modelId="{FF46EF46-B354-4235-B510-347010A3A5DC}" type="presParOf" srcId="{D9AD2359-CE45-4D65-B169-76656699355F}" destId="{3A7D1FF5-5B93-4277-818D-4B8018BDF2FA}" srcOrd="0" destOrd="0" presId="urn:microsoft.com/office/officeart/2008/layout/LinedList"/>
    <dgm:cxn modelId="{A1375402-BCFE-416C-87F7-73FD939F9C01}" type="presParOf" srcId="{D9AD2359-CE45-4D65-B169-76656699355F}" destId="{58A326B4-1D03-4B1D-A08D-BA3773947980}" srcOrd="1" destOrd="0" presId="urn:microsoft.com/office/officeart/2008/layout/LinedList"/>
    <dgm:cxn modelId="{EE5B77A1-BBA8-4933-BE91-7AEA83EC2C44}" type="presParOf" srcId="{832B717D-9026-40C1-BC82-93A326A24134}" destId="{6E4C3B86-C2A1-443D-BF58-4AF1095E415D}" srcOrd="2" destOrd="0" presId="urn:microsoft.com/office/officeart/2008/layout/LinedList"/>
    <dgm:cxn modelId="{E7715593-8C7D-4734-93EA-92B0D08B6FF9}" type="presParOf" srcId="{832B717D-9026-40C1-BC82-93A326A24134}" destId="{7700E03E-8E0A-4D85-AC75-79298B27A521}" srcOrd="3" destOrd="0" presId="urn:microsoft.com/office/officeart/2008/layout/LinedList"/>
    <dgm:cxn modelId="{400BE372-77B4-4280-84E7-F5250D92ABC0}" type="presParOf" srcId="{7700E03E-8E0A-4D85-AC75-79298B27A521}" destId="{6D232299-8306-485D-BACD-252EB6435E02}" srcOrd="0" destOrd="0" presId="urn:microsoft.com/office/officeart/2008/layout/LinedList"/>
    <dgm:cxn modelId="{CB19AA99-80DB-439F-A152-35EDB90F0691}" type="presParOf" srcId="{7700E03E-8E0A-4D85-AC75-79298B27A521}" destId="{6348FE12-CEF0-4B8B-8F1C-152C7AD5FA1D}" srcOrd="1" destOrd="0" presId="urn:microsoft.com/office/officeart/2008/layout/LinedList"/>
    <dgm:cxn modelId="{C03829B1-38A3-44B1-AF9E-D23A03373DAB}" type="presParOf" srcId="{832B717D-9026-40C1-BC82-93A326A24134}" destId="{44704606-0606-4F3E-9AB0-E0120986ED1E}" srcOrd="4" destOrd="0" presId="urn:microsoft.com/office/officeart/2008/layout/LinedList"/>
    <dgm:cxn modelId="{F0825548-B796-4458-B343-A65742A9B716}" type="presParOf" srcId="{832B717D-9026-40C1-BC82-93A326A24134}" destId="{12D6E6F8-3C5D-4002-9C7B-FDB4FF5DC1B8}" srcOrd="5" destOrd="0" presId="urn:microsoft.com/office/officeart/2008/layout/LinedList"/>
    <dgm:cxn modelId="{8274FDDE-F15B-4525-AA00-8E5C928F8B75}" type="presParOf" srcId="{12D6E6F8-3C5D-4002-9C7B-FDB4FF5DC1B8}" destId="{BAFC3AA3-A084-44F1-9207-2619AE279192}" srcOrd="0" destOrd="0" presId="urn:microsoft.com/office/officeart/2008/layout/LinedList"/>
    <dgm:cxn modelId="{5B997C15-31BB-492E-A7A8-6F0FE4710056}" type="presParOf" srcId="{12D6E6F8-3C5D-4002-9C7B-FDB4FF5DC1B8}" destId="{81ED68F7-5C98-48EA-AA0D-8B3CE9730BEC}" srcOrd="1" destOrd="0" presId="urn:microsoft.com/office/officeart/2008/layout/LinedList"/>
    <dgm:cxn modelId="{873672A6-74F6-42B0-85E0-5BF578697DA4}" type="presParOf" srcId="{832B717D-9026-40C1-BC82-93A326A24134}" destId="{7AFA2033-4108-4D50-837D-E1A2FB50BEB2}" srcOrd="6" destOrd="0" presId="urn:microsoft.com/office/officeart/2008/layout/LinedList"/>
    <dgm:cxn modelId="{41053D82-B24E-427A-A398-07804301A031}" type="presParOf" srcId="{832B717D-9026-40C1-BC82-93A326A24134}" destId="{04B3BA58-0D2B-49B9-91B9-0ACB5BE7495E}" srcOrd="7" destOrd="0" presId="urn:microsoft.com/office/officeart/2008/layout/LinedList"/>
    <dgm:cxn modelId="{98205BB6-4ED4-467D-9770-151DF52EE4B8}" type="presParOf" srcId="{04B3BA58-0D2B-49B9-91B9-0ACB5BE7495E}" destId="{4CA32F5D-9C47-4705-AE3D-61FC68B8EEE2}" srcOrd="0" destOrd="0" presId="urn:microsoft.com/office/officeart/2008/layout/LinedList"/>
    <dgm:cxn modelId="{FC7414AF-4705-4AC7-AAD8-AE4418B587CE}" type="presParOf" srcId="{04B3BA58-0D2B-49B9-91B9-0ACB5BE7495E}" destId="{48DBCB1E-E6E5-4BA8-B977-51CCCCB1CFA9}" srcOrd="1" destOrd="0" presId="urn:microsoft.com/office/officeart/2008/layout/LinedList"/>
    <dgm:cxn modelId="{8F359738-486F-490E-8E88-05BD73077CCE}" type="presParOf" srcId="{832B717D-9026-40C1-BC82-93A326A24134}" destId="{11683052-774E-46C7-B653-167061937E5D}" srcOrd="8" destOrd="0" presId="urn:microsoft.com/office/officeart/2008/layout/LinedList"/>
    <dgm:cxn modelId="{4AD1E27C-3EF6-414B-A5F5-F6102BB9A1E8}" type="presParOf" srcId="{832B717D-9026-40C1-BC82-93A326A24134}" destId="{DA673833-CFAC-4D9A-9A19-7FE01BE72182}" srcOrd="9" destOrd="0" presId="urn:microsoft.com/office/officeart/2008/layout/LinedList"/>
    <dgm:cxn modelId="{04ABE991-5D23-4AAF-BFFA-55AEE468B874}" type="presParOf" srcId="{DA673833-CFAC-4D9A-9A19-7FE01BE72182}" destId="{72D212EC-6A5B-4A55-8701-02361FEFE1E4}" srcOrd="0" destOrd="0" presId="urn:microsoft.com/office/officeart/2008/layout/LinedList"/>
    <dgm:cxn modelId="{C99786FA-6D91-449E-914B-0B2B77583530}" type="presParOf" srcId="{DA673833-CFAC-4D9A-9A19-7FE01BE72182}" destId="{E94F5263-03C8-4C79-86C1-FBB2160F90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71D172-4808-4C88-B826-DFFA0FAA3A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F1EF02D-FD59-4CA4-A1E9-956D9D1E3E0F}">
      <dgm:prSet/>
      <dgm:spPr/>
      <dgm:t>
        <a:bodyPr/>
        <a:lstStyle/>
        <a:p>
          <a:r>
            <a:rPr lang="en-US"/>
            <a:t>Futaba S3003 has a voltage range of 4.8V to 6V</a:t>
          </a:r>
        </a:p>
      </dgm:t>
    </dgm:pt>
    <dgm:pt modelId="{723CB77A-82A1-430C-8FC2-8998CDE86223}" type="parTrans" cxnId="{6E40246C-6C91-4FEC-AD40-897B70938877}">
      <dgm:prSet/>
      <dgm:spPr/>
      <dgm:t>
        <a:bodyPr/>
        <a:lstStyle/>
        <a:p>
          <a:endParaRPr lang="en-US"/>
        </a:p>
      </dgm:t>
    </dgm:pt>
    <dgm:pt modelId="{09AAF817-F09B-496B-8EAD-4885B62564DC}" type="sibTrans" cxnId="{6E40246C-6C91-4FEC-AD40-897B70938877}">
      <dgm:prSet/>
      <dgm:spPr/>
      <dgm:t>
        <a:bodyPr/>
        <a:lstStyle/>
        <a:p>
          <a:endParaRPr lang="en-US"/>
        </a:p>
      </dgm:t>
    </dgm:pt>
    <dgm:pt modelId="{A3192A0D-2484-48E6-90EC-4174C6CFEBE2}">
      <dgm:prSet/>
      <dgm:spPr/>
      <dgm:t>
        <a:bodyPr/>
        <a:lstStyle/>
        <a:p>
          <a:r>
            <a:rPr lang="en-US"/>
            <a:t>According to datasheet, the duty-cycle range to control the motor angle is 2% to 7.5%.</a:t>
          </a:r>
        </a:p>
      </dgm:t>
    </dgm:pt>
    <dgm:pt modelId="{D41824CC-5F9D-428A-94E7-864AAFF734AE}" type="parTrans" cxnId="{7A765BAC-569F-49C9-BE5A-78F0323903F7}">
      <dgm:prSet/>
      <dgm:spPr/>
      <dgm:t>
        <a:bodyPr/>
        <a:lstStyle/>
        <a:p>
          <a:endParaRPr lang="en-US"/>
        </a:p>
      </dgm:t>
    </dgm:pt>
    <dgm:pt modelId="{E64DA01B-5695-4764-83BE-A0586E317ACE}" type="sibTrans" cxnId="{7A765BAC-569F-49C9-BE5A-78F0323903F7}">
      <dgm:prSet/>
      <dgm:spPr/>
      <dgm:t>
        <a:bodyPr/>
        <a:lstStyle/>
        <a:p>
          <a:endParaRPr lang="en-US"/>
        </a:p>
      </dgm:t>
    </dgm:pt>
    <dgm:pt modelId="{38BC649F-30DA-4648-8BE9-83B517A23BCA}">
      <dgm:prSet/>
      <dgm:spPr/>
      <dgm:t>
        <a:bodyPr/>
        <a:lstStyle/>
        <a:p>
          <a:r>
            <a:rPr lang="en-US"/>
            <a:t>This duty-cycle is tested and corrected in the final code.</a:t>
          </a:r>
        </a:p>
      </dgm:t>
    </dgm:pt>
    <dgm:pt modelId="{501E2803-A65B-4189-89EC-DAC887A441C4}" type="parTrans" cxnId="{C13F2684-2497-49D0-B0F4-2B5DC04ECEAF}">
      <dgm:prSet/>
      <dgm:spPr/>
      <dgm:t>
        <a:bodyPr/>
        <a:lstStyle/>
        <a:p>
          <a:endParaRPr lang="en-US"/>
        </a:p>
      </dgm:t>
    </dgm:pt>
    <dgm:pt modelId="{478366A9-F378-4704-98DD-52063CFB9A06}" type="sibTrans" cxnId="{C13F2684-2497-49D0-B0F4-2B5DC04ECEAF}">
      <dgm:prSet/>
      <dgm:spPr/>
      <dgm:t>
        <a:bodyPr/>
        <a:lstStyle/>
        <a:p>
          <a:endParaRPr lang="en-US"/>
        </a:p>
      </dgm:t>
    </dgm:pt>
    <dgm:pt modelId="{4092681C-E08B-4E76-B171-CDB00E4E7BE5}">
      <dgm:prSet/>
      <dgm:spPr/>
      <dgm:t>
        <a:bodyPr/>
        <a:lstStyle/>
        <a:p>
          <a:r>
            <a:rPr lang="en-US"/>
            <a:t>I use the python package available in official documentation of PCA9685 module.</a:t>
          </a:r>
        </a:p>
      </dgm:t>
    </dgm:pt>
    <dgm:pt modelId="{F1DED1D9-7DBC-41B6-A8FB-883D5D8A0FB3}" type="parTrans" cxnId="{67A350E0-0CD8-49D0-A71E-3BCDD2413181}">
      <dgm:prSet/>
      <dgm:spPr/>
      <dgm:t>
        <a:bodyPr/>
        <a:lstStyle/>
        <a:p>
          <a:endParaRPr lang="en-US"/>
        </a:p>
      </dgm:t>
    </dgm:pt>
    <dgm:pt modelId="{60A91902-B2CD-465E-AA7A-A14CBDD7439F}" type="sibTrans" cxnId="{67A350E0-0CD8-49D0-A71E-3BCDD2413181}">
      <dgm:prSet/>
      <dgm:spPr/>
      <dgm:t>
        <a:bodyPr/>
        <a:lstStyle/>
        <a:p>
          <a:endParaRPr lang="en-US"/>
        </a:p>
      </dgm:t>
    </dgm:pt>
    <dgm:pt modelId="{8E3B61BF-27EF-44AF-9FBB-716E5D99922F}">
      <dgm:prSet/>
      <dgm:spPr/>
      <dgm:t>
        <a:bodyPr/>
        <a:lstStyle/>
        <a:p>
          <a:r>
            <a:rPr lang="en-US"/>
            <a:t>Simple calculations are done to find duty-cycle which corresponding to the required angle.</a:t>
          </a:r>
        </a:p>
      </dgm:t>
    </dgm:pt>
    <dgm:pt modelId="{C462D40F-6F4A-4642-A705-7F75F6F3A400}" type="parTrans" cxnId="{5F7D62FD-A195-4CA8-93F0-A9489EE1126D}">
      <dgm:prSet/>
      <dgm:spPr/>
      <dgm:t>
        <a:bodyPr/>
        <a:lstStyle/>
        <a:p>
          <a:endParaRPr lang="en-US"/>
        </a:p>
      </dgm:t>
    </dgm:pt>
    <dgm:pt modelId="{A05BFE66-B912-4222-A6E6-828A57B3C164}" type="sibTrans" cxnId="{5F7D62FD-A195-4CA8-93F0-A9489EE1126D}">
      <dgm:prSet/>
      <dgm:spPr/>
      <dgm:t>
        <a:bodyPr/>
        <a:lstStyle/>
        <a:p>
          <a:endParaRPr lang="en-US"/>
        </a:p>
      </dgm:t>
    </dgm:pt>
    <dgm:pt modelId="{3896F271-5429-46DC-A54F-10A09A2B5679}" type="pres">
      <dgm:prSet presAssocID="{E771D172-4808-4C88-B826-DFFA0FAA3A7D}" presName="root" presStyleCnt="0">
        <dgm:presLayoutVars>
          <dgm:dir/>
          <dgm:resizeHandles val="exact"/>
        </dgm:presLayoutVars>
      </dgm:prSet>
      <dgm:spPr/>
    </dgm:pt>
    <dgm:pt modelId="{CAB6B2A9-B174-4A7A-B496-2232475AEE11}" type="pres">
      <dgm:prSet presAssocID="{5F1EF02D-FD59-4CA4-A1E9-956D9D1E3E0F}" presName="compNode" presStyleCnt="0"/>
      <dgm:spPr/>
    </dgm:pt>
    <dgm:pt modelId="{9FE3FB5B-43D1-4E34-8315-2B98B9CA6ED3}" type="pres">
      <dgm:prSet presAssocID="{5F1EF02D-FD59-4CA4-A1E9-956D9D1E3E0F}" presName="bgRect" presStyleLbl="bgShp" presStyleIdx="0" presStyleCnt="5"/>
      <dgm:spPr/>
    </dgm:pt>
    <dgm:pt modelId="{DD6B53EF-F83E-4AFE-AFB2-09C07DFCC255}" type="pres">
      <dgm:prSet presAssocID="{5F1EF02D-FD59-4CA4-A1E9-956D9D1E3E0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D4A41636-935C-4C5E-8C0C-CAEDFCC06D71}" type="pres">
      <dgm:prSet presAssocID="{5F1EF02D-FD59-4CA4-A1E9-956D9D1E3E0F}" presName="spaceRect" presStyleCnt="0"/>
      <dgm:spPr/>
    </dgm:pt>
    <dgm:pt modelId="{853EC193-032D-4A9D-8F22-487F81597FFE}" type="pres">
      <dgm:prSet presAssocID="{5F1EF02D-FD59-4CA4-A1E9-956D9D1E3E0F}" presName="parTx" presStyleLbl="revTx" presStyleIdx="0" presStyleCnt="5">
        <dgm:presLayoutVars>
          <dgm:chMax val="0"/>
          <dgm:chPref val="0"/>
        </dgm:presLayoutVars>
      </dgm:prSet>
      <dgm:spPr/>
    </dgm:pt>
    <dgm:pt modelId="{29A42600-94F4-4974-B30C-42AB287F3DEB}" type="pres">
      <dgm:prSet presAssocID="{09AAF817-F09B-496B-8EAD-4885B62564DC}" presName="sibTrans" presStyleCnt="0"/>
      <dgm:spPr/>
    </dgm:pt>
    <dgm:pt modelId="{137C890E-197D-4066-88AB-E19D66AB479A}" type="pres">
      <dgm:prSet presAssocID="{A3192A0D-2484-48E6-90EC-4174C6CFEBE2}" presName="compNode" presStyleCnt="0"/>
      <dgm:spPr/>
    </dgm:pt>
    <dgm:pt modelId="{5215FEE8-63CF-4997-8B55-E3DC7F0ED3B0}" type="pres">
      <dgm:prSet presAssocID="{A3192A0D-2484-48E6-90EC-4174C6CFEBE2}" presName="bgRect" presStyleLbl="bgShp" presStyleIdx="1" presStyleCnt="5"/>
      <dgm:spPr/>
    </dgm:pt>
    <dgm:pt modelId="{A5B4E799-CB7F-4DE4-94E8-0EE791AE1F76}" type="pres">
      <dgm:prSet presAssocID="{A3192A0D-2484-48E6-90EC-4174C6CFEB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75B020C4-1AED-415F-8120-7BFA5600785F}" type="pres">
      <dgm:prSet presAssocID="{A3192A0D-2484-48E6-90EC-4174C6CFEBE2}" presName="spaceRect" presStyleCnt="0"/>
      <dgm:spPr/>
    </dgm:pt>
    <dgm:pt modelId="{5CD47719-1C3E-4107-BF25-1A11363B633E}" type="pres">
      <dgm:prSet presAssocID="{A3192A0D-2484-48E6-90EC-4174C6CFEBE2}" presName="parTx" presStyleLbl="revTx" presStyleIdx="1" presStyleCnt="5">
        <dgm:presLayoutVars>
          <dgm:chMax val="0"/>
          <dgm:chPref val="0"/>
        </dgm:presLayoutVars>
      </dgm:prSet>
      <dgm:spPr/>
    </dgm:pt>
    <dgm:pt modelId="{CE64FE45-FCE0-478E-8179-93C3888F481B}" type="pres">
      <dgm:prSet presAssocID="{E64DA01B-5695-4764-83BE-A0586E317ACE}" presName="sibTrans" presStyleCnt="0"/>
      <dgm:spPr/>
    </dgm:pt>
    <dgm:pt modelId="{B8A39A8A-A408-4AA7-8684-65759E2FAFB9}" type="pres">
      <dgm:prSet presAssocID="{38BC649F-30DA-4648-8BE9-83B517A23BCA}" presName="compNode" presStyleCnt="0"/>
      <dgm:spPr/>
    </dgm:pt>
    <dgm:pt modelId="{FCB49BF9-6555-4F37-A322-ADD9DEB8F507}" type="pres">
      <dgm:prSet presAssocID="{38BC649F-30DA-4648-8BE9-83B517A23BCA}" presName="bgRect" presStyleLbl="bgShp" presStyleIdx="2" presStyleCnt="5"/>
      <dgm:spPr/>
    </dgm:pt>
    <dgm:pt modelId="{3944E9A2-D3DE-46C1-8258-9E8D69B244CB}" type="pres">
      <dgm:prSet presAssocID="{38BC649F-30DA-4648-8BE9-83B517A23BC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B88C7162-585B-4798-93FA-2C141D2AE129}" type="pres">
      <dgm:prSet presAssocID="{38BC649F-30DA-4648-8BE9-83B517A23BCA}" presName="spaceRect" presStyleCnt="0"/>
      <dgm:spPr/>
    </dgm:pt>
    <dgm:pt modelId="{E99B25D3-7F67-4403-B8E4-D9B03CA71850}" type="pres">
      <dgm:prSet presAssocID="{38BC649F-30DA-4648-8BE9-83B517A23BCA}" presName="parTx" presStyleLbl="revTx" presStyleIdx="2" presStyleCnt="5">
        <dgm:presLayoutVars>
          <dgm:chMax val="0"/>
          <dgm:chPref val="0"/>
        </dgm:presLayoutVars>
      </dgm:prSet>
      <dgm:spPr/>
    </dgm:pt>
    <dgm:pt modelId="{DDB778F4-A07B-4756-84A1-A59107E8F49A}" type="pres">
      <dgm:prSet presAssocID="{478366A9-F378-4704-98DD-52063CFB9A06}" presName="sibTrans" presStyleCnt="0"/>
      <dgm:spPr/>
    </dgm:pt>
    <dgm:pt modelId="{5B0990FA-92BE-465F-85DC-5F0412059F70}" type="pres">
      <dgm:prSet presAssocID="{4092681C-E08B-4E76-B171-CDB00E4E7BE5}" presName="compNode" presStyleCnt="0"/>
      <dgm:spPr/>
    </dgm:pt>
    <dgm:pt modelId="{6CC2A79C-094F-4366-8B30-A2D2738E220B}" type="pres">
      <dgm:prSet presAssocID="{4092681C-E08B-4E76-B171-CDB00E4E7BE5}" presName="bgRect" presStyleLbl="bgShp" presStyleIdx="3" presStyleCnt="5"/>
      <dgm:spPr/>
    </dgm:pt>
    <dgm:pt modelId="{274481CB-A119-4C7F-959D-F21895EE3924}" type="pres">
      <dgm:prSet presAssocID="{4092681C-E08B-4E76-B171-CDB00E4E7B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52CFA0BC-89F2-4252-8FE0-F38FCFB041A9}" type="pres">
      <dgm:prSet presAssocID="{4092681C-E08B-4E76-B171-CDB00E4E7BE5}" presName="spaceRect" presStyleCnt="0"/>
      <dgm:spPr/>
    </dgm:pt>
    <dgm:pt modelId="{27AE60F2-89FA-45FE-AB13-4C4F91788069}" type="pres">
      <dgm:prSet presAssocID="{4092681C-E08B-4E76-B171-CDB00E4E7BE5}" presName="parTx" presStyleLbl="revTx" presStyleIdx="3" presStyleCnt="5">
        <dgm:presLayoutVars>
          <dgm:chMax val="0"/>
          <dgm:chPref val="0"/>
        </dgm:presLayoutVars>
      </dgm:prSet>
      <dgm:spPr/>
    </dgm:pt>
    <dgm:pt modelId="{FF9C2E29-D8EC-4E54-83DD-3E4FE85704DB}" type="pres">
      <dgm:prSet presAssocID="{60A91902-B2CD-465E-AA7A-A14CBDD7439F}" presName="sibTrans" presStyleCnt="0"/>
      <dgm:spPr/>
    </dgm:pt>
    <dgm:pt modelId="{996CA693-BF36-4A19-9CA6-AA23B89D86F8}" type="pres">
      <dgm:prSet presAssocID="{8E3B61BF-27EF-44AF-9FBB-716E5D99922F}" presName="compNode" presStyleCnt="0"/>
      <dgm:spPr/>
    </dgm:pt>
    <dgm:pt modelId="{7465E8CA-F255-40D7-833D-F7700E07CF7B}" type="pres">
      <dgm:prSet presAssocID="{8E3B61BF-27EF-44AF-9FBB-716E5D99922F}" presName="bgRect" presStyleLbl="bgShp" presStyleIdx="4" presStyleCnt="5"/>
      <dgm:spPr/>
    </dgm:pt>
    <dgm:pt modelId="{5CE9436E-5332-4CB0-9749-EBF7BAC7D09F}" type="pres">
      <dgm:prSet presAssocID="{8E3B61BF-27EF-44AF-9FBB-716E5D99922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 Compass"/>
        </a:ext>
      </dgm:extLst>
    </dgm:pt>
    <dgm:pt modelId="{1E4DABC9-0AC6-4E28-8417-9DF554C8283E}" type="pres">
      <dgm:prSet presAssocID="{8E3B61BF-27EF-44AF-9FBB-716E5D99922F}" presName="spaceRect" presStyleCnt="0"/>
      <dgm:spPr/>
    </dgm:pt>
    <dgm:pt modelId="{DD55F5BF-6300-4DC5-89BE-07D54709FE18}" type="pres">
      <dgm:prSet presAssocID="{8E3B61BF-27EF-44AF-9FBB-716E5D99922F}" presName="parTx" presStyleLbl="revTx" presStyleIdx="4" presStyleCnt="5">
        <dgm:presLayoutVars>
          <dgm:chMax val="0"/>
          <dgm:chPref val="0"/>
        </dgm:presLayoutVars>
      </dgm:prSet>
      <dgm:spPr/>
    </dgm:pt>
  </dgm:ptLst>
  <dgm:cxnLst>
    <dgm:cxn modelId="{6DD1FD08-FA1D-4AD6-9001-5BCE15992044}" type="presOf" srcId="{8E3B61BF-27EF-44AF-9FBB-716E5D99922F}" destId="{DD55F5BF-6300-4DC5-89BE-07D54709FE18}" srcOrd="0" destOrd="0" presId="urn:microsoft.com/office/officeart/2018/2/layout/IconVerticalSolidList"/>
    <dgm:cxn modelId="{6E40246C-6C91-4FEC-AD40-897B70938877}" srcId="{E771D172-4808-4C88-B826-DFFA0FAA3A7D}" destId="{5F1EF02D-FD59-4CA4-A1E9-956D9D1E3E0F}" srcOrd="0" destOrd="0" parTransId="{723CB77A-82A1-430C-8FC2-8998CDE86223}" sibTransId="{09AAF817-F09B-496B-8EAD-4885B62564DC}"/>
    <dgm:cxn modelId="{C13F2684-2497-49D0-B0F4-2B5DC04ECEAF}" srcId="{E771D172-4808-4C88-B826-DFFA0FAA3A7D}" destId="{38BC649F-30DA-4648-8BE9-83B517A23BCA}" srcOrd="2" destOrd="0" parTransId="{501E2803-A65B-4189-89EC-DAC887A441C4}" sibTransId="{478366A9-F378-4704-98DD-52063CFB9A06}"/>
    <dgm:cxn modelId="{A0E3078C-B5A5-42AD-A1D5-AF8DFC089398}" type="presOf" srcId="{38BC649F-30DA-4648-8BE9-83B517A23BCA}" destId="{E99B25D3-7F67-4403-B8E4-D9B03CA71850}" srcOrd="0" destOrd="0" presId="urn:microsoft.com/office/officeart/2018/2/layout/IconVerticalSolidList"/>
    <dgm:cxn modelId="{F98C8697-B759-4776-9E31-8BBD2A5718BB}" type="presOf" srcId="{A3192A0D-2484-48E6-90EC-4174C6CFEBE2}" destId="{5CD47719-1C3E-4107-BF25-1A11363B633E}" srcOrd="0" destOrd="0" presId="urn:microsoft.com/office/officeart/2018/2/layout/IconVerticalSolidList"/>
    <dgm:cxn modelId="{389653A3-3202-4D8F-A2F6-E7A87B5D0A58}" type="presOf" srcId="{5F1EF02D-FD59-4CA4-A1E9-956D9D1E3E0F}" destId="{853EC193-032D-4A9D-8F22-487F81597FFE}" srcOrd="0" destOrd="0" presId="urn:microsoft.com/office/officeart/2018/2/layout/IconVerticalSolidList"/>
    <dgm:cxn modelId="{7A765BAC-569F-49C9-BE5A-78F0323903F7}" srcId="{E771D172-4808-4C88-B826-DFFA0FAA3A7D}" destId="{A3192A0D-2484-48E6-90EC-4174C6CFEBE2}" srcOrd="1" destOrd="0" parTransId="{D41824CC-5F9D-428A-94E7-864AAFF734AE}" sibTransId="{E64DA01B-5695-4764-83BE-A0586E317ACE}"/>
    <dgm:cxn modelId="{7F684ACD-851A-43B7-8773-226A801F3A26}" type="presOf" srcId="{4092681C-E08B-4E76-B171-CDB00E4E7BE5}" destId="{27AE60F2-89FA-45FE-AB13-4C4F91788069}" srcOrd="0" destOrd="0" presId="urn:microsoft.com/office/officeart/2018/2/layout/IconVerticalSolidList"/>
    <dgm:cxn modelId="{67A350E0-0CD8-49D0-A71E-3BCDD2413181}" srcId="{E771D172-4808-4C88-B826-DFFA0FAA3A7D}" destId="{4092681C-E08B-4E76-B171-CDB00E4E7BE5}" srcOrd="3" destOrd="0" parTransId="{F1DED1D9-7DBC-41B6-A8FB-883D5D8A0FB3}" sibTransId="{60A91902-B2CD-465E-AA7A-A14CBDD7439F}"/>
    <dgm:cxn modelId="{D92C9BF8-D582-4478-A0D6-F67032888A8B}" type="presOf" srcId="{E771D172-4808-4C88-B826-DFFA0FAA3A7D}" destId="{3896F271-5429-46DC-A54F-10A09A2B5679}" srcOrd="0" destOrd="0" presId="urn:microsoft.com/office/officeart/2018/2/layout/IconVerticalSolidList"/>
    <dgm:cxn modelId="{5F7D62FD-A195-4CA8-93F0-A9489EE1126D}" srcId="{E771D172-4808-4C88-B826-DFFA0FAA3A7D}" destId="{8E3B61BF-27EF-44AF-9FBB-716E5D99922F}" srcOrd="4" destOrd="0" parTransId="{C462D40F-6F4A-4642-A705-7F75F6F3A400}" sibTransId="{A05BFE66-B912-4222-A6E6-828A57B3C164}"/>
    <dgm:cxn modelId="{80024108-AFB9-4C50-AAE0-35369459A9A2}" type="presParOf" srcId="{3896F271-5429-46DC-A54F-10A09A2B5679}" destId="{CAB6B2A9-B174-4A7A-B496-2232475AEE11}" srcOrd="0" destOrd="0" presId="urn:microsoft.com/office/officeart/2018/2/layout/IconVerticalSolidList"/>
    <dgm:cxn modelId="{AC3971B1-C4A0-4B7C-A2B5-63E23EE07B11}" type="presParOf" srcId="{CAB6B2A9-B174-4A7A-B496-2232475AEE11}" destId="{9FE3FB5B-43D1-4E34-8315-2B98B9CA6ED3}" srcOrd="0" destOrd="0" presId="urn:microsoft.com/office/officeart/2018/2/layout/IconVerticalSolidList"/>
    <dgm:cxn modelId="{1D6E410E-F128-448F-8E4C-EA988A1DB5FB}" type="presParOf" srcId="{CAB6B2A9-B174-4A7A-B496-2232475AEE11}" destId="{DD6B53EF-F83E-4AFE-AFB2-09C07DFCC255}" srcOrd="1" destOrd="0" presId="urn:microsoft.com/office/officeart/2018/2/layout/IconVerticalSolidList"/>
    <dgm:cxn modelId="{F4521C51-4BFF-4526-8B09-A044B302D83F}" type="presParOf" srcId="{CAB6B2A9-B174-4A7A-B496-2232475AEE11}" destId="{D4A41636-935C-4C5E-8C0C-CAEDFCC06D71}" srcOrd="2" destOrd="0" presId="urn:microsoft.com/office/officeart/2018/2/layout/IconVerticalSolidList"/>
    <dgm:cxn modelId="{562A9EF4-865B-4C94-B765-B392AF1501C4}" type="presParOf" srcId="{CAB6B2A9-B174-4A7A-B496-2232475AEE11}" destId="{853EC193-032D-4A9D-8F22-487F81597FFE}" srcOrd="3" destOrd="0" presId="urn:microsoft.com/office/officeart/2018/2/layout/IconVerticalSolidList"/>
    <dgm:cxn modelId="{2F435388-73A1-41B2-BFFC-53F327D25AF9}" type="presParOf" srcId="{3896F271-5429-46DC-A54F-10A09A2B5679}" destId="{29A42600-94F4-4974-B30C-42AB287F3DEB}" srcOrd="1" destOrd="0" presId="urn:microsoft.com/office/officeart/2018/2/layout/IconVerticalSolidList"/>
    <dgm:cxn modelId="{73E4D48C-EE9E-4519-B991-39915A22AA86}" type="presParOf" srcId="{3896F271-5429-46DC-A54F-10A09A2B5679}" destId="{137C890E-197D-4066-88AB-E19D66AB479A}" srcOrd="2" destOrd="0" presId="urn:microsoft.com/office/officeart/2018/2/layout/IconVerticalSolidList"/>
    <dgm:cxn modelId="{76BF3AC6-D4EE-457D-8A73-7FA6A28B6F74}" type="presParOf" srcId="{137C890E-197D-4066-88AB-E19D66AB479A}" destId="{5215FEE8-63CF-4997-8B55-E3DC7F0ED3B0}" srcOrd="0" destOrd="0" presId="urn:microsoft.com/office/officeart/2018/2/layout/IconVerticalSolidList"/>
    <dgm:cxn modelId="{DFEC8D0C-FE49-4D9B-A3EF-910FE661CBD0}" type="presParOf" srcId="{137C890E-197D-4066-88AB-E19D66AB479A}" destId="{A5B4E799-CB7F-4DE4-94E8-0EE791AE1F76}" srcOrd="1" destOrd="0" presId="urn:microsoft.com/office/officeart/2018/2/layout/IconVerticalSolidList"/>
    <dgm:cxn modelId="{606B6948-3D26-4514-B492-AC73A70E2D9E}" type="presParOf" srcId="{137C890E-197D-4066-88AB-E19D66AB479A}" destId="{75B020C4-1AED-415F-8120-7BFA5600785F}" srcOrd="2" destOrd="0" presId="urn:microsoft.com/office/officeart/2018/2/layout/IconVerticalSolidList"/>
    <dgm:cxn modelId="{20053F9B-808B-4045-82E3-54DDF0507874}" type="presParOf" srcId="{137C890E-197D-4066-88AB-E19D66AB479A}" destId="{5CD47719-1C3E-4107-BF25-1A11363B633E}" srcOrd="3" destOrd="0" presId="urn:microsoft.com/office/officeart/2018/2/layout/IconVerticalSolidList"/>
    <dgm:cxn modelId="{6D2EC8F6-95BA-4215-9FEA-21C0F2B9FFF7}" type="presParOf" srcId="{3896F271-5429-46DC-A54F-10A09A2B5679}" destId="{CE64FE45-FCE0-478E-8179-93C3888F481B}" srcOrd="3" destOrd="0" presId="urn:microsoft.com/office/officeart/2018/2/layout/IconVerticalSolidList"/>
    <dgm:cxn modelId="{1C5153F1-03D4-4167-80E3-B9EEAF5E633F}" type="presParOf" srcId="{3896F271-5429-46DC-A54F-10A09A2B5679}" destId="{B8A39A8A-A408-4AA7-8684-65759E2FAFB9}" srcOrd="4" destOrd="0" presId="urn:microsoft.com/office/officeart/2018/2/layout/IconVerticalSolidList"/>
    <dgm:cxn modelId="{59BCDB94-002D-4D4C-8EBC-627567C68896}" type="presParOf" srcId="{B8A39A8A-A408-4AA7-8684-65759E2FAFB9}" destId="{FCB49BF9-6555-4F37-A322-ADD9DEB8F507}" srcOrd="0" destOrd="0" presId="urn:microsoft.com/office/officeart/2018/2/layout/IconVerticalSolidList"/>
    <dgm:cxn modelId="{A901A14C-3346-47BF-9DB5-D292763F042D}" type="presParOf" srcId="{B8A39A8A-A408-4AA7-8684-65759E2FAFB9}" destId="{3944E9A2-D3DE-46C1-8258-9E8D69B244CB}" srcOrd="1" destOrd="0" presId="urn:microsoft.com/office/officeart/2018/2/layout/IconVerticalSolidList"/>
    <dgm:cxn modelId="{72ED8A54-91D6-48D0-8F9B-9D264AB32B8F}" type="presParOf" srcId="{B8A39A8A-A408-4AA7-8684-65759E2FAFB9}" destId="{B88C7162-585B-4798-93FA-2C141D2AE129}" srcOrd="2" destOrd="0" presId="urn:microsoft.com/office/officeart/2018/2/layout/IconVerticalSolidList"/>
    <dgm:cxn modelId="{0C8F7187-D5DA-495F-BFC5-2DEF11A78627}" type="presParOf" srcId="{B8A39A8A-A408-4AA7-8684-65759E2FAFB9}" destId="{E99B25D3-7F67-4403-B8E4-D9B03CA71850}" srcOrd="3" destOrd="0" presId="urn:microsoft.com/office/officeart/2018/2/layout/IconVerticalSolidList"/>
    <dgm:cxn modelId="{91A368BA-D2FF-458F-AC6D-F8D7C1E7BE67}" type="presParOf" srcId="{3896F271-5429-46DC-A54F-10A09A2B5679}" destId="{DDB778F4-A07B-4756-84A1-A59107E8F49A}" srcOrd="5" destOrd="0" presId="urn:microsoft.com/office/officeart/2018/2/layout/IconVerticalSolidList"/>
    <dgm:cxn modelId="{50BEEC5B-88FC-4ED8-83E3-778F23032416}" type="presParOf" srcId="{3896F271-5429-46DC-A54F-10A09A2B5679}" destId="{5B0990FA-92BE-465F-85DC-5F0412059F70}" srcOrd="6" destOrd="0" presId="urn:microsoft.com/office/officeart/2018/2/layout/IconVerticalSolidList"/>
    <dgm:cxn modelId="{DCE6A9FF-7109-458C-8BE6-88ACF1C0504A}" type="presParOf" srcId="{5B0990FA-92BE-465F-85DC-5F0412059F70}" destId="{6CC2A79C-094F-4366-8B30-A2D2738E220B}" srcOrd="0" destOrd="0" presId="urn:microsoft.com/office/officeart/2018/2/layout/IconVerticalSolidList"/>
    <dgm:cxn modelId="{F123DEDF-C0B5-42E0-83C6-570D9403070C}" type="presParOf" srcId="{5B0990FA-92BE-465F-85DC-5F0412059F70}" destId="{274481CB-A119-4C7F-959D-F21895EE3924}" srcOrd="1" destOrd="0" presId="urn:microsoft.com/office/officeart/2018/2/layout/IconVerticalSolidList"/>
    <dgm:cxn modelId="{FBB8159E-3D4D-4BD8-B72E-F4A38F7320EB}" type="presParOf" srcId="{5B0990FA-92BE-465F-85DC-5F0412059F70}" destId="{52CFA0BC-89F2-4252-8FE0-F38FCFB041A9}" srcOrd="2" destOrd="0" presId="urn:microsoft.com/office/officeart/2018/2/layout/IconVerticalSolidList"/>
    <dgm:cxn modelId="{C3EB5A24-8295-4D04-A4F5-974A85654574}" type="presParOf" srcId="{5B0990FA-92BE-465F-85DC-5F0412059F70}" destId="{27AE60F2-89FA-45FE-AB13-4C4F91788069}" srcOrd="3" destOrd="0" presId="urn:microsoft.com/office/officeart/2018/2/layout/IconVerticalSolidList"/>
    <dgm:cxn modelId="{F276B706-7713-4ECC-ABE2-C9ED84F180B0}" type="presParOf" srcId="{3896F271-5429-46DC-A54F-10A09A2B5679}" destId="{FF9C2E29-D8EC-4E54-83DD-3E4FE85704DB}" srcOrd="7" destOrd="0" presId="urn:microsoft.com/office/officeart/2018/2/layout/IconVerticalSolidList"/>
    <dgm:cxn modelId="{C1D02565-BD79-44CB-BDC2-104CE7FFAE7E}" type="presParOf" srcId="{3896F271-5429-46DC-A54F-10A09A2B5679}" destId="{996CA693-BF36-4A19-9CA6-AA23B89D86F8}" srcOrd="8" destOrd="0" presId="urn:microsoft.com/office/officeart/2018/2/layout/IconVerticalSolidList"/>
    <dgm:cxn modelId="{71A2B9B5-4AC4-460F-89F5-80ACBFD040CE}" type="presParOf" srcId="{996CA693-BF36-4A19-9CA6-AA23B89D86F8}" destId="{7465E8CA-F255-40D7-833D-F7700E07CF7B}" srcOrd="0" destOrd="0" presId="urn:microsoft.com/office/officeart/2018/2/layout/IconVerticalSolidList"/>
    <dgm:cxn modelId="{84F083D2-8770-4377-95DE-11B61709B916}" type="presParOf" srcId="{996CA693-BF36-4A19-9CA6-AA23B89D86F8}" destId="{5CE9436E-5332-4CB0-9749-EBF7BAC7D09F}" srcOrd="1" destOrd="0" presId="urn:microsoft.com/office/officeart/2018/2/layout/IconVerticalSolidList"/>
    <dgm:cxn modelId="{66A2C266-6BF0-4887-9D30-B4451285AC7C}" type="presParOf" srcId="{996CA693-BF36-4A19-9CA6-AA23B89D86F8}" destId="{1E4DABC9-0AC6-4E28-8417-9DF554C8283E}" srcOrd="2" destOrd="0" presId="urn:microsoft.com/office/officeart/2018/2/layout/IconVerticalSolidList"/>
    <dgm:cxn modelId="{ABAAB433-4BDC-4CC3-BCCC-6E424819BD6F}" type="presParOf" srcId="{996CA693-BF36-4A19-9CA6-AA23B89D86F8}" destId="{DD55F5BF-6300-4DC5-89BE-07D54709FE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364383-9F58-474B-8F16-4656921FA30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BCC9E37-58A7-4B18-92F1-1B8B7C4C7998}">
      <dgm:prSet/>
      <dgm:spPr/>
      <dgm:t>
        <a:bodyPr/>
        <a:lstStyle/>
        <a:p>
          <a:r>
            <a:rPr lang="en-US"/>
            <a:t>As previously presented, my paper presentation deals with brain response to stimuli where stimuli being emotions, gestures shown be human and a robot.</a:t>
          </a:r>
        </a:p>
      </dgm:t>
    </dgm:pt>
    <dgm:pt modelId="{B19DA80B-A1ED-495F-B1A9-0CE5FA441C11}" type="parTrans" cxnId="{309DD20E-48C9-4A68-95AB-A2B0133A5A64}">
      <dgm:prSet/>
      <dgm:spPr/>
      <dgm:t>
        <a:bodyPr/>
        <a:lstStyle/>
        <a:p>
          <a:endParaRPr lang="en-US"/>
        </a:p>
      </dgm:t>
    </dgm:pt>
    <dgm:pt modelId="{4A97E791-817C-42B1-B158-B5641F12CF10}" type="sibTrans" cxnId="{309DD20E-48C9-4A68-95AB-A2B0133A5A64}">
      <dgm:prSet/>
      <dgm:spPr/>
      <dgm:t>
        <a:bodyPr/>
        <a:lstStyle/>
        <a:p>
          <a:endParaRPr lang="en-US"/>
        </a:p>
      </dgm:t>
    </dgm:pt>
    <dgm:pt modelId="{EE06F34B-AB75-408C-B27B-F8A1669BD659}">
      <dgm:prSet/>
      <dgm:spPr/>
      <dgm:t>
        <a:bodyPr/>
        <a:lstStyle/>
        <a:p>
          <a:r>
            <a:rPr lang="en-US"/>
            <a:t>It deals with understanding areas of brain affecting response to the gestures.</a:t>
          </a:r>
        </a:p>
      </dgm:t>
    </dgm:pt>
    <dgm:pt modelId="{C95C84F5-F299-42D5-B52C-02C1D7D08F02}" type="parTrans" cxnId="{BCC04230-3A87-4EF7-A308-E55BAC60B67D}">
      <dgm:prSet/>
      <dgm:spPr/>
      <dgm:t>
        <a:bodyPr/>
        <a:lstStyle/>
        <a:p>
          <a:endParaRPr lang="en-US"/>
        </a:p>
      </dgm:t>
    </dgm:pt>
    <dgm:pt modelId="{EBFD1B12-8084-4EAE-979A-B547FB803B57}" type="sibTrans" cxnId="{BCC04230-3A87-4EF7-A308-E55BAC60B67D}">
      <dgm:prSet/>
      <dgm:spPr/>
      <dgm:t>
        <a:bodyPr/>
        <a:lstStyle/>
        <a:p>
          <a:endParaRPr lang="en-US"/>
        </a:p>
      </dgm:t>
    </dgm:pt>
    <dgm:pt modelId="{27B18233-7EEB-4BB2-ACDA-34E56E4BCFCB}">
      <dgm:prSet/>
      <dgm:spPr/>
      <dgm:t>
        <a:bodyPr/>
        <a:lstStyle/>
        <a:p>
          <a:r>
            <a:rPr lang="en-US"/>
            <a:t>By testing and finding areas of brain which are responsible for movement and motions of hand, this information can be useful to control the prosthetic arm by identifying corresponding changes in brain.</a:t>
          </a:r>
        </a:p>
      </dgm:t>
    </dgm:pt>
    <dgm:pt modelId="{FF758D90-8894-4D3E-A193-2B467CA6F5BE}" type="parTrans" cxnId="{48E424C6-4C65-4AFC-8602-818A14188350}">
      <dgm:prSet/>
      <dgm:spPr/>
      <dgm:t>
        <a:bodyPr/>
        <a:lstStyle/>
        <a:p>
          <a:endParaRPr lang="en-US"/>
        </a:p>
      </dgm:t>
    </dgm:pt>
    <dgm:pt modelId="{0F634493-AB8B-4D55-BBB5-D168612801A2}" type="sibTrans" cxnId="{48E424C6-4C65-4AFC-8602-818A14188350}">
      <dgm:prSet/>
      <dgm:spPr/>
      <dgm:t>
        <a:bodyPr/>
        <a:lstStyle/>
        <a:p>
          <a:endParaRPr lang="en-US"/>
        </a:p>
      </dgm:t>
    </dgm:pt>
    <dgm:pt modelId="{0D3231BD-BC87-498F-A6A6-AF162BA82A86}" type="pres">
      <dgm:prSet presAssocID="{8C364383-9F58-474B-8F16-4656921FA308}" presName="vert0" presStyleCnt="0">
        <dgm:presLayoutVars>
          <dgm:dir/>
          <dgm:animOne val="branch"/>
          <dgm:animLvl val="lvl"/>
        </dgm:presLayoutVars>
      </dgm:prSet>
      <dgm:spPr/>
    </dgm:pt>
    <dgm:pt modelId="{F70A95F2-4D3F-4F6F-BF80-0F8E0F6EA35A}" type="pres">
      <dgm:prSet presAssocID="{1BCC9E37-58A7-4B18-92F1-1B8B7C4C7998}" presName="thickLine" presStyleLbl="alignNode1" presStyleIdx="0" presStyleCnt="3"/>
      <dgm:spPr/>
    </dgm:pt>
    <dgm:pt modelId="{AE540730-0BA6-4799-ABF1-1DFA663FD124}" type="pres">
      <dgm:prSet presAssocID="{1BCC9E37-58A7-4B18-92F1-1B8B7C4C7998}" presName="horz1" presStyleCnt="0"/>
      <dgm:spPr/>
    </dgm:pt>
    <dgm:pt modelId="{FEE7B6E5-98F8-4D1C-81FB-F2AD8360A6BD}" type="pres">
      <dgm:prSet presAssocID="{1BCC9E37-58A7-4B18-92F1-1B8B7C4C7998}" presName="tx1" presStyleLbl="revTx" presStyleIdx="0" presStyleCnt="3"/>
      <dgm:spPr/>
    </dgm:pt>
    <dgm:pt modelId="{1BFA0407-9800-47D1-8B6B-D5224EF9B133}" type="pres">
      <dgm:prSet presAssocID="{1BCC9E37-58A7-4B18-92F1-1B8B7C4C7998}" presName="vert1" presStyleCnt="0"/>
      <dgm:spPr/>
    </dgm:pt>
    <dgm:pt modelId="{A645AB80-F910-402B-9169-8476F6CB9382}" type="pres">
      <dgm:prSet presAssocID="{EE06F34B-AB75-408C-B27B-F8A1669BD659}" presName="thickLine" presStyleLbl="alignNode1" presStyleIdx="1" presStyleCnt="3"/>
      <dgm:spPr/>
    </dgm:pt>
    <dgm:pt modelId="{952C8B95-A79D-4CA3-8C1B-8DB492CDF7E2}" type="pres">
      <dgm:prSet presAssocID="{EE06F34B-AB75-408C-B27B-F8A1669BD659}" presName="horz1" presStyleCnt="0"/>
      <dgm:spPr/>
    </dgm:pt>
    <dgm:pt modelId="{0D1B8F5A-2F6B-41F2-A565-ACC6659FC4C4}" type="pres">
      <dgm:prSet presAssocID="{EE06F34B-AB75-408C-B27B-F8A1669BD659}" presName="tx1" presStyleLbl="revTx" presStyleIdx="1" presStyleCnt="3"/>
      <dgm:spPr/>
    </dgm:pt>
    <dgm:pt modelId="{B9F101B8-7A2E-41DE-9161-9B6E557B55EB}" type="pres">
      <dgm:prSet presAssocID="{EE06F34B-AB75-408C-B27B-F8A1669BD659}" presName="vert1" presStyleCnt="0"/>
      <dgm:spPr/>
    </dgm:pt>
    <dgm:pt modelId="{5B2EF967-EB7A-4192-B295-B96FF18A4AE3}" type="pres">
      <dgm:prSet presAssocID="{27B18233-7EEB-4BB2-ACDA-34E56E4BCFCB}" presName="thickLine" presStyleLbl="alignNode1" presStyleIdx="2" presStyleCnt="3"/>
      <dgm:spPr/>
    </dgm:pt>
    <dgm:pt modelId="{DF01D7AA-0A69-445B-A899-C06111684604}" type="pres">
      <dgm:prSet presAssocID="{27B18233-7EEB-4BB2-ACDA-34E56E4BCFCB}" presName="horz1" presStyleCnt="0"/>
      <dgm:spPr/>
    </dgm:pt>
    <dgm:pt modelId="{207A6BF8-E776-4C5B-9A55-B57FC9DC86C2}" type="pres">
      <dgm:prSet presAssocID="{27B18233-7EEB-4BB2-ACDA-34E56E4BCFCB}" presName="tx1" presStyleLbl="revTx" presStyleIdx="2" presStyleCnt="3"/>
      <dgm:spPr/>
    </dgm:pt>
    <dgm:pt modelId="{C6480E15-149D-41E2-A40B-D71CA617BADF}" type="pres">
      <dgm:prSet presAssocID="{27B18233-7EEB-4BB2-ACDA-34E56E4BCFCB}" presName="vert1" presStyleCnt="0"/>
      <dgm:spPr/>
    </dgm:pt>
  </dgm:ptLst>
  <dgm:cxnLst>
    <dgm:cxn modelId="{309DD20E-48C9-4A68-95AB-A2B0133A5A64}" srcId="{8C364383-9F58-474B-8F16-4656921FA308}" destId="{1BCC9E37-58A7-4B18-92F1-1B8B7C4C7998}" srcOrd="0" destOrd="0" parTransId="{B19DA80B-A1ED-495F-B1A9-0CE5FA441C11}" sibTransId="{4A97E791-817C-42B1-B158-B5641F12CF10}"/>
    <dgm:cxn modelId="{BCC04230-3A87-4EF7-A308-E55BAC60B67D}" srcId="{8C364383-9F58-474B-8F16-4656921FA308}" destId="{EE06F34B-AB75-408C-B27B-F8A1669BD659}" srcOrd="1" destOrd="0" parTransId="{C95C84F5-F299-42D5-B52C-02C1D7D08F02}" sibTransId="{EBFD1B12-8084-4EAE-979A-B547FB803B57}"/>
    <dgm:cxn modelId="{7350B43E-B1D1-4769-9B33-1FEE68238A6C}" type="presOf" srcId="{EE06F34B-AB75-408C-B27B-F8A1669BD659}" destId="{0D1B8F5A-2F6B-41F2-A565-ACC6659FC4C4}" srcOrd="0" destOrd="0" presId="urn:microsoft.com/office/officeart/2008/layout/LinedList"/>
    <dgm:cxn modelId="{78D5A65D-FA53-4417-8026-57969E9DA5F3}" type="presOf" srcId="{8C364383-9F58-474B-8F16-4656921FA308}" destId="{0D3231BD-BC87-498F-A6A6-AF162BA82A86}" srcOrd="0" destOrd="0" presId="urn:microsoft.com/office/officeart/2008/layout/LinedList"/>
    <dgm:cxn modelId="{63586BC2-E046-4F9E-80FD-8D1E43C9CC85}" type="presOf" srcId="{1BCC9E37-58A7-4B18-92F1-1B8B7C4C7998}" destId="{FEE7B6E5-98F8-4D1C-81FB-F2AD8360A6BD}" srcOrd="0" destOrd="0" presId="urn:microsoft.com/office/officeart/2008/layout/LinedList"/>
    <dgm:cxn modelId="{48E424C6-4C65-4AFC-8602-818A14188350}" srcId="{8C364383-9F58-474B-8F16-4656921FA308}" destId="{27B18233-7EEB-4BB2-ACDA-34E56E4BCFCB}" srcOrd="2" destOrd="0" parTransId="{FF758D90-8894-4D3E-A193-2B467CA6F5BE}" sibTransId="{0F634493-AB8B-4D55-BBB5-D168612801A2}"/>
    <dgm:cxn modelId="{313F5AF8-8305-4EEB-9CBE-DA83F3C8AB3F}" type="presOf" srcId="{27B18233-7EEB-4BB2-ACDA-34E56E4BCFCB}" destId="{207A6BF8-E776-4C5B-9A55-B57FC9DC86C2}" srcOrd="0" destOrd="0" presId="urn:microsoft.com/office/officeart/2008/layout/LinedList"/>
    <dgm:cxn modelId="{7FAECBA4-8040-498D-B032-AFC3F112B32B}" type="presParOf" srcId="{0D3231BD-BC87-498F-A6A6-AF162BA82A86}" destId="{F70A95F2-4D3F-4F6F-BF80-0F8E0F6EA35A}" srcOrd="0" destOrd="0" presId="urn:microsoft.com/office/officeart/2008/layout/LinedList"/>
    <dgm:cxn modelId="{A067F0B9-C77D-453B-A47B-84C51D96B2A5}" type="presParOf" srcId="{0D3231BD-BC87-498F-A6A6-AF162BA82A86}" destId="{AE540730-0BA6-4799-ABF1-1DFA663FD124}" srcOrd="1" destOrd="0" presId="urn:microsoft.com/office/officeart/2008/layout/LinedList"/>
    <dgm:cxn modelId="{8FB2BE96-67D1-4673-BCF9-6EEC2D9ADE0D}" type="presParOf" srcId="{AE540730-0BA6-4799-ABF1-1DFA663FD124}" destId="{FEE7B6E5-98F8-4D1C-81FB-F2AD8360A6BD}" srcOrd="0" destOrd="0" presId="urn:microsoft.com/office/officeart/2008/layout/LinedList"/>
    <dgm:cxn modelId="{D3BB1338-019E-4F2B-9118-239A908650A8}" type="presParOf" srcId="{AE540730-0BA6-4799-ABF1-1DFA663FD124}" destId="{1BFA0407-9800-47D1-8B6B-D5224EF9B133}" srcOrd="1" destOrd="0" presId="urn:microsoft.com/office/officeart/2008/layout/LinedList"/>
    <dgm:cxn modelId="{3872EDD0-22CC-4EAE-BDC6-513AB37769D2}" type="presParOf" srcId="{0D3231BD-BC87-498F-A6A6-AF162BA82A86}" destId="{A645AB80-F910-402B-9169-8476F6CB9382}" srcOrd="2" destOrd="0" presId="urn:microsoft.com/office/officeart/2008/layout/LinedList"/>
    <dgm:cxn modelId="{C4972B93-C1AB-4D1C-9620-3731D1582C67}" type="presParOf" srcId="{0D3231BD-BC87-498F-A6A6-AF162BA82A86}" destId="{952C8B95-A79D-4CA3-8C1B-8DB492CDF7E2}" srcOrd="3" destOrd="0" presId="urn:microsoft.com/office/officeart/2008/layout/LinedList"/>
    <dgm:cxn modelId="{0D57224A-2640-459E-ACF4-B07DD40A25F6}" type="presParOf" srcId="{952C8B95-A79D-4CA3-8C1B-8DB492CDF7E2}" destId="{0D1B8F5A-2F6B-41F2-A565-ACC6659FC4C4}" srcOrd="0" destOrd="0" presId="urn:microsoft.com/office/officeart/2008/layout/LinedList"/>
    <dgm:cxn modelId="{8EF0642A-3CEB-49AE-9F9E-02701CEC9EF6}" type="presParOf" srcId="{952C8B95-A79D-4CA3-8C1B-8DB492CDF7E2}" destId="{B9F101B8-7A2E-41DE-9161-9B6E557B55EB}" srcOrd="1" destOrd="0" presId="urn:microsoft.com/office/officeart/2008/layout/LinedList"/>
    <dgm:cxn modelId="{D9078F8D-7312-4627-9438-008D29E3B552}" type="presParOf" srcId="{0D3231BD-BC87-498F-A6A6-AF162BA82A86}" destId="{5B2EF967-EB7A-4192-B295-B96FF18A4AE3}" srcOrd="4" destOrd="0" presId="urn:microsoft.com/office/officeart/2008/layout/LinedList"/>
    <dgm:cxn modelId="{A027DC8C-112C-421C-BED2-D81688B17CF1}" type="presParOf" srcId="{0D3231BD-BC87-498F-A6A6-AF162BA82A86}" destId="{DF01D7AA-0A69-445B-A899-C06111684604}" srcOrd="5" destOrd="0" presId="urn:microsoft.com/office/officeart/2008/layout/LinedList"/>
    <dgm:cxn modelId="{AD48548F-0475-4A15-8BB8-B441694A6523}" type="presParOf" srcId="{DF01D7AA-0A69-445B-A899-C06111684604}" destId="{207A6BF8-E776-4C5B-9A55-B57FC9DC86C2}" srcOrd="0" destOrd="0" presId="urn:microsoft.com/office/officeart/2008/layout/LinedList"/>
    <dgm:cxn modelId="{689E6FD5-FE2F-43ED-82AB-7D726EE2E58A}" type="presParOf" srcId="{DF01D7AA-0A69-445B-A899-C06111684604}" destId="{C6480E15-149D-41E2-A40B-D71CA617BA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91918-8BC1-47C2-9F0E-DAB6CE7F1F7D}">
      <dsp:nvSpPr>
        <dsp:cNvPr id="0" name=""/>
        <dsp:cNvSpPr/>
      </dsp:nvSpPr>
      <dsp:spPr>
        <a:xfrm>
          <a:off x="0" y="511"/>
          <a:ext cx="11033029" cy="11966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99E46-8B3B-4524-A4A1-E4EF338C1B08}">
      <dsp:nvSpPr>
        <dsp:cNvPr id="0" name=""/>
        <dsp:cNvSpPr/>
      </dsp:nvSpPr>
      <dsp:spPr>
        <a:xfrm>
          <a:off x="361980" y="269753"/>
          <a:ext cx="658146" cy="6581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FCDD67-7D07-4F17-A0E2-8DF0C75F2E00}">
      <dsp:nvSpPr>
        <dsp:cNvPr id="0" name=""/>
        <dsp:cNvSpPr/>
      </dsp:nvSpPr>
      <dsp:spPr>
        <a:xfrm>
          <a:off x="1382108" y="511"/>
          <a:ext cx="9650920" cy="119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43" tIns="126643" rIns="126643" bIns="126643" numCol="1" spcCol="1270" anchor="ctr" anchorCtr="0">
          <a:noAutofit/>
        </a:bodyPr>
        <a:lstStyle/>
        <a:p>
          <a:pPr marL="0" lvl="0" indent="0" algn="l" defTabSz="1022350">
            <a:lnSpc>
              <a:spcPct val="90000"/>
            </a:lnSpc>
            <a:spcBef>
              <a:spcPct val="0"/>
            </a:spcBef>
            <a:spcAft>
              <a:spcPct val="35000"/>
            </a:spcAft>
            <a:buNone/>
          </a:pPr>
          <a:r>
            <a:rPr lang="en-US" sz="2300" kern="1200"/>
            <a:t>With computer vision and machine learning, I tried to replicate 10 different hand gestures on a prosthetic robotic arm.</a:t>
          </a:r>
        </a:p>
      </dsp:txBody>
      <dsp:txXfrm>
        <a:off x="1382108" y="511"/>
        <a:ext cx="9650920" cy="1196630"/>
      </dsp:txXfrm>
    </dsp:sp>
    <dsp:sp modelId="{FB44C4F1-5104-4A17-9EA3-129DD867D943}">
      <dsp:nvSpPr>
        <dsp:cNvPr id="0" name=""/>
        <dsp:cNvSpPr/>
      </dsp:nvSpPr>
      <dsp:spPr>
        <a:xfrm>
          <a:off x="0" y="1496299"/>
          <a:ext cx="11033029" cy="11966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1C347-4D98-4391-AB78-628DC1801D32}">
      <dsp:nvSpPr>
        <dsp:cNvPr id="0" name=""/>
        <dsp:cNvSpPr/>
      </dsp:nvSpPr>
      <dsp:spPr>
        <a:xfrm>
          <a:off x="361980" y="1765541"/>
          <a:ext cx="658146" cy="6581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3C53B-BBE2-42D8-93CA-B33C89E9A22F}">
      <dsp:nvSpPr>
        <dsp:cNvPr id="0" name=""/>
        <dsp:cNvSpPr/>
      </dsp:nvSpPr>
      <dsp:spPr>
        <a:xfrm>
          <a:off x="1382108" y="1496299"/>
          <a:ext cx="9650920" cy="119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43" tIns="126643" rIns="126643" bIns="126643" numCol="1" spcCol="1270" anchor="ctr" anchorCtr="0">
          <a:noAutofit/>
        </a:bodyPr>
        <a:lstStyle/>
        <a:p>
          <a:pPr marL="0" lvl="0" indent="0" algn="l" defTabSz="1022350">
            <a:lnSpc>
              <a:spcPct val="90000"/>
            </a:lnSpc>
            <a:spcBef>
              <a:spcPct val="0"/>
            </a:spcBef>
            <a:spcAft>
              <a:spcPct val="35000"/>
            </a:spcAft>
            <a:buNone/>
          </a:pPr>
          <a:r>
            <a:rPr lang="en-US" sz="2300" kern="1200"/>
            <a:t>This project deals with understanding neural network models, understanding and generating dataset required for training a neural network model and using the trained model to detect real time gestures and replicate it on to the arm.</a:t>
          </a:r>
        </a:p>
      </dsp:txBody>
      <dsp:txXfrm>
        <a:off x="1382108" y="1496299"/>
        <a:ext cx="9650920" cy="1196630"/>
      </dsp:txXfrm>
    </dsp:sp>
    <dsp:sp modelId="{86040CFA-387D-40D1-A88C-D9F0CCF8B0F3}">
      <dsp:nvSpPr>
        <dsp:cNvPr id="0" name=""/>
        <dsp:cNvSpPr/>
      </dsp:nvSpPr>
      <dsp:spPr>
        <a:xfrm>
          <a:off x="0" y="2992087"/>
          <a:ext cx="11033029" cy="119663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3F2D5-28BE-4171-A64E-38C7BA73E0B0}">
      <dsp:nvSpPr>
        <dsp:cNvPr id="0" name=""/>
        <dsp:cNvSpPr/>
      </dsp:nvSpPr>
      <dsp:spPr>
        <a:xfrm>
          <a:off x="361980" y="3261329"/>
          <a:ext cx="658146" cy="6581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9120E-2C42-4512-B299-8428DEDF44E0}">
      <dsp:nvSpPr>
        <dsp:cNvPr id="0" name=""/>
        <dsp:cNvSpPr/>
      </dsp:nvSpPr>
      <dsp:spPr>
        <a:xfrm>
          <a:off x="1382108" y="2992087"/>
          <a:ext cx="9650920" cy="119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43" tIns="126643" rIns="126643" bIns="126643" numCol="1" spcCol="1270" anchor="ctr" anchorCtr="0">
          <a:noAutofit/>
        </a:bodyPr>
        <a:lstStyle/>
        <a:p>
          <a:pPr marL="0" lvl="0" indent="0" algn="l" defTabSz="1022350">
            <a:lnSpc>
              <a:spcPct val="90000"/>
            </a:lnSpc>
            <a:spcBef>
              <a:spcPct val="0"/>
            </a:spcBef>
            <a:spcAft>
              <a:spcPct val="35000"/>
            </a:spcAft>
            <a:buNone/>
          </a:pPr>
          <a:r>
            <a:rPr lang="en-US" sz="2300" kern="1200"/>
            <a:t>This project is a first simple step in understanding of the mechanical aspects of arm and to have a better structure and better control interfacing with human in order to develop good reliable prosthetic limbs.</a:t>
          </a:r>
        </a:p>
      </dsp:txBody>
      <dsp:txXfrm>
        <a:off x="1382108" y="2992087"/>
        <a:ext cx="9650920" cy="1196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5A6F-CB0B-4CD6-BE9E-07979C157333}">
      <dsp:nvSpPr>
        <dsp:cNvPr id="0" name=""/>
        <dsp:cNvSpPr/>
      </dsp:nvSpPr>
      <dsp:spPr>
        <a:xfrm>
          <a:off x="0" y="4643"/>
          <a:ext cx="7240146" cy="9890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4F178-1487-4E25-8C85-C02AB0AA86A9}">
      <dsp:nvSpPr>
        <dsp:cNvPr id="0" name=""/>
        <dsp:cNvSpPr/>
      </dsp:nvSpPr>
      <dsp:spPr>
        <a:xfrm>
          <a:off x="299188" y="227180"/>
          <a:ext cx="543978" cy="54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2B16C-8657-4455-A8C6-075EE8C4508A}">
      <dsp:nvSpPr>
        <dsp:cNvPr id="0" name=""/>
        <dsp:cNvSpPr/>
      </dsp:nvSpPr>
      <dsp:spPr>
        <a:xfrm>
          <a:off x="1142355" y="464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22300">
            <a:lnSpc>
              <a:spcPct val="100000"/>
            </a:lnSpc>
            <a:spcBef>
              <a:spcPct val="0"/>
            </a:spcBef>
            <a:spcAft>
              <a:spcPct val="35000"/>
            </a:spcAft>
            <a:buNone/>
          </a:pPr>
          <a:r>
            <a:rPr lang="en-US" sz="1400" kern="1200"/>
            <a:t>I created a simple python script to generate dataset.</a:t>
          </a:r>
        </a:p>
      </dsp:txBody>
      <dsp:txXfrm>
        <a:off x="1142355" y="4643"/>
        <a:ext cx="6097790" cy="989052"/>
      </dsp:txXfrm>
    </dsp:sp>
    <dsp:sp modelId="{B1C2169B-CE88-4F65-96B8-62F0AF73462D}">
      <dsp:nvSpPr>
        <dsp:cNvPr id="0" name=""/>
        <dsp:cNvSpPr/>
      </dsp:nvSpPr>
      <dsp:spPr>
        <a:xfrm>
          <a:off x="0" y="1240958"/>
          <a:ext cx="7240146" cy="9890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13E978-8B18-47B2-B122-F1F569F999FD}">
      <dsp:nvSpPr>
        <dsp:cNvPr id="0" name=""/>
        <dsp:cNvSpPr/>
      </dsp:nvSpPr>
      <dsp:spPr>
        <a:xfrm>
          <a:off x="299188" y="1463495"/>
          <a:ext cx="543978" cy="543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EBBEE1-B82C-417D-A49A-3CEFEBC2D0F9}">
      <dsp:nvSpPr>
        <dsp:cNvPr id="0" name=""/>
        <dsp:cNvSpPr/>
      </dsp:nvSpPr>
      <dsp:spPr>
        <a:xfrm>
          <a:off x="1142355" y="1240958"/>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22300">
            <a:lnSpc>
              <a:spcPct val="100000"/>
            </a:lnSpc>
            <a:spcBef>
              <a:spcPct val="0"/>
            </a:spcBef>
            <a:spcAft>
              <a:spcPct val="35000"/>
            </a:spcAft>
            <a:buNone/>
          </a:pPr>
          <a:r>
            <a:rPr lang="en-US" sz="1400" kern="1200"/>
            <a:t>This script was given to my friends, family and classmates to help me with generation of dataset. They simply have to run the script according to instructions, place their hand in the blue square and replicate the hand gesture as shown in top left corner of the screen.</a:t>
          </a:r>
        </a:p>
      </dsp:txBody>
      <dsp:txXfrm>
        <a:off x="1142355" y="1240958"/>
        <a:ext cx="6097790" cy="989052"/>
      </dsp:txXfrm>
    </dsp:sp>
    <dsp:sp modelId="{ACF29436-4FF0-4754-AFDB-114E3385709D}">
      <dsp:nvSpPr>
        <dsp:cNvPr id="0" name=""/>
        <dsp:cNvSpPr/>
      </dsp:nvSpPr>
      <dsp:spPr>
        <a:xfrm>
          <a:off x="0" y="2477273"/>
          <a:ext cx="7240146" cy="9890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ECC00-1385-470E-89C4-EDCE1696B2DC}">
      <dsp:nvSpPr>
        <dsp:cNvPr id="0" name=""/>
        <dsp:cNvSpPr/>
      </dsp:nvSpPr>
      <dsp:spPr>
        <a:xfrm>
          <a:off x="299188" y="2699810"/>
          <a:ext cx="543978" cy="5439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9570E1-7C0C-4CAD-819C-5B8C365D4552}">
      <dsp:nvSpPr>
        <dsp:cNvPr id="0" name=""/>
        <dsp:cNvSpPr/>
      </dsp:nvSpPr>
      <dsp:spPr>
        <a:xfrm>
          <a:off x="1142355" y="247727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22300">
            <a:lnSpc>
              <a:spcPct val="100000"/>
            </a:lnSpc>
            <a:spcBef>
              <a:spcPct val="0"/>
            </a:spcBef>
            <a:spcAft>
              <a:spcPct val="35000"/>
            </a:spcAft>
            <a:buNone/>
          </a:pPr>
          <a:r>
            <a:rPr lang="en-US" sz="1400" kern="1200"/>
            <a:t>The script automatically starts saving images for each gesture.</a:t>
          </a:r>
        </a:p>
      </dsp:txBody>
      <dsp:txXfrm>
        <a:off x="1142355" y="2477273"/>
        <a:ext cx="6097790" cy="989052"/>
      </dsp:txXfrm>
    </dsp:sp>
    <dsp:sp modelId="{18F487FC-C64C-4CB1-A897-FAF54A80A602}">
      <dsp:nvSpPr>
        <dsp:cNvPr id="0" name=""/>
        <dsp:cNvSpPr/>
      </dsp:nvSpPr>
      <dsp:spPr>
        <a:xfrm>
          <a:off x="0" y="3713589"/>
          <a:ext cx="7240146" cy="9890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60B7BB-8015-4702-B31C-492684BBB26A}">
      <dsp:nvSpPr>
        <dsp:cNvPr id="0" name=""/>
        <dsp:cNvSpPr/>
      </dsp:nvSpPr>
      <dsp:spPr>
        <a:xfrm>
          <a:off x="299188" y="3936125"/>
          <a:ext cx="543978" cy="5439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F468B-2768-44A6-8771-F8A0F667A466}">
      <dsp:nvSpPr>
        <dsp:cNvPr id="0" name=""/>
        <dsp:cNvSpPr/>
      </dsp:nvSpPr>
      <dsp:spPr>
        <a:xfrm>
          <a:off x="1142355" y="3713589"/>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22300">
            <a:lnSpc>
              <a:spcPct val="100000"/>
            </a:lnSpc>
            <a:spcBef>
              <a:spcPct val="0"/>
            </a:spcBef>
            <a:spcAft>
              <a:spcPct val="35000"/>
            </a:spcAft>
            <a:buNone/>
          </a:pPr>
          <a:r>
            <a:rPr lang="en-US" sz="1400" kern="1200"/>
            <a:t>Thanks to my parents, Ramprakash, Noah Page, Keerthan, Kaustubh and Aayush in helping me generate the dataset.</a:t>
          </a:r>
        </a:p>
      </dsp:txBody>
      <dsp:txXfrm>
        <a:off x="1142355" y="3713589"/>
        <a:ext cx="6097790" cy="989052"/>
      </dsp:txXfrm>
    </dsp:sp>
    <dsp:sp modelId="{B03587F0-E6AD-4BDF-91E9-5400513DB7DF}">
      <dsp:nvSpPr>
        <dsp:cNvPr id="0" name=""/>
        <dsp:cNvSpPr/>
      </dsp:nvSpPr>
      <dsp:spPr>
        <a:xfrm>
          <a:off x="0" y="4949904"/>
          <a:ext cx="7240146" cy="9890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25CB9-0145-492A-BD6B-B3D1F93311D5}">
      <dsp:nvSpPr>
        <dsp:cNvPr id="0" name=""/>
        <dsp:cNvSpPr/>
      </dsp:nvSpPr>
      <dsp:spPr>
        <a:xfrm>
          <a:off x="299188" y="5172441"/>
          <a:ext cx="543978" cy="5439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4AAF75-794E-40EE-8333-BB5723A74A13}">
      <dsp:nvSpPr>
        <dsp:cNvPr id="0" name=""/>
        <dsp:cNvSpPr/>
      </dsp:nvSpPr>
      <dsp:spPr>
        <a:xfrm>
          <a:off x="1142355" y="4949904"/>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622300">
            <a:lnSpc>
              <a:spcPct val="100000"/>
            </a:lnSpc>
            <a:spcBef>
              <a:spcPct val="0"/>
            </a:spcBef>
            <a:spcAft>
              <a:spcPct val="35000"/>
            </a:spcAft>
            <a:buNone/>
          </a:pPr>
          <a:r>
            <a:rPr lang="en-US" sz="1400" kern="1200"/>
            <a:t>Variety in dataset helps to generalize the model so that it should be able to detect gestures shown by anyone else not in the above list.</a:t>
          </a:r>
        </a:p>
      </dsp:txBody>
      <dsp:txXfrm>
        <a:off x="1142355" y="4949904"/>
        <a:ext cx="6097790" cy="989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BBCA2-EE69-4CB3-A599-6EC945631636}">
      <dsp:nvSpPr>
        <dsp:cNvPr id="0" name=""/>
        <dsp:cNvSpPr/>
      </dsp:nvSpPr>
      <dsp:spPr>
        <a:xfrm>
          <a:off x="0" y="2466"/>
          <a:ext cx="7240146" cy="12502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438CB-E452-4611-8FBB-86B9857B685B}">
      <dsp:nvSpPr>
        <dsp:cNvPr id="0" name=""/>
        <dsp:cNvSpPr/>
      </dsp:nvSpPr>
      <dsp:spPr>
        <a:xfrm>
          <a:off x="378199" y="283772"/>
          <a:ext cx="687635" cy="687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018CBD-8766-4547-8457-5F2E4FE00812}">
      <dsp:nvSpPr>
        <dsp:cNvPr id="0" name=""/>
        <dsp:cNvSpPr/>
      </dsp:nvSpPr>
      <dsp:spPr>
        <a:xfrm>
          <a:off x="1444033" y="2466"/>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There are 10 gestures to be gathered.</a:t>
          </a:r>
        </a:p>
      </dsp:txBody>
      <dsp:txXfrm>
        <a:off x="1444033" y="2466"/>
        <a:ext cx="5796112" cy="1250245"/>
      </dsp:txXfrm>
    </dsp:sp>
    <dsp:sp modelId="{7B83B86C-A46A-44CD-98FB-04F5CD2F496E}">
      <dsp:nvSpPr>
        <dsp:cNvPr id="0" name=""/>
        <dsp:cNvSpPr/>
      </dsp:nvSpPr>
      <dsp:spPr>
        <a:xfrm>
          <a:off x="0" y="1565273"/>
          <a:ext cx="7240146" cy="12502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8A77E-A0B6-434C-9261-B4F947929D45}">
      <dsp:nvSpPr>
        <dsp:cNvPr id="0" name=""/>
        <dsp:cNvSpPr/>
      </dsp:nvSpPr>
      <dsp:spPr>
        <a:xfrm>
          <a:off x="378199" y="1846579"/>
          <a:ext cx="687635" cy="687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47F6E2-2494-4087-8DE6-74064BDFD4A6}">
      <dsp:nvSpPr>
        <dsp:cNvPr id="0" name=""/>
        <dsp:cNvSpPr/>
      </dsp:nvSpPr>
      <dsp:spPr>
        <a:xfrm>
          <a:off x="1444033" y="1565273"/>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The python script generates 200 images of each gesture. Therefore generating 2000 images in total for one person.</a:t>
          </a:r>
        </a:p>
      </dsp:txBody>
      <dsp:txXfrm>
        <a:off x="1444033" y="1565273"/>
        <a:ext cx="5796112" cy="1250245"/>
      </dsp:txXfrm>
    </dsp:sp>
    <dsp:sp modelId="{FD1D992B-665A-47D7-BBF7-4C3796643DF6}">
      <dsp:nvSpPr>
        <dsp:cNvPr id="0" name=""/>
        <dsp:cNvSpPr/>
      </dsp:nvSpPr>
      <dsp:spPr>
        <a:xfrm>
          <a:off x="0" y="3128080"/>
          <a:ext cx="7240146" cy="125024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81DC7-5A1B-4878-A142-08E4E0BD6642}">
      <dsp:nvSpPr>
        <dsp:cNvPr id="0" name=""/>
        <dsp:cNvSpPr/>
      </dsp:nvSpPr>
      <dsp:spPr>
        <a:xfrm>
          <a:off x="378199" y="3409385"/>
          <a:ext cx="687635" cy="687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2D40FD-E7C1-4A08-8136-BEFD659E7C69}">
      <dsp:nvSpPr>
        <dsp:cNvPr id="0" name=""/>
        <dsp:cNvSpPr/>
      </dsp:nvSpPr>
      <dsp:spPr>
        <a:xfrm>
          <a:off x="1444033" y="3128080"/>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The dataset was checked, and any wrong images were deleted.</a:t>
          </a:r>
        </a:p>
      </dsp:txBody>
      <dsp:txXfrm>
        <a:off x="1444033" y="3128080"/>
        <a:ext cx="5796112" cy="1250245"/>
      </dsp:txXfrm>
    </dsp:sp>
    <dsp:sp modelId="{B65776D4-7DE7-49CA-BDDD-B71DFB8FCF94}">
      <dsp:nvSpPr>
        <dsp:cNvPr id="0" name=""/>
        <dsp:cNvSpPr/>
      </dsp:nvSpPr>
      <dsp:spPr>
        <a:xfrm>
          <a:off x="0" y="4690887"/>
          <a:ext cx="7240146" cy="125024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70BAEF-4522-421F-AEB6-F039404FF253}">
      <dsp:nvSpPr>
        <dsp:cNvPr id="0" name=""/>
        <dsp:cNvSpPr/>
      </dsp:nvSpPr>
      <dsp:spPr>
        <a:xfrm>
          <a:off x="378199" y="4972192"/>
          <a:ext cx="687635" cy="687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0D9D34-1BC8-4132-B16A-182337136777}">
      <dsp:nvSpPr>
        <dsp:cNvPr id="0" name=""/>
        <dsp:cNvSpPr/>
      </dsp:nvSpPr>
      <dsp:spPr>
        <a:xfrm>
          <a:off x="1444033" y="4690887"/>
          <a:ext cx="5796112" cy="125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318" tIns="132318" rIns="132318" bIns="132318" numCol="1" spcCol="1270" anchor="ctr" anchorCtr="0">
          <a:noAutofit/>
        </a:bodyPr>
        <a:lstStyle/>
        <a:p>
          <a:pPr marL="0" lvl="0" indent="0" algn="l" defTabSz="977900">
            <a:lnSpc>
              <a:spcPct val="90000"/>
            </a:lnSpc>
            <a:spcBef>
              <a:spcPct val="0"/>
            </a:spcBef>
            <a:spcAft>
              <a:spcPct val="35000"/>
            </a:spcAft>
            <a:buNone/>
          </a:pPr>
          <a:r>
            <a:rPr lang="en-US" sz="2200" kern="1200"/>
            <a:t>This dataset was divided into 3 different sets- Training set, testing set and validation set.</a:t>
          </a:r>
        </a:p>
      </dsp:txBody>
      <dsp:txXfrm>
        <a:off x="1444033" y="4690887"/>
        <a:ext cx="5796112" cy="1250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4A9B5-30EC-4B15-9C6F-6582622D810F}">
      <dsp:nvSpPr>
        <dsp:cNvPr id="0" name=""/>
        <dsp:cNvSpPr/>
      </dsp:nvSpPr>
      <dsp:spPr>
        <a:xfrm>
          <a:off x="0" y="725"/>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D1FF5-5B93-4277-818D-4B8018BDF2FA}">
      <dsp:nvSpPr>
        <dsp:cNvPr id="0" name=""/>
        <dsp:cNvSpPr/>
      </dsp:nvSpPr>
      <dsp:spPr>
        <a:xfrm>
          <a:off x="0" y="72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Raspberry Pi 4b with 4GB ram</a:t>
          </a:r>
        </a:p>
      </dsp:txBody>
      <dsp:txXfrm>
        <a:off x="0" y="725"/>
        <a:ext cx="7240146" cy="1188429"/>
      </dsp:txXfrm>
    </dsp:sp>
    <dsp:sp modelId="{6E4C3B86-C2A1-443D-BF58-4AF1095E415D}">
      <dsp:nvSpPr>
        <dsp:cNvPr id="0" name=""/>
        <dsp:cNvSpPr/>
      </dsp:nvSpPr>
      <dsp:spPr>
        <a:xfrm>
          <a:off x="0" y="1189155"/>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32299-8306-485D-BACD-252EB6435E02}">
      <dsp:nvSpPr>
        <dsp:cNvPr id="0" name=""/>
        <dsp:cNvSpPr/>
      </dsp:nvSpPr>
      <dsp:spPr>
        <a:xfrm>
          <a:off x="0" y="118915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RPI Camera V2</a:t>
          </a:r>
        </a:p>
      </dsp:txBody>
      <dsp:txXfrm>
        <a:off x="0" y="1189155"/>
        <a:ext cx="7240146" cy="1188429"/>
      </dsp:txXfrm>
    </dsp:sp>
    <dsp:sp modelId="{44704606-0606-4F3E-9AB0-E0120986ED1E}">
      <dsp:nvSpPr>
        <dsp:cNvPr id="0" name=""/>
        <dsp:cNvSpPr/>
      </dsp:nvSpPr>
      <dsp:spPr>
        <a:xfrm>
          <a:off x="0" y="2377585"/>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FC3AA3-A084-44F1-9207-2619AE279192}">
      <dsp:nvSpPr>
        <dsp:cNvPr id="0" name=""/>
        <dsp:cNvSpPr/>
      </dsp:nvSpPr>
      <dsp:spPr>
        <a:xfrm>
          <a:off x="0" y="2377585"/>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Sunflower PCA 9685 module for servo motor control</a:t>
          </a:r>
        </a:p>
      </dsp:txBody>
      <dsp:txXfrm>
        <a:off x="0" y="2377585"/>
        <a:ext cx="7240146" cy="1188429"/>
      </dsp:txXfrm>
    </dsp:sp>
    <dsp:sp modelId="{7AFA2033-4108-4D50-837D-E1A2FB50BEB2}">
      <dsp:nvSpPr>
        <dsp:cNvPr id="0" name=""/>
        <dsp:cNvSpPr/>
      </dsp:nvSpPr>
      <dsp:spPr>
        <a:xfrm>
          <a:off x="0" y="3566014"/>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A32F5D-9C47-4705-AE3D-61FC68B8EEE2}">
      <dsp:nvSpPr>
        <dsp:cNvPr id="0" name=""/>
        <dsp:cNvSpPr/>
      </dsp:nvSpPr>
      <dsp:spPr>
        <a:xfrm>
          <a:off x="0" y="356601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Futaba S3003- servo</a:t>
          </a:r>
        </a:p>
      </dsp:txBody>
      <dsp:txXfrm>
        <a:off x="0" y="3566014"/>
        <a:ext cx="7240146" cy="1188429"/>
      </dsp:txXfrm>
    </dsp:sp>
    <dsp:sp modelId="{11683052-774E-46C7-B653-167061937E5D}">
      <dsp:nvSpPr>
        <dsp:cNvPr id="0" name=""/>
        <dsp:cNvSpPr/>
      </dsp:nvSpPr>
      <dsp:spPr>
        <a:xfrm>
          <a:off x="0" y="4754444"/>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212EC-6A5B-4A55-8701-02361FEFE1E4}">
      <dsp:nvSpPr>
        <dsp:cNvPr id="0" name=""/>
        <dsp:cNvSpPr/>
      </dsp:nvSpPr>
      <dsp:spPr>
        <a:xfrm>
          <a:off x="0" y="4754444"/>
          <a:ext cx="7240146"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Laptop with 16GB RAM and 6GB GPU used for training the model.</a:t>
          </a:r>
        </a:p>
      </dsp:txBody>
      <dsp:txXfrm>
        <a:off x="0" y="4754444"/>
        <a:ext cx="7240146" cy="1188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3FB5B-43D1-4E34-8315-2B98B9CA6ED3}">
      <dsp:nvSpPr>
        <dsp:cNvPr id="0" name=""/>
        <dsp:cNvSpPr/>
      </dsp:nvSpPr>
      <dsp:spPr>
        <a:xfrm>
          <a:off x="0" y="4643"/>
          <a:ext cx="7240146" cy="9890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B53EF-F83E-4AFE-AFB2-09C07DFCC255}">
      <dsp:nvSpPr>
        <dsp:cNvPr id="0" name=""/>
        <dsp:cNvSpPr/>
      </dsp:nvSpPr>
      <dsp:spPr>
        <a:xfrm>
          <a:off x="299188" y="227180"/>
          <a:ext cx="543978" cy="54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EC193-032D-4A9D-8F22-487F81597FFE}">
      <dsp:nvSpPr>
        <dsp:cNvPr id="0" name=""/>
        <dsp:cNvSpPr/>
      </dsp:nvSpPr>
      <dsp:spPr>
        <a:xfrm>
          <a:off x="1142355" y="464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Futaba S3003 has a voltage range of 4.8V to 6V</a:t>
          </a:r>
        </a:p>
      </dsp:txBody>
      <dsp:txXfrm>
        <a:off x="1142355" y="4643"/>
        <a:ext cx="6097790" cy="989052"/>
      </dsp:txXfrm>
    </dsp:sp>
    <dsp:sp modelId="{5215FEE8-63CF-4997-8B55-E3DC7F0ED3B0}">
      <dsp:nvSpPr>
        <dsp:cNvPr id="0" name=""/>
        <dsp:cNvSpPr/>
      </dsp:nvSpPr>
      <dsp:spPr>
        <a:xfrm>
          <a:off x="0" y="1240958"/>
          <a:ext cx="7240146" cy="9890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4E799-CB7F-4DE4-94E8-0EE791AE1F76}">
      <dsp:nvSpPr>
        <dsp:cNvPr id="0" name=""/>
        <dsp:cNvSpPr/>
      </dsp:nvSpPr>
      <dsp:spPr>
        <a:xfrm>
          <a:off x="299188" y="1463495"/>
          <a:ext cx="543978" cy="543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47719-1C3E-4107-BF25-1A11363B633E}">
      <dsp:nvSpPr>
        <dsp:cNvPr id="0" name=""/>
        <dsp:cNvSpPr/>
      </dsp:nvSpPr>
      <dsp:spPr>
        <a:xfrm>
          <a:off x="1142355" y="1240958"/>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According to datasheet, the duty-cycle range to control the motor angle is 2% to 7.5%.</a:t>
          </a:r>
        </a:p>
      </dsp:txBody>
      <dsp:txXfrm>
        <a:off x="1142355" y="1240958"/>
        <a:ext cx="6097790" cy="989052"/>
      </dsp:txXfrm>
    </dsp:sp>
    <dsp:sp modelId="{FCB49BF9-6555-4F37-A322-ADD9DEB8F507}">
      <dsp:nvSpPr>
        <dsp:cNvPr id="0" name=""/>
        <dsp:cNvSpPr/>
      </dsp:nvSpPr>
      <dsp:spPr>
        <a:xfrm>
          <a:off x="0" y="2477273"/>
          <a:ext cx="7240146" cy="9890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4E9A2-D3DE-46C1-8258-9E8D69B244CB}">
      <dsp:nvSpPr>
        <dsp:cNvPr id="0" name=""/>
        <dsp:cNvSpPr/>
      </dsp:nvSpPr>
      <dsp:spPr>
        <a:xfrm>
          <a:off x="299188" y="2699810"/>
          <a:ext cx="543978" cy="5439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B25D3-7F67-4403-B8E4-D9B03CA71850}">
      <dsp:nvSpPr>
        <dsp:cNvPr id="0" name=""/>
        <dsp:cNvSpPr/>
      </dsp:nvSpPr>
      <dsp:spPr>
        <a:xfrm>
          <a:off x="1142355" y="2477273"/>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This duty-cycle is tested and corrected in the final code.</a:t>
          </a:r>
        </a:p>
      </dsp:txBody>
      <dsp:txXfrm>
        <a:off x="1142355" y="2477273"/>
        <a:ext cx="6097790" cy="989052"/>
      </dsp:txXfrm>
    </dsp:sp>
    <dsp:sp modelId="{6CC2A79C-094F-4366-8B30-A2D2738E220B}">
      <dsp:nvSpPr>
        <dsp:cNvPr id="0" name=""/>
        <dsp:cNvSpPr/>
      </dsp:nvSpPr>
      <dsp:spPr>
        <a:xfrm>
          <a:off x="0" y="3713589"/>
          <a:ext cx="7240146" cy="9890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481CB-A119-4C7F-959D-F21895EE3924}">
      <dsp:nvSpPr>
        <dsp:cNvPr id="0" name=""/>
        <dsp:cNvSpPr/>
      </dsp:nvSpPr>
      <dsp:spPr>
        <a:xfrm>
          <a:off x="299188" y="3936125"/>
          <a:ext cx="543978" cy="5439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AE60F2-89FA-45FE-AB13-4C4F91788069}">
      <dsp:nvSpPr>
        <dsp:cNvPr id="0" name=""/>
        <dsp:cNvSpPr/>
      </dsp:nvSpPr>
      <dsp:spPr>
        <a:xfrm>
          <a:off x="1142355" y="3713589"/>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I use the python package available in official documentation of PCA9685 module.</a:t>
          </a:r>
        </a:p>
      </dsp:txBody>
      <dsp:txXfrm>
        <a:off x="1142355" y="3713589"/>
        <a:ext cx="6097790" cy="989052"/>
      </dsp:txXfrm>
    </dsp:sp>
    <dsp:sp modelId="{7465E8CA-F255-40D7-833D-F7700E07CF7B}">
      <dsp:nvSpPr>
        <dsp:cNvPr id="0" name=""/>
        <dsp:cNvSpPr/>
      </dsp:nvSpPr>
      <dsp:spPr>
        <a:xfrm>
          <a:off x="0" y="4949904"/>
          <a:ext cx="7240146" cy="9890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E9436E-5332-4CB0-9749-EBF7BAC7D09F}">
      <dsp:nvSpPr>
        <dsp:cNvPr id="0" name=""/>
        <dsp:cNvSpPr/>
      </dsp:nvSpPr>
      <dsp:spPr>
        <a:xfrm>
          <a:off x="299188" y="5172441"/>
          <a:ext cx="543978" cy="5439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5F5BF-6300-4DC5-89BE-07D54709FE18}">
      <dsp:nvSpPr>
        <dsp:cNvPr id="0" name=""/>
        <dsp:cNvSpPr/>
      </dsp:nvSpPr>
      <dsp:spPr>
        <a:xfrm>
          <a:off x="1142355" y="4949904"/>
          <a:ext cx="6097790"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75" tIns="104675" rIns="104675" bIns="104675" numCol="1" spcCol="1270" anchor="ctr" anchorCtr="0">
          <a:noAutofit/>
        </a:bodyPr>
        <a:lstStyle/>
        <a:p>
          <a:pPr marL="0" lvl="0" indent="0" algn="l" defTabSz="844550">
            <a:lnSpc>
              <a:spcPct val="90000"/>
            </a:lnSpc>
            <a:spcBef>
              <a:spcPct val="0"/>
            </a:spcBef>
            <a:spcAft>
              <a:spcPct val="35000"/>
            </a:spcAft>
            <a:buNone/>
          </a:pPr>
          <a:r>
            <a:rPr lang="en-US" sz="1900" kern="1200"/>
            <a:t>Simple calculations are done to find duty-cycle which corresponding to the required angle.</a:t>
          </a:r>
        </a:p>
      </dsp:txBody>
      <dsp:txXfrm>
        <a:off x="1142355" y="4949904"/>
        <a:ext cx="6097790" cy="9890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A95F2-4D3F-4F6F-BF80-0F8E0F6EA35A}">
      <dsp:nvSpPr>
        <dsp:cNvPr id="0" name=""/>
        <dsp:cNvSpPr/>
      </dsp:nvSpPr>
      <dsp:spPr>
        <a:xfrm>
          <a:off x="0" y="2902"/>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7B6E5-98F8-4D1C-81FB-F2AD8360A6BD}">
      <dsp:nvSpPr>
        <dsp:cNvPr id="0" name=""/>
        <dsp:cNvSpPr/>
      </dsp:nvSpPr>
      <dsp:spPr>
        <a:xfrm>
          <a:off x="0" y="290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As previously presented, my paper presentation deals with brain response to stimuli where stimuli being emotions, gestures shown be human and a robot.</a:t>
          </a:r>
        </a:p>
      </dsp:txBody>
      <dsp:txXfrm>
        <a:off x="0" y="2902"/>
        <a:ext cx="7240146" cy="1979265"/>
      </dsp:txXfrm>
    </dsp:sp>
    <dsp:sp modelId="{A645AB80-F910-402B-9169-8476F6CB9382}">
      <dsp:nvSpPr>
        <dsp:cNvPr id="0" name=""/>
        <dsp:cNvSpPr/>
      </dsp:nvSpPr>
      <dsp:spPr>
        <a:xfrm>
          <a:off x="0" y="1982167"/>
          <a:ext cx="7240146" cy="0"/>
        </a:xfrm>
        <a:prstGeom prst="line">
          <a:avLst/>
        </a:prstGeom>
        <a:solidFill>
          <a:schemeClr val="accent2">
            <a:hueOff val="-727682"/>
            <a:satOff val="-41964"/>
            <a:lumOff val="3921"/>
            <a:alphaOff val="0"/>
          </a:schemeClr>
        </a:solidFill>
        <a:ln w="12700" cap="flat" cmpd="sng" algn="ctr">
          <a:solidFill>
            <a:schemeClr val="accent2">
              <a:hueOff val="-727682"/>
              <a:satOff val="-41964"/>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1B8F5A-2F6B-41F2-A565-ACC6659FC4C4}">
      <dsp:nvSpPr>
        <dsp:cNvPr id="0" name=""/>
        <dsp:cNvSpPr/>
      </dsp:nvSpPr>
      <dsp:spPr>
        <a:xfrm>
          <a:off x="0" y="1982167"/>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It deals with understanding areas of brain affecting response to the gestures.</a:t>
          </a:r>
        </a:p>
      </dsp:txBody>
      <dsp:txXfrm>
        <a:off x="0" y="1982167"/>
        <a:ext cx="7240146" cy="1979265"/>
      </dsp:txXfrm>
    </dsp:sp>
    <dsp:sp modelId="{5B2EF967-EB7A-4192-B295-B96FF18A4AE3}">
      <dsp:nvSpPr>
        <dsp:cNvPr id="0" name=""/>
        <dsp:cNvSpPr/>
      </dsp:nvSpPr>
      <dsp:spPr>
        <a:xfrm>
          <a:off x="0" y="3961432"/>
          <a:ext cx="7240146" cy="0"/>
        </a:xfrm>
        <a:prstGeom prst="line">
          <a:avLst/>
        </a:prstGeom>
        <a:solidFill>
          <a:schemeClr val="accent2">
            <a:hueOff val="-1455363"/>
            <a:satOff val="-83928"/>
            <a:lumOff val="7843"/>
            <a:alphaOff val="0"/>
          </a:schemeClr>
        </a:solidFill>
        <a:ln w="12700" cap="flat" cmpd="sng" algn="ctr">
          <a:solidFill>
            <a:schemeClr val="accent2">
              <a:hueOff val="-1455363"/>
              <a:satOff val="-83928"/>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A6BF8-E776-4C5B-9A55-B57FC9DC86C2}">
      <dsp:nvSpPr>
        <dsp:cNvPr id="0" name=""/>
        <dsp:cNvSpPr/>
      </dsp:nvSpPr>
      <dsp:spPr>
        <a:xfrm>
          <a:off x="0" y="396143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By testing and finding areas of brain which are responsible for movement and motions of hand, this information can be useful to control the prosthetic arm by identifying corresponding changes in brain.</a:t>
          </a:r>
        </a:p>
      </dsp:txBody>
      <dsp:txXfrm>
        <a:off x="0" y="3961432"/>
        <a:ext cx="7240146" cy="19792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December 13,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1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December 13,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9870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December 13,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007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December 13,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4252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December 13,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682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December 13,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9461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December 13,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1686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December 13,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7636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December 13,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04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December 13,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6414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December 13,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75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December 13,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786918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49E19-914E-4EA4-A2D2-6FF6C25E97A4}"/>
              </a:ext>
            </a:extLst>
          </p:cNvPr>
          <p:cNvSpPr>
            <a:spLocks noGrp="1"/>
          </p:cNvSpPr>
          <p:nvPr>
            <p:ph type="ctrTitle"/>
          </p:nvPr>
        </p:nvSpPr>
        <p:spPr>
          <a:xfrm>
            <a:off x="1380236" y="286601"/>
            <a:ext cx="5929422" cy="1852976"/>
          </a:xfrm>
        </p:spPr>
        <p:txBody>
          <a:bodyPr vert="horz" lIns="0" tIns="0" rIns="0" bIns="0" rtlCol="0" anchor="b">
            <a:normAutofit/>
          </a:bodyPr>
          <a:lstStyle/>
          <a:p>
            <a:pPr algn="l"/>
            <a:r>
              <a:rPr lang="en-US" spc="700"/>
              <a:t>Learning Prosthesis</a:t>
            </a:r>
          </a:p>
        </p:txBody>
      </p:sp>
      <p:sp>
        <p:nvSpPr>
          <p:cNvPr id="3" name="Subtitle 2">
            <a:extLst>
              <a:ext uri="{FF2B5EF4-FFF2-40B4-BE49-F238E27FC236}">
                <a16:creationId xmlns:a16="http://schemas.microsoft.com/office/drawing/2014/main" id="{D999AA3C-E246-4889-8CAF-1D5208F0B4E0}"/>
              </a:ext>
            </a:extLst>
          </p:cNvPr>
          <p:cNvSpPr>
            <a:spLocks noGrp="1"/>
          </p:cNvSpPr>
          <p:nvPr>
            <p:ph type="subTitle" idx="1"/>
          </p:nvPr>
        </p:nvSpPr>
        <p:spPr>
          <a:xfrm>
            <a:off x="1380237" y="2621381"/>
            <a:ext cx="5929422" cy="3322219"/>
          </a:xfrm>
        </p:spPr>
        <p:txBody>
          <a:bodyPr vert="horz" lIns="0" tIns="0" rIns="0" bIns="0" rtlCol="0">
            <a:normAutofit/>
          </a:bodyPr>
          <a:lstStyle/>
          <a:p>
            <a:pPr indent="-228600" algn="l">
              <a:lnSpc>
                <a:spcPct val="120000"/>
              </a:lnSpc>
              <a:buFont typeface="Arial" panose="020B0604020202020204" pitchFamily="34" charset="0"/>
              <a:buChar char="•"/>
            </a:pPr>
            <a:r>
              <a:rPr lang="en-US" sz="1800"/>
              <a:t>Abhiraj Abhaykumar Eksambekar</a:t>
            </a:r>
          </a:p>
          <a:p>
            <a:pPr indent="-228600" algn="l">
              <a:lnSpc>
                <a:spcPct val="120000"/>
              </a:lnSpc>
              <a:buFont typeface="Arial" panose="020B0604020202020204" pitchFamily="34" charset="0"/>
              <a:buChar char="•"/>
            </a:pPr>
            <a:r>
              <a:rPr lang="en-US" sz="1800"/>
              <a:t>PSU ID: 932343978</a:t>
            </a:r>
          </a:p>
          <a:p>
            <a:pPr indent="-228600" algn="l">
              <a:lnSpc>
                <a:spcPct val="120000"/>
              </a:lnSpc>
              <a:buFont typeface="Arial" panose="020B0604020202020204" pitchFamily="34" charset="0"/>
              <a:buChar char="•"/>
            </a:pPr>
            <a:r>
              <a:rPr lang="en-US" sz="1800"/>
              <a:t>abhiraj@pdx.edu</a:t>
            </a:r>
          </a:p>
          <a:p>
            <a:pPr indent="-228600" algn="l">
              <a:lnSpc>
                <a:spcPct val="120000"/>
              </a:lnSpc>
              <a:buFont typeface="Arial" panose="020B0604020202020204" pitchFamily="34" charset="0"/>
              <a:buChar char="•"/>
            </a:pPr>
            <a:endParaRPr lang="en-US" sz="1800"/>
          </a:p>
        </p:txBody>
      </p:sp>
      <p:sp>
        <p:nvSpPr>
          <p:cNvPr id="22" name="Rectangle 1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8CDE9D4F-C4E8-43B7-9FF2-ABAB5E16300F}"/>
              </a:ext>
            </a:extLst>
          </p:cNvPr>
          <p:cNvPicPr>
            <a:picLocks noChangeAspect="1"/>
          </p:cNvPicPr>
          <p:nvPr/>
        </p:nvPicPr>
        <p:blipFill rotWithShape="1">
          <a:blip r:embed="rId2"/>
          <a:srcRect l="4774" r="52831" b="1"/>
          <a:stretch/>
        </p:blipFill>
        <p:spPr>
          <a:xfrm>
            <a:off x="8115300" y="-12515"/>
            <a:ext cx="4076700" cy="6418631"/>
          </a:xfrm>
          <a:prstGeom prst="rect">
            <a:avLst/>
          </a:prstGeom>
        </p:spPr>
      </p:pic>
    </p:spTree>
    <p:extLst>
      <p:ext uri="{BB962C8B-B14F-4D97-AF65-F5344CB8AC3E}">
        <p14:creationId xmlns:p14="http://schemas.microsoft.com/office/powerpoint/2010/main" val="3234914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91D29A0-10FE-445B-A077-1542EC262473}"/>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000" spc="750">
                <a:solidFill>
                  <a:schemeClr val="bg1"/>
                </a:solidFill>
              </a:rPr>
              <a:t>Detection and replication</a:t>
            </a:r>
          </a:p>
        </p:txBody>
      </p:sp>
      <p:pic>
        <p:nvPicPr>
          <p:cNvPr id="7" name="Content Placeholder 6">
            <a:extLst>
              <a:ext uri="{FF2B5EF4-FFF2-40B4-BE49-F238E27FC236}">
                <a16:creationId xmlns:a16="http://schemas.microsoft.com/office/drawing/2014/main" id="{4938BE0D-0784-47B9-810E-5C9BD5BA4489}"/>
              </a:ext>
            </a:extLst>
          </p:cNvPr>
          <p:cNvPicPr>
            <a:picLocks noGrp="1"/>
          </p:cNvPicPr>
          <p:nvPr>
            <p:ph idx="1"/>
          </p:nvPr>
        </p:nvPicPr>
        <p:blipFill rotWithShape="1">
          <a:blip r:embed="rId2"/>
          <a:srcRect l="12016" b="30573"/>
          <a:stretch/>
        </p:blipFill>
        <p:spPr bwMode="auto">
          <a:xfrm>
            <a:off x="4038599" y="681317"/>
            <a:ext cx="8043154" cy="501909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5970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909EB5-9790-419F-8FD3-CB6E4A20FE0F}"/>
              </a:ext>
            </a:extLst>
          </p:cNvPr>
          <p:cNvSpPr>
            <a:spLocks noGrp="1"/>
          </p:cNvSpPr>
          <p:nvPr>
            <p:ph type="title"/>
          </p:nvPr>
        </p:nvSpPr>
        <p:spPr>
          <a:xfrm>
            <a:off x="387927" y="1028701"/>
            <a:ext cx="3248863" cy="3020785"/>
          </a:xfrm>
        </p:spPr>
        <p:txBody>
          <a:bodyPr>
            <a:normAutofit/>
          </a:bodyPr>
          <a:lstStyle/>
          <a:p>
            <a:pPr algn="r"/>
            <a:r>
              <a:rPr lang="en-US" sz="3000">
                <a:solidFill>
                  <a:schemeClr val="bg1"/>
                </a:solidFill>
              </a:rPr>
              <a:t>Mechanical defects</a:t>
            </a:r>
          </a:p>
        </p:txBody>
      </p:sp>
      <p:sp>
        <p:nvSpPr>
          <p:cNvPr id="3" name="Content Placeholder 2">
            <a:extLst>
              <a:ext uri="{FF2B5EF4-FFF2-40B4-BE49-F238E27FC236}">
                <a16:creationId xmlns:a16="http://schemas.microsoft.com/office/drawing/2014/main" id="{27B363F2-0F02-4858-A7C0-8CBB2B1F4D57}"/>
              </a:ext>
            </a:extLst>
          </p:cNvPr>
          <p:cNvSpPr>
            <a:spLocks noGrp="1"/>
          </p:cNvSpPr>
          <p:nvPr>
            <p:ph idx="1"/>
          </p:nvPr>
        </p:nvSpPr>
        <p:spPr>
          <a:xfrm>
            <a:off x="4777409" y="1028702"/>
            <a:ext cx="6273972" cy="4843462"/>
          </a:xfrm>
        </p:spPr>
        <p:txBody>
          <a:bodyPr>
            <a:normAutofit/>
          </a:bodyPr>
          <a:lstStyle/>
          <a:p>
            <a:r>
              <a:rPr lang="en-US" sz="1800" dirty="0"/>
              <a:t>Long screws in fingers sometime restrict adjacent finger movements.</a:t>
            </a:r>
          </a:p>
          <a:p>
            <a:r>
              <a:rPr lang="en-US" sz="1800" dirty="0"/>
              <a:t>Threads wrapping around the servo motor which control the finger movement slips from its rings and therefore setting the tension in strings loose.</a:t>
            </a:r>
          </a:p>
          <a:p>
            <a:r>
              <a:rPr lang="en-US" sz="1800"/>
              <a:t>Threads not strong to hold any heavy objects in hand.</a:t>
            </a:r>
          </a:p>
        </p:txBody>
      </p:sp>
    </p:spTree>
    <p:extLst>
      <p:ext uri="{BB962C8B-B14F-4D97-AF65-F5344CB8AC3E}">
        <p14:creationId xmlns:p14="http://schemas.microsoft.com/office/powerpoint/2010/main" val="114272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77B609-4A57-4E99-98F7-D31C467A3326}"/>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a:solidFill>
                  <a:schemeClr val="bg1"/>
                </a:solidFill>
              </a:rPr>
              <a:t>Possible mechanical improvements</a:t>
            </a:r>
          </a:p>
        </p:txBody>
      </p:sp>
      <p:pic>
        <p:nvPicPr>
          <p:cNvPr id="7" name="Graphic 6" descr="Tools">
            <a:extLst>
              <a:ext uri="{FF2B5EF4-FFF2-40B4-BE49-F238E27FC236}">
                <a16:creationId xmlns:a16="http://schemas.microsoft.com/office/drawing/2014/main" id="{A6F94FAE-0AFA-45CF-B87E-FD62CAEDB3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5131" y="457200"/>
            <a:ext cx="5951114" cy="5951114"/>
          </a:xfrm>
          <a:prstGeom prst="rect">
            <a:avLst/>
          </a:prstGeom>
        </p:spPr>
      </p:pic>
    </p:spTree>
    <p:extLst>
      <p:ext uri="{BB962C8B-B14F-4D97-AF65-F5344CB8AC3E}">
        <p14:creationId xmlns:p14="http://schemas.microsoft.com/office/powerpoint/2010/main" val="367301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7B3D5-610A-494A-BF4E-D155D9048D98}"/>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Relation to paper reading</a:t>
            </a:r>
          </a:p>
        </p:txBody>
      </p:sp>
      <p:graphicFrame>
        <p:nvGraphicFramePr>
          <p:cNvPr id="5" name="Content Placeholder 2">
            <a:extLst>
              <a:ext uri="{FF2B5EF4-FFF2-40B4-BE49-F238E27FC236}">
                <a16:creationId xmlns:a16="http://schemas.microsoft.com/office/drawing/2014/main" id="{286AB858-2BE0-41CF-9CA5-566B160B8D9A}"/>
              </a:ext>
            </a:extLst>
          </p:cNvPr>
          <p:cNvGraphicFramePr>
            <a:graphicFrameLocks noGrp="1"/>
          </p:cNvGraphicFramePr>
          <p:nvPr>
            <p:ph idx="1"/>
            <p:extLst>
              <p:ext uri="{D42A27DB-BD31-4B8C-83A1-F6EECF244321}">
                <p14:modId xmlns:p14="http://schemas.microsoft.com/office/powerpoint/2010/main" val="885107889"/>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47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83DB8-6224-4F52-AB33-C63F500FEB8F}"/>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Thank you</a:t>
            </a:r>
          </a:p>
        </p:txBody>
      </p:sp>
      <p:pic>
        <p:nvPicPr>
          <p:cNvPr id="7" name="Graphic 6" descr="Smiling Face with No Fill">
            <a:extLst>
              <a:ext uri="{FF2B5EF4-FFF2-40B4-BE49-F238E27FC236}">
                <a16:creationId xmlns:a16="http://schemas.microsoft.com/office/drawing/2014/main" id="{3CB657A8-2E83-4C42-B7DA-4041B9B67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5539" y="457200"/>
            <a:ext cx="4407647" cy="4407647"/>
          </a:xfrm>
          <a:prstGeom prst="rect">
            <a:avLst/>
          </a:prstGeom>
        </p:spPr>
      </p:pic>
    </p:spTree>
    <p:extLst>
      <p:ext uri="{BB962C8B-B14F-4D97-AF65-F5344CB8AC3E}">
        <p14:creationId xmlns:p14="http://schemas.microsoft.com/office/powerpoint/2010/main" val="193050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86DA4-3359-4E7F-AC9B-BE7D8C9BA147}"/>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Goal</a:t>
            </a:r>
            <a:endParaRPr lang="en-US" sz="3200" dirty="0">
              <a:solidFill>
                <a:schemeClr val="bg1"/>
              </a:solidFill>
            </a:endParaRPr>
          </a:p>
        </p:txBody>
      </p:sp>
      <p:graphicFrame>
        <p:nvGraphicFramePr>
          <p:cNvPr id="5" name="Content Placeholder 2">
            <a:extLst>
              <a:ext uri="{FF2B5EF4-FFF2-40B4-BE49-F238E27FC236}">
                <a16:creationId xmlns:a16="http://schemas.microsoft.com/office/drawing/2014/main" id="{0C240296-0EA9-4FA2-A600-9D2BDC5D7358}"/>
              </a:ext>
            </a:extLst>
          </p:cNvPr>
          <p:cNvGraphicFramePr>
            <a:graphicFrameLocks noGrp="1"/>
          </p:cNvGraphicFramePr>
          <p:nvPr>
            <p:ph idx="1"/>
            <p:extLst>
              <p:ext uri="{D42A27DB-BD31-4B8C-83A1-F6EECF244321}">
                <p14:modId xmlns:p14="http://schemas.microsoft.com/office/powerpoint/2010/main" val="98339393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40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87927-B632-446A-BE87-58CFEB153BEA}"/>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Generating dataset</a:t>
            </a:r>
          </a:p>
        </p:txBody>
      </p:sp>
      <p:graphicFrame>
        <p:nvGraphicFramePr>
          <p:cNvPr id="5" name="Content Placeholder 2">
            <a:extLst>
              <a:ext uri="{FF2B5EF4-FFF2-40B4-BE49-F238E27FC236}">
                <a16:creationId xmlns:a16="http://schemas.microsoft.com/office/drawing/2014/main" id="{45BDFDA8-5CF6-4CCE-9682-5F10B4B95789}"/>
              </a:ext>
            </a:extLst>
          </p:cNvPr>
          <p:cNvGraphicFramePr>
            <a:graphicFrameLocks noGrp="1"/>
          </p:cNvGraphicFramePr>
          <p:nvPr>
            <p:ph idx="1"/>
            <p:extLst>
              <p:ext uri="{D42A27DB-BD31-4B8C-83A1-F6EECF244321}">
                <p14:modId xmlns:p14="http://schemas.microsoft.com/office/powerpoint/2010/main" val="13596015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32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7">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B697BAB-4435-4BCD-A342-A7B9D7285FCC}"/>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Generating dataset</a:t>
            </a:r>
          </a:p>
        </p:txBody>
      </p:sp>
      <p:graphicFrame>
        <p:nvGraphicFramePr>
          <p:cNvPr id="25" name="Content Placeholder 2">
            <a:extLst>
              <a:ext uri="{FF2B5EF4-FFF2-40B4-BE49-F238E27FC236}">
                <a16:creationId xmlns:a16="http://schemas.microsoft.com/office/drawing/2014/main" id="{425A51EE-423F-4F4B-964B-D1C6946F73FF}"/>
              </a:ext>
            </a:extLst>
          </p:cNvPr>
          <p:cNvGraphicFramePr>
            <a:graphicFrameLocks noGrp="1"/>
          </p:cNvGraphicFramePr>
          <p:nvPr>
            <p:ph idx="1"/>
            <p:extLst>
              <p:ext uri="{D42A27DB-BD31-4B8C-83A1-F6EECF244321}">
                <p14:modId xmlns:p14="http://schemas.microsoft.com/office/powerpoint/2010/main" val="196495384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72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1D7E32-2A6B-469F-A020-217093AB455F}"/>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CNN Model</a:t>
            </a:r>
          </a:p>
        </p:txBody>
      </p:sp>
      <p:sp>
        <p:nvSpPr>
          <p:cNvPr id="3" name="Content Placeholder 2">
            <a:extLst>
              <a:ext uri="{FF2B5EF4-FFF2-40B4-BE49-F238E27FC236}">
                <a16:creationId xmlns:a16="http://schemas.microsoft.com/office/drawing/2014/main" id="{6EF21649-BEC2-47F7-9442-783EC0F2C7AD}"/>
              </a:ext>
            </a:extLst>
          </p:cNvPr>
          <p:cNvSpPr>
            <a:spLocks noGrp="1"/>
          </p:cNvSpPr>
          <p:nvPr>
            <p:ph idx="1"/>
          </p:nvPr>
        </p:nvSpPr>
        <p:spPr>
          <a:xfrm>
            <a:off x="4777409" y="1028702"/>
            <a:ext cx="6273972" cy="4843462"/>
          </a:xfrm>
        </p:spPr>
        <p:txBody>
          <a:bodyPr>
            <a:normAutofit/>
          </a:bodyPr>
          <a:lstStyle/>
          <a:p>
            <a:r>
              <a:rPr lang="en-US" sz="1800"/>
              <a:t>Convolutional Neural Networks consists of different layers of convolutional layer, pooling layer, zero padding layer.</a:t>
            </a:r>
          </a:p>
          <a:p>
            <a:r>
              <a:rPr lang="en-US" sz="1800"/>
              <a:t>In this project I am using MobileNet CNN available in keras applications.</a:t>
            </a:r>
          </a:p>
          <a:p>
            <a:r>
              <a:rPr lang="en-US" sz="1800"/>
              <a:t>It has 0.704 top-1 accuracy and 0.895 top-5 accuracy.</a:t>
            </a:r>
          </a:p>
          <a:p>
            <a:r>
              <a:rPr lang="en-US" sz="1800"/>
              <a:t>It has 88 layers which are later changed to 83 according to this project requirement.</a:t>
            </a:r>
          </a:p>
          <a:p>
            <a:r>
              <a:rPr lang="en-US" sz="1800"/>
              <a:t>Main reason for selecting this model is MobileNet consumes less disk space-15MB which can run faster in mobile devices.</a:t>
            </a:r>
          </a:p>
          <a:p>
            <a:r>
              <a:rPr lang="en-US" sz="1800"/>
              <a:t>Since I am using Raspberry Pi, bigger models can pose huge latency in classification of image.</a:t>
            </a:r>
          </a:p>
        </p:txBody>
      </p:sp>
    </p:spTree>
    <p:extLst>
      <p:ext uri="{BB962C8B-B14F-4D97-AF65-F5344CB8AC3E}">
        <p14:creationId xmlns:p14="http://schemas.microsoft.com/office/powerpoint/2010/main" val="253407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CAADFA-7EEB-418A-9199-A9D7F9CBC75D}"/>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Training model</a:t>
            </a:r>
          </a:p>
        </p:txBody>
      </p:sp>
      <p:sp>
        <p:nvSpPr>
          <p:cNvPr id="3" name="Content Placeholder 2">
            <a:extLst>
              <a:ext uri="{FF2B5EF4-FFF2-40B4-BE49-F238E27FC236}">
                <a16:creationId xmlns:a16="http://schemas.microsoft.com/office/drawing/2014/main" id="{CD41E458-BE3E-4A7A-BFB8-A7F96A19E994}"/>
              </a:ext>
            </a:extLst>
          </p:cNvPr>
          <p:cNvSpPr>
            <a:spLocks noGrp="1"/>
          </p:cNvSpPr>
          <p:nvPr>
            <p:ph idx="1"/>
          </p:nvPr>
        </p:nvSpPr>
        <p:spPr>
          <a:xfrm>
            <a:off x="4777409" y="1028702"/>
            <a:ext cx="6273972" cy="4843462"/>
          </a:xfrm>
        </p:spPr>
        <p:txBody>
          <a:bodyPr>
            <a:normAutofit/>
          </a:bodyPr>
          <a:lstStyle/>
          <a:p>
            <a:pPr>
              <a:lnSpc>
                <a:spcPct val="110000"/>
              </a:lnSpc>
            </a:pPr>
            <a:r>
              <a:rPr lang="en-US" sz="1800"/>
              <a:t>I use the gathered dataset to train the CNN model.</a:t>
            </a:r>
          </a:p>
          <a:p>
            <a:pPr>
              <a:lnSpc>
                <a:spcPct val="110000"/>
              </a:lnSpc>
            </a:pPr>
            <a:r>
              <a:rPr lang="en-US" sz="1800"/>
              <a:t>There are 15,957 images in total. 12,757 images were used as training set, 3,000 images were used for validation set and 200 were used as testing set.</a:t>
            </a:r>
          </a:p>
          <a:p>
            <a:pPr>
              <a:lnSpc>
                <a:spcPct val="110000"/>
              </a:lnSpc>
            </a:pPr>
            <a:r>
              <a:rPr lang="en-US" sz="1800"/>
              <a:t>To train the model, all the dataset is grouped in batches of 32 images. All batches trained the model for single epoch.</a:t>
            </a:r>
          </a:p>
          <a:p>
            <a:pPr>
              <a:lnSpc>
                <a:spcPct val="110000"/>
              </a:lnSpc>
            </a:pPr>
            <a:r>
              <a:rPr lang="en-US" sz="1800"/>
              <a:t>After each epoch, the trainer gives information of accuracy and loss for training set and validation set.</a:t>
            </a:r>
          </a:p>
          <a:p>
            <a:pPr>
              <a:lnSpc>
                <a:spcPct val="110000"/>
              </a:lnSpc>
            </a:pPr>
            <a:r>
              <a:rPr lang="en-US" sz="1800"/>
              <a:t>With the help of validation set we can check for overfitting condition.</a:t>
            </a:r>
          </a:p>
          <a:p>
            <a:pPr>
              <a:lnSpc>
                <a:spcPct val="110000"/>
              </a:lnSpc>
            </a:pPr>
            <a:r>
              <a:rPr lang="en-US" sz="1800"/>
              <a:t>Overfitting occurs when the model trains so perfectly that it classifies the training set with 100% accuracy but has huge loss when classifying image which is not present in the training set.</a:t>
            </a:r>
          </a:p>
        </p:txBody>
      </p:sp>
    </p:spTree>
    <p:extLst>
      <p:ext uri="{BB962C8B-B14F-4D97-AF65-F5344CB8AC3E}">
        <p14:creationId xmlns:p14="http://schemas.microsoft.com/office/powerpoint/2010/main" val="29526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418B77-669F-43E3-8852-1A98E49172BB}"/>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Testing model</a:t>
            </a:r>
          </a:p>
        </p:txBody>
      </p:sp>
      <p:sp>
        <p:nvSpPr>
          <p:cNvPr id="3" name="Content Placeholder 2">
            <a:extLst>
              <a:ext uri="{FF2B5EF4-FFF2-40B4-BE49-F238E27FC236}">
                <a16:creationId xmlns:a16="http://schemas.microsoft.com/office/drawing/2014/main" id="{9292AD19-9D12-4EC5-82D4-BA4CC8159807}"/>
              </a:ext>
            </a:extLst>
          </p:cNvPr>
          <p:cNvSpPr>
            <a:spLocks noGrp="1"/>
          </p:cNvSpPr>
          <p:nvPr>
            <p:ph idx="1"/>
          </p:nvPr>
        </p:nvSpPr>
        <p:spPr>
          <a:xfrm>
            <a:off x="4777409" y="1028702"/>
            <a:ext cx="6273972" cy="4843462"/>
          </a:xfrm>
        </p:spPr>
        <p:txBody>
          <a:bodyPr>
            <a:normAutofit/>
          </a:bodyPr>
          <a:lstStyle/>
          <a:p>
            <a:r>
              <a:rPr lang="en-US" sz="1800"/>
              <a:t>To test the model, I created 4 different test sets.</a:t>
            </a:r>
          </a:p>
          <a:p>
            <a:r>
              <a:rPr lang="en-US" sz="1800"/>
              <a:t>First set consist of images split from original gathered dataset.</a:t>
            </a:r>
          </a:p>
          <a:p>
            <a:r>
              <a:rPr lang="en-US" sz="1800"/>
              <a:t>The second test set has images with no much rotation or translation of hand gesture.</a:t>
            </a:r>
          </a:p>
          <a:p>
            <a:r>
              <a:rPr lang="en-US" sz="1800"/>
              <a:t>The third test set has images with high rotation and translation of the gesture.</a:t>
            </a:r>
          </a:p>
          <a:p>
            <a:r>
              <a:rPr lang="en-US" sz="1800"/>
              <a:t>And the final test set has images also with high rotation and translation, but with a very noisy background.</a:t>
            </a:r>
          </a:p>
          <a:p>
            <a:r>
              <a:rPr lang="en-US" sz="1800"/>
              <a:t>Confusion matrix is crated for each type of test set.</a:t>
            </a:r>
          </a:p>
        </p:txBody>
      </p:sp>
    </p:spTree>
    <p:extLst>
      <p:ext uri="{BB962C8B-B14F-4D97-AF65-F5344CB8AC3E}">
        <p14:creationId xmlns:p14="http://schemas.microsoft.com/office/powerpoint/2010/main" val="161930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43A66-16AF-4851-8088-583B206F25E0}"/>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Hardware used</a:t>
            </a:r>
          </a:p>
        </p:txBody>
      </p:sp>
      <p:graphicFrame>
        <p:nvGraphicFramePr>
          <p:cNvPr id="5" name="Content Placeholder 2">
            <a:extLst>
              <a:ext uri="{FF2B5EF4-FFF2-40B4-BE49-F238E27FC236}">
                <a16:creationId xmlns:a16="http://schemas.microsoft.com/office/drawing/2014/main" id="{B47A66C9-06BF-4FBC-9DBD-4F7B65D0434F}"/>
              </a:ext>
            </a:extLst>
          </p:cNvPr>
          <p:cNvGraphicFramePr>
            <a:graphicFrameLocks noGrp="1"/>
          </p:cNvGraphicFramePr>
          <p:nvPr>
            <p:ph idx="1"/>
            <p:extLst>
              <p:ext uri="{D42A27DB-BD31-4B8C-83A1-F6EECF244321}">
                <p14:modId xmlns:p14="http://schemas.microsoft.com/office/powerpoint/2010/main" val="354739927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384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0E198-6824-4702-894D-3C31DE675F66}"/>
              </a:ext>
            </a:extLst>
          </p:cNvPr>
          <p:cNvSpPr>
            <a:spLocks noGrp="1"/>
          </p:cNvSpPr>
          <p:nvPr>
            <p:ph type="title"/>
          </p:nvPr>
        </p:nvSpPr>
        <p:spPr>
          <a:xfrm>
            <a:off x="457200" y="868280"/>
            <a:ext cx="3390645" cy="3363597"/>
          </a:xfrm>
        </p:spPr>
        <p:txBody>
          <a:bodyPr>
            <a:normAutofit/>
          </a:bodyPr>
          <a:lstStyle/>
          <a:p>
            <a:pPr algn="r"/>
            <a:r>
              <a:rPr lang="en-US" sz="3000">
                <a:solidFill>
                  <a:schemeClr val="bg1"/>
                </a:solidFill>
              </a:rPr>
              <a:t>Controlling servo</a:t>
            </a:r>
          </a:p>
        </p:txBody>
      </p:sp>
      <p:graphicFrame>
        <p:nvGraphicFramePr>
          <p:cNvPr id="5" name="Content Placeholder 2">
            <a:extLst>
              <a:ext uri="{FF2B5EF4-FFF2-40B4-BE49-F238E27FC236}">
                <a16:creationId xmlns:a16="http://schemas.microsoft.com/office/drawing/2014/main" id="{501E5FB5-9588-4637-AEB3-09FE833EE860}"/>
              </a:ext>
            </a:extLst>
          </p:cNvPr>
          <p:cNvGraphicFramePr>
            <a:graphicFrameLocks noGrp="1"/>
          </p:cNvGraphicFramePr>
          <p:nvPr>
            <p:ph idx="1"/>
            <p:extLst>
              <p:ext uri="{D42A27DB-BD31-4B8C-83A1-F6EECF244321}">
                <p14:modId xmlns:p14="http://schemas.microsoft.com/office/powerpoint/2010/main" val="2604498496"/>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208826"/>
      </p:ext>
    </p:extLst>
  </p:cSld>
  <p:clrMapOvr>
    <a:masterClrMapping/>
  </p:clrMapOvr>
</p:sld>
</file>

<file path=ppt/theme/theme1.xml><?xml version="1.0" encoding="utf-8"?>
<a:theme xmlns:a="http://schemas.openxmlformats.org/drawingml/2006/main" name="GradientRi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GradientRiseVTI</vt:lpstr>
      <vt:lpstr>Learning Prosthesis</vt:lpstr>
      <vt:lpstr>Goal</vt:lpstr>
      <vt:lpstr>Generating dataset</vt:lpstr>
      <vt:lpstr>Generating dataset</vt:lpstr>
      <vt:lpstr>CNN Model</vt:lpstr>
      <vt:lpstr>Training model</vt:lpstr>
      <vt:lpstr>Testing model</vt:lpstr>
      <vt:lpstr>Hardware used</vt:lpstr>
      <vt:lpstr>Controlling servo</vt:lpstr>
      <vt:lpstr>Detection and replication</vt:lpstr>
      <vt:lpstr>Mechanical defects</vt:lpstr>
      <vt:lpstr>Possible mechanical improvements</vt:lpstr>
      <vt:lpstr>Relation to paper reading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Prosthesis</dc:title>
  <dc:creator>Abhiraj Eksambekar</dc:creator>
  <cp:lastModifiedBy>Abhiraj Eksambekar</cp:lastModifiedBy>
  <cp:revision>1</cp:revision>
  <dcterms:created xsi:type="dcterms:W3CDTF">2020-12-13T09:16:03Z</dcterms:created>
  <dcterms:modified xsi:type="dcterms:W3CDTF">2020-12-13T09:16:14Z</dcterms:modified>
</cp:coreProperties>
</file>