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handoutMasterIdLst>
    <p:handoutMasterId r:id="rId112"/>
  </p:handoutMasterIdLst>
  <p:sldIdLst>
    <p:sldId id="259" r:id="rId2"/>
    <p:sldId id="260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401" r:id="rId55"/>
    <p:sldId id="398" r:id="rId56"/>
    <p:sldId id="270" r:id="rId57"/>
    <p:sldId id="271" r:id="rId58"/>
    <p:sldId id="272" r:id="rId59"/>
    <p:sldId id="391" r:id="rId60"/>
    <p:sldId id="273" r:id="rId61"/>
    <p:sldId id="399" r:id="rId62"/>
    <p:sldId id="274" r:id="rId63"/>
    <p:sldId id="275" r:id="rId64"/>
    <p:sldId id="276" r:id="rId65"/>
    <p:sldId id="402" r:id="rId66"/>
    <p:sldId id="400" r:id="rId67"/>
    <p:sldId id="277" r:id="rId68"/>
    <p:sldId id="278" r:id="rId69"/>
    <p:sldId id="279" r:id="rId70"/>
    <p:sldId id="281" r:id="rId71"/>
    <p:sldId id="280" r:id="rId72"/>
    <p:sldId id="282" r:id="rId73"/>
    <p:sldId id="283" r:id="rId74"/>
    <p:sldId id="388" r:id="rId75"/>
    <p:sldId id="389" r:id="rId76"/>
    <p:sldId id="390" r:id="rId77"/>
    <p:sldId id="341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71" r:id="rId89"/>
    <p:sldId id="372" r:id="rId90"/>
    <p:sldId id="373" r:id="rId91"/>
    <p:sldId id="374" r:id="rId92"/>
    <p:sldId id="375" r:id="rId93"/>
    <p:sldId id="392" r:id="rId94"/>
    <p:sldId id="393" r:id="rId95"/>
    <p:sldId id="394" r:id="rId96"/>
    <p:sldId id="403" r:id="rId97"/>
    <p:sldId id="404" r:id="rId98"/>
    <p:sldId id="405" r:id="rId99"/>
    <p:sldId id="395" r:id="rId100"/>
    <p:sldId id="343" r:id="rId101"/>
    <p:sldId id="337" r:id="rId102"/>
    <p:sldId id="338" r:id="rId103"/>
    <p:sldId id="339" r:id="rId104"/>
    <p:sldId id="340" r:id="rId105"/>
    <p:sldId id="344" r:id="rId106"/>
    <p:sldId id="295" r:id="rId107"/>
    <p:sldId id="296" r:id="rId108"/>
    <p:sldId id="370" r:id="rId109"/>
    <p:sldId id="297" r:id="rId110"/>
  </p:sldIdLst>
  <p:sldSz cx="12192000" cy="6858000"/>
  <p:notesSz cx="6858000" cy="9144000"/>
  <p:custDataLst>
    <p:tags r:id="rId1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076" autoAdjust="0"/>
  </p:normalViewPr>
  <p:slideViewPr>
    <p:cSldViewPr snapToGrid="0">
      <p:cViewPr varScale="1">
        <p:scale>
          <a:sx n="66" d="100"/>
          <a:sy n="66" d="100"/>
        </p:scale>
        <p:origin x="-79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02-08-2022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3476-41AA-4B9C-8441-76CF5F612D9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02-08-2022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02-08-2022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02-08-2022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02-08-2022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02-08-2022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73" y="1802736"/>
            <a:ext cx="3832027" cy="3477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/>
        </p:nvSpPr>
        <p:spPr>
          <a:xfrm>
            <a:off x="2992614" y="3889467"/>
            <a:ext cx="2057047" cy="8453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7200" b="1" dirty="0" smtClean="0">
                <a:solidFill>
                  <a:schemeClr val="accent3">
                    <a:lumMod val="50000"/>
                  </a:schemeClr>
                </a:solidFill>
                <a:latin typeface="Bahnschrift Condensed" pitchFamily="34" charset="0"/>
                <a:ea typeface="Roboto Black" pitchFamily="2" charset="0"/>
                <a:cs typeface="Roboto Black" pitchFamily="2" charset="0"/>
              </a:rPr>
              <a:t>JDBC</a:t>
            </a:r>
            <a:endParaRPr lang="en-IN" sz="7200" b="1" dirty="0">
              <a:solidFill>
                <a:schemeClr val="accent3">
                  <a:lumMod val="50000"/>
                </a:schemeClr>
              </a:solidFill>
              <a:latin typeface="Bahnschrift Condensed" pitchFamily="34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677" y="5213787"/>
            <a:ext cx="7781924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10: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xmlns="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xmlns="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xmlns="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xmlns="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xmlns="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public class </a:t>
            </a:r>
            <a:r>
              <a:rPr lang="en-IN" dirty="0" err="1"/>
              <a:t>DemoJdbc</a:t>
            </a:r>
            <a:r>
              <a:rPr lang="en-IN" dirty="0"/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try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("</a:t>
            </a:r>
            <a:r>
              <a:rPr lang="en-IN" dirty="0" err="1"/>
              <a:t>jdbc</a:t>
            </a:r>
            <a:r>
              <a:rPr lang="en-IN" dirty="0"/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        + "</a:t>
            </a:r>
            <a:r>
              <a:rPr lang="en-IN" dirty="0" err="1"/>
              <a:t>mysql</a:t>
            </a:r>
            <a:r>
              <a:rPr lang="en-IN" dirty="0"/>
              <a:t>://localhost:3306/</a:t>
            </a:r>
            <a:r>
              <a:rPr lang="en-IN" dirty="0" err="1"/>
              <a:t>ss</a:t>
            </a:r>
            <a:r>
              <a:rPr lang="en-IN" dirty="0" smtClean="0"/>
              <a:t>", "</a:t>
            </a:r>
            <a:r>
              <a:rPr lang="en-IN" dirty="0"/>
              <a:t>root</a:t>
            </a:r>
            <a:r>
              <a:rPr lang="en-IN" dirty="0" smtClean="0"/>
              <a:t>", "root");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("Connection established</a:t>
            </a:r>
            <a:r>
              <a:rPr lang="en-IN" dirty="0" smtClean="0"/>
              <a:t>");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con.setAutoCommit</a:t>
            </a:r>
            <a:r>
              <a:rPr lang="en-IN" dirty="0"/>
              <a:t>(false);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=</a:t>
            </a:r>
            <a:r>
              <a:rPr lang="en-IN" dirty="0" err="1"/>
              <a:t>con.createStatement</a:t>
            </a:r>
            <a:r>
              <a:rPr lang="en-IN" dirty="0"/>
              <a:t>();  </a:t>
            </a:r>
            <a:r>
              <a:rPr lang="en-IN" dirty="0" smtClean="0"/>
              <a:t>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 </a:t>
            </a:r>
            <a:r>
              <a:rPr lang="en-IN" dirty="0" smtClean="0"/>
              <a:t>	</a:t>
            </a:r>
            <a:r>
              <a:rPr lang="en-IN" dirty="0" err="1" smtClean="0"/>
              <a:t>stmt.addBatch</a:t>
            </a:r>
            <a:r>
              <a:rPr lang="en-IN" dirty="0"/>
              <a:t>("insert into </a:t>
            </a:r>
            <a:r>
              <a:rPr lang="en-IN" dirty="0" err="1"/>
              <a:t>emp</a:t>
            </a:r>
            <a:r>
              <a:rPr lang="en-IN" dirty="0"/>
              <a:t> values(10,'abhi',25)");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 smtClean="0"/>
              <a:t> 	</a:t>
            </a:r>
            <a:r>
              <a:rPr lang="en-IN" dirty="0" err="1" smtClean="0"/>
              <a:t>stmt.addBatch</a:t>
            </a:r>
            <a:r>
              <a:rPr lang="en-IN" dirty="0"/>
              <a:t>("insert into </a:t>
            </a:r>
            <a:r>
              <a:rPr lang="en-IN" dirty="0" err="1"/>
              <a:t>emp</a:t>
            </a:r>
            <a:r>
              <a:rPr lang="en-IN" dirty="0"/>
              <a:t> values(11,'Umesh',35)");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 smtClean="0"/>
              <a:t>	</a:t>
            </a:r>
            <a:r>
              <a:rPr lang="en-IN" dirty="0" err="1" smtClean="0"/>
              <a:t>stmt.executeBatch</a:t>
            </a:r>
            <a:r>
              <a:rPr lang="en-IN" dirty="0"/>
              <a:t>(); //executing the batch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 smtClean="0"/>
              <a:t>	</a:t>
            </a:r>
            <a:r>
              <a:rPr lang="en-IN" dirty="0" err="1" smtClean="0"/>
              <a:t>con.rollback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    </a:t>
            </a:r>
            <a:r>
              <a:rPr lang="en-IN" dirty="0" err="1"/>
              <a:t>con.close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 catch (Exception e) </a:t>
            </a:r>
            <a:r>
              <a:rPr lang="en-IN" dirty="0" smtClean="0"/>
              <a:t>{  </a:t>
            </a:r>
            <a:r>
              <a:rPr lang="en-IN" dirty="0" err="1" smtClean="0"/>
              <a:t>System.out.println</a:t>
            </a:r>
            <a:r>
              <a:rPr lang="en-IN" dirty="0" smtClean="0"/>
              <a:t>("Exception: " + e);</a:t>
            </a:r>
            <a:endParaRPr lang="en-I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:a16="http://schemas.microsoft.com/office/drawing/2014/main" xmlns="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:a16="http://schemas.microsoft.com/office/drawing/2014/main" xmlns="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:a16="http://schemas.microsoft.com/office/drawing/2014/main" xmlns="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:a16="http://schemas.microsoft.com/office/drawing/2014/main" xmlns="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="" xmlns:a16="http://schemas.microsoft.com/office/drawing/2014/main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rs</a:t>
            </a:r>
            <a:r>
              <a:rPr lang="en-IN" dirty="0" smtClean="0"/>
              <a:t>=</a:t>
            </a:r>
            <a:r>
              <a:rPr lang="en-IN" dirty="0" err="1" smtClean="0"/>
              <a:t>stmt.executeQuery</a:t>
            </a:r>
            <a:r>
              <a:rPr lang="en-IN" dirty="0" smtClean="0"/>
              <a:t>("select * from </a:t>
            </a:r>
            <a:r>
              <a:rPr lang="en-IN" dirty="0" err="1" smtClean="0"/>
              <a:t>emp</a:t>
            </a:r>
            <a:r>
              <a:rPr lang="en-IN" dirty="0" smtClean="0"/>
              <a:t>");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while</a:t>
            </a:r>
            <a:r>
              <a:rPr lang="en-IN" dirty="0" smtClean="0"/>
              <a:t>(</a:t>
            </a:r>
            <a:r>
              <a:rPr lang="en-IN" dirty="0" err="1" smtClean="0"/>
              <a:t>rs.next</a:t>
            </a:r>
            <a:r>
              <a:rPr lang="en-IN" dirty="0" smtClean="0"/>
              <a:t>())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rs.getInt</a:t>
            </a:r>
            <a:r>
              <a:rPr lang="en-IN" sz="1800" dirty="0" smtClean="0"/>
              <a:t>(1)+"  “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smtClean="0"/>
              <a:t>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(2)+"  "+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(3));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MysqlStatement2{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stmt.executeUpdate</a:t>
            </a:r>
            <a:r>
              <a:rPr lang="en-US" dirty="0" smtClean="0"/>
              <a:t>("delete from </a:t>
            </a:r>
            <a:r>
              <a:rPr lang="en-US" dirty="0" err="1" smtClean="0"/>
              <a:t>emp</a:t>
            </a:r>
            <a:r>
              <a:rPr lang="en-US" dirty="0" smtClean="0"/>
              <a:t> where id=1");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(result+" records affected");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653143"/>
            <a:ext cx="8346950" cy="587828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In Program 1 change </a:t>
            </a:r>
            <a:r>
              <a:rPr lang="en-US" sz="2800" dirty="0"/>
              <a:t>the </a:t>
            </a:r>
            <a:r>
              <a:rPr lang="en-US" sz="2800" dirty="0" smtClean="0"/>
              <a:t>SQL statement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//4.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:a16="http://schemas.microsoft.com/office/drawing/2014/main" xmlns="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:a16="http://schemas.microsoft.com/office/drawing/2014/main" xmlns="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:a16="http://schemas.microsoft.com/office/drawing/2014/main" xmlns="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xmlns="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stmt.executeUpdate</a:t>
            </a:r>
            <a:r>
              <a:rPr lang="en-US" dirty="0" smtClean="0"/>
              <a:t>("</a:t>
            </a:r>
            <a:r>
              <a:rPr lang="en-US" dirty="0"/>
              <a:t> insert into </a:t>
            </a:r>
            <a:r>
              <a:rPr lang="en-US" dirty="0" err="1"/>
              <a:t>emp</a:t>
            </a:r>
            <a:r>
              <a:rPr lang="en-US" dirty="0"/>
              <a:t> values </a:t>
            </a:r>
            <a:r>
              <a:rPr lang="en-US" dirty="0" smtClean="0"/>
              <a:t>(3, ‘Ravi’, 12)");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("Records inserted: </a:t>
            </a:r>
            <a:r>
              <a:rPr lang="en-US" dirty="0" smtClean="0"/>
              <a:t>"+result);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None/>
            </a:pP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"insert into </a:t>
            </a:r>
            <a:r>
              <a:rPr lang="en-US" dirty="0" err="1"/>
              <a:t>emp</a:t>
            </a:r>
            <a:r>
              <a:rPr lang="en-US" dirty="0"/>
              <a:t> values(?,?,?)");</a:t>
            </a:r>
          </a:p>
          <a:p>
            <a:pPr marL="0" indent="0">
              <a:buNone/>
            </a:pPr>
            <a:r>
              <a:rPr lang="en-US" dirty="0" err="1"/>
              <a:t>st.setInt</a:t>
            </a:r>
            <a:r>
              <a:rPr lang="en-US" dirty="0"/>
              <a:t>(1,3</a:t>
            </a:r>
            <a:r>
              <a:rPr lang="en-US" dirty="0" smtClean="0"/>
              <a:t>);  </a:t>
            </a:r>
            <a:r>
              <a:rPr lang="en-US" dirty="0" err="1" smtClean="0"/>
              <a:t>st.setString</a:t>
            </a:r>
            <a:r>
              <a:rPr lang="en-US" dirty="0" smtClean="0"/>
              <a:t>(2</a:t>
            </a:r>
            <a:r>
              <a:rPr lang="en-US" dirty="0"/>
              <a:t>,"ravi</a:t>
            </a:r>
            <a:r>
              <a:rPr lang="en-US" dirty="0" smtClean="0"/>
              <a:t>");   </a:t>
            </a:r>
            <a:r>
              <a:rPr lang="en-US" dirty="0" err="1"/>
              <a:t>st.setInt</a:t>
            </a:r>
            <a:r>
              <a:rPr lang="en-US" dirty="0"/>
              <a:t>(3,12);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st.executeUpdate</a:t>
            </a:r>
            <a:r>
              <a:rPr lang="en-US" dirty="0"/>
              <a:t>();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("Records inserted: "+</a:t>
            </a:r>
            <a:r>
              <a:rPr lang="en-US" dirty="0" err="1"/>
              <a:t>val</a:t>
            </a:r>
            <a:r>
              <a:rPr lang="en-US" dirty="0"/>
              <a:t>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4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(1,"AJP");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smtClean="0">
                <a:latin typeface="Courier New" pitchFamily="49" charset="0"/>
                <a:cs typeface="Courier New" pitchFamily="49" charset="0"/>
              </a:rPr>
              <a:t>(2, 1);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8: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27086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:a16="http://schemas.microsoft.com/office/drawing/2014/main" xmlns="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:a16="http://schemas.microsoft.com/office/drawing/2014/main" xmlns="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xmlns="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4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11: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16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9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9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PROJECT_OPEN" val="0"/>
  <p:tag name="ARTICULATE_SLIDE_COUNT" val="10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1258</TotalTime>
  <Words>4288</Words>
  <Application>Microsoft Office PowerPoint</Application>
  <PresentationFormat>Custom</PresentationFormat>
  <Paragraphs>969</Paragraphs>
  <Slides>109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0" baseType="lpstr"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PowerPoint Presentation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PowerPoint Presentation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DatabaseMetaData Interface</vt:lpstr>
      <vt:lpstr>Methods of DatabaseMetaData interface</vt:lpstr>
      <vt:lpstr>Example 8: DatabaseMetaData</vt:lpstr>
      <vt:lpstr>JDBC</vt:lpstr>
      <vt:lpstr>Batch Processing in JDBC</vt:lpstr>
      <vt:lpstr>Example of batch processing in JDBC</vt:lpstr>
      <vt:lpstr>ResultSetMetaData Interface</vt:lpstr>
      <vt:lpstr>Example 11: Access data from Oracle DB</vt:lpstr>
      <vt:lpstr>Example 11: Output</vt:lpstr>
      <vt:lpstr>Example 9: Batch processing in JDBC</vt:lpstr>
      <vt:lpstr>JDBC</vt:lpstr>
      <vt:lpstr>JDBC RowSet</vt:lpstr>
      <vt:lpstr>How to create and execute RowSet?</vt:lpstr>
      <vt:lpstr>Example 10: JdbcRowSet</vt:lpstr>
      <vt:lpstr>Example 10: JdbcRowSet (cont.)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411</cp:revision>
  <dcterms:created xsi:type="dcterms:W3CDTF">2019-05-12T04:30:40Z</dcterms:created>
  <dcterms:modified xsi:type="dcterms:W3CDTF">2022-08-02T05:46:29Z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