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handoutMasterIdLst>
    <p:handoutMasterId r:id="rId97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53" r:id="rId71"/>
    <p:sldId id="310" r:id="rId72"/>
    <p:sldId id="311" r:id="rId73"/>
    <p:sldId id="309" r:id="rId74"/>
    <p:sldId id="312" r:id="rId75"/>
    <p:sldId id="313" r:id="rId76"/>
    <p:sldId id="314" r:id="rId77"/>
    <p:sldId id="315" r:id="rId78"/>
    <p:sldId id="352" r:id="rId79"/>
    <p:sldId id="334" r:id="rId80"/>
    <p:sldId id="333" r:id="rId81"/>
    <p:sldId id="335" r:id="rId82"/>
    <p:sldId id="351" r:id="rId83"/>
    <p:sldId id="336" r:id="rId84"/>
    <p:sldId id="337" r:id="rId85"/>
    <p:sldId id="338" r:id="rId86"/>
    <p:sldId id="339" r:id="rId87"/>
    <p:sldId id="316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x="12192000" cy="6858000"/>
  <p:notesSz cx="6858000" cy="9144000"/>
  <p:custDataLst>
    <p:tags r:id="rId9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94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7F5A-A286-48A0-83B6-EDF12D02D42C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900D-00E9-4B83-A71C-A2B42ADA6590}" type="datetime1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B43B-B82D-4B02-9542-BFCC3B2D8F03}" type="datetime1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A6F-3704-4925-AA26-3ADACF5A2DDD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F17-FEA1-4E19-9F95-7FBAF8795198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700-3F0C-449B-94A1-B98CCAE7D04D}" type="datetime1">
              <a:rPr lang="en-IN" smtClean="0"/>
              <a:t>13-07-2022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2C40-AFCC-4C68-8C28-B8F742FD5A4E}" type="datetime1">
              <a:rPr lang="en-IN" smtClean="0"/>
              <a:t>13-07-2022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8025-34F5-4372-B531-CE3A34E56505}" type="datetime1">
              <a:rPr lang="en-IN" smtClean="0"/>
              <a:t>13-07-2022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1223-4452-4E69-8A50-5378A75B85E1}" type="datetime1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7C08-3EAC-443C-934E-32A50AA3B5F4}" type="datetime1">
              <a:rPr lang="en-IN" smtClean="0"/>
              <a:t>13-07-2022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38E3-0E58-4F0F-B06D-8DF0C98CC0FB}" type="datetime1">
              <a:rPr lang="en-IN" smtClean="0"/>
              <a:t>13-07-2022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8D2BAE-F6BB-4AE0-8E5F-2A550DF400F2}" type="datetime1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0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1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1: Sending data </a:t>
            </a:r>
            <a:r>
              <a:rPr lang="en-US" sz="2200" b="1" dirty="0" smtClean="0"/>
              <a:t>from a </a:t>
            </a:r>
            <a:r>
              <a:rPr lang="en-US" sz="2200" b="1" dirty="0"/>
              <a:t>client to </a:t>
            </a:r>
            <a:r>
              <a:rPr lang="en-US" sz="2200" b="1" dirty="0" smtClean="0"/>
              <a:t>a server (Using Connection Oriented Programming)</a:t>
            </a:r>
            <a:endParaRPr lang="en-IN" sz="2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073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smtClean="0"/>
              <a:t>Example2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smtClean="0"/>
              <a:t>Accept-Ranges</a:t>
            </a:r>
            <a:r>
              <a:rPr lang="en-US" sz="2400" dirty="0"/>
              <a:t>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32273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UDP / Connection-less Programming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3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length,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address,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port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Datagram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Exception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byte[]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new byte[1024];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1024);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ds.receive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new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dp.getData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0,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dp.getLength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java.net.*;  </a:t>
            </a:r>
          </a:p>
          <a:p>
            <a:r>
              <a:rPr lang="en-IN" sz="16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600" b="1" dirty="0" err="1" smtClean="0">
                <a:latin typeface="Courier New" pitchFamily="49" charset="0"/>
                <a:cs typeface="Courier New" pitchFamily="49" charset="0"/>
              </a:rPr>
              <a:t>DatagramSender</a:t>
            </a:r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6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sz="1600" b="1" dirty="0">
                <a:latin typeface="Courier New" pitchFamily="49" charset="0"/>
                <a:cs typeface="Courier New" pitchFamily="49" charset="0"/>
              </a:rPr>
              <a:t>Exception </a:t>
            </a:r>
            <a:endParaRPr lang="en-IN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{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ds = new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"Hello Datagrams"; 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=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("127.0.0.1");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		new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					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IN" sz="16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, 3000);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IN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 </a:t>
            </a:r>
            <a:endParaRPr lang="en-IN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7388" y="0"/>
            <a:ext cx="121993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Program 1</a:t>
            </a:r>
            <a:r>
              <a:rPr lang="en-US" sz="2200" b="1" dirty="0" smtClean="0"/>
              <a:t>: </a:t>
            </a:r>
            <a:r>
              <a:rPr lang="en-US" sz="2200" b="1" dirty="0"/>
              <a:t>Sending data </a:t>
            </a:r>
            <a:r>
              <a:rPr lang="en-US" sz="2200" b="1" dirty="0" smtClean="0"/>
              <a:t>from a Sender to Receiver (Using Connection-Less Programming)</a:t>
            </a:r>
            <a:endParaRPr lang="en-IN" sz="2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027691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>
                        <a:buFont typeface="+mj-lt"/>
                        <a:buNone/>
                      </a:pPr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68500"/>
              </p:ext>
            </p:extLst>
          </p:nvPr>
        </p:nvGraphicFramePr>
        <p:xfrm>
          <a:off x="121920" y="106680"/>
          <a:ext cx="11963400" cy="65684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56709"/>
                <a:gridCol w="8906691"/>
              </a:tblGrid>
              <a:tr h="26491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IP address of the machine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byte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[]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data buffer.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length of the data to be sent or the length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getOffset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offset of the data to be sent or the offset of the data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port number on the remote host to which the datagram is being sent or from which the datagram was received.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getSocketAddress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gets the SocketAddress (IP address + port number) of the remote host that the packet is being sent to or is coming from.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IP address of the machine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setData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(byte[] buff)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data buffer for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setLength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length)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length of the packet.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iport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port number on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IN" dirty="0" err="1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setSocketAddress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addr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sets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SocketAddress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(IP address + port number) of the remote host to which the datagram is being sent.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8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9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906</TotalTime>
  <Words>4580</Words>
  <Application>Microsoft Office PowerPoint</Application>
  <PresentationFormat>Custom</PresentationFormat>
  <Paragraphs>952</Paragraphs>
  <Slides>94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URLConnection Example</vt:lpstr>
      <vt:lpstr>URLConnection Example2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Datagrams</vt:lpstr>
      <vt:lpstr>Receiving DatagramPacket</vt:lpstr>
      <vt:lpstr>Sending Datagrams</vt:lpstr>
      <vt:lpstr>DatagramSocket</vt:lpstr>
      <vt:lpstr>Sending and Receiving Packets </vt:lpstr>
      <vt:lpstr>PowerPoint Presentation</vt:lpstr>
      <vt:lpstr>DatagramSocket Class</vt:lpstr>
      <vt:lpstr>PowerPoint Presentation</vt:lpstr>
      <vt:lpstr>DatagramPacket Class</vt:lpstr>
      <vt:lpstr>PowerPoint Presentation</vt:lpstr>
      <vt:lpstr>Cont.</vt:lpstr>
      <vt:lpstr>Cont.</vt:lpstr>
      <vt:lpstr>Cont.</vt:lpstr>
      <vt:lpstr>Cont.</vt:lpstr>
      <vt:lpstr>Example:</vt:lpstr>
      <vt:lpstr>Server Program</vt:lpstr>
      <vt:lpstr>Cont.</vt:lpstr>
      <vt:lpstr>Cont.</vt:lpstr>
      <vt:lpstr>Client Program</vt:lpstr>
      <vt:lpstr>Cont.</vt:lpstr>
      <vt:lpstr>Cont.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106</cp:revision>
  <dcterms:created xsi:type="dcterms:W3CDTF">2020-06-15T16:18:40Z</dcterms:created>
  <dcterms:modified xsi:type="dcterms:W3CDTF">2022-07-13T02:56:03Z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