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handoutMasterIdLst>
    <p:handoutMasterId r:id="rId110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398" r:id="rId55"/>
    <p:sldId id="270" r:id="rId56"/>
    <p:sldId id="271" r:id="rId57"/>
    <p:sldId id="272" r:id="rId58"/>
    <p:sldId id="391" r:id="rId59"/>
    <p:sldId id="273" r:id="rId60"/>
    <p:sldId id="399" r:id="rId61"/>
    <p:sldId id="274" r:id="rId62"/>
    <p:sldId id="275" r:id="rId63"/>
    <p:sldId id="276" r:id="rId64"/>
    <p:sldId id="400" r:id="rId65"/>
    <p:sldId id="277" r:id="rId66"/>
    <p:sldId id="278" r:id="rId67"/>
    <p:sldId id="279" r:id="rId68"/>
    <p:sldId id="281" r:id="rId69"/>
    <p:sldId id="280" r:id="rId70"/>
    <p:sldId id="282" r:id="rId71"/>
    <p:sldId id="283" r:id="rId72"/>
    <p:sldId id="388" r:id="rId73"/>
    <p:sldId id="389" r:id="rId74"/>
    <p:sldId id="390" r:id="rId75"/>
    <p:sldId id="341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71" r:id="rId87"/>
    <p:sldId id="372" r:id="rId88"/>
    <p:sldId id="373" r:id="rId89"/>
    <p:sldId id="374" r:id="rId90"/>
    <p:sldId id="375" r:id="rId91"/>
    <p:sldId id="392" r:id="rId92"/>
    <p:sldId id="393" r:id="rId93"/>
    <p:sldId id="394" r:id="rId94"/>
    <p:sldId id="395" r:id="rId95"/>
    <p:sldId id="343" r:id="rId96"/>
    <p:sldId id="337" r:id="rId97"/>
    <p:sldId id="338" r:id="rId98"/>
    <p:sldId id="339" r:id="rId99"/>
    <p:sldId id="340" r:id="rId100"/>
    <p:sldId id="292" r:id="rId101"/>
    <p:sldId id="293" r:id="rId102"/>
    <p:sldId id="294" r:id="rId103"/>
    <p:sldId id="344" r:id="rId104"/>
    <p:sldId id="295" r:id="rId105"/>
    <p:sldId id="296" r:id="rId106"/>
    <p:sldId id="370" r:id="rId107"/>
    <p:sldId id="297" r:id="rId108"/>
  </p:sldIdLst>
  <p:sldSz cx="12192000" cy="6858000"/>
  <p:notesSz cx="6858000" cy="9144000"/>
  <p:custDataLst>
    <p:tags r:id="rId1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=""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=""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6540083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11: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6804636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=""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=""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=""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</a:t>
            </a:r>
            <a:r>
              <a:rPr lang="en-IN" dirty="0"/>
              <a:t>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=""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/>
              <a:t>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</a:t>
            </a:r>
            <a:r>
              <a:rPr lang="en-IN" dirty="0"/>
              <a:t>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xmlns="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</a:t>
            </a:r>
            <a:r>
              <a:rPr lang="en-IN" sz="2800" dirty="0" smtClean="0"/>
              <a:t>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/>
              <a:t>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</a:t>
            </a:r>
            <a:r>
              <a:rPr lang="en-IN" sz="2800" dirty="0" smtClean="0"/>
              <a:t>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In Previous code change the SQL query in the </a:t>
            </a:r>
            <a:r>
              <a:rPr lang="en-US" sz="2800" dirty="0" err="1" smtClean="0"/>
              <a:t>executeQuery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</a:t>
            </a:r>
            <a:r>
              <a:rPr lang="en-IN" dirty="0" smtClean="0"/>
              <a:t>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</a:t>
            </a:r>
            <a:r>
              <a:rPr lang="en-IN" dirty="0" smtClean="0"/>
              <a:t>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=""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=""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=""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10472989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2: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2: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3: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(1,101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Sonoo");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(3,15);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/>
              <a:t>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</a:t>
            </a:r>
            <a:r>
              <a:rPr lang="en-IN" sz="2800" dirty="0" smtClean="0"/>
              <a:t>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1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897</TotalTime>
  <Words>4224</Words>
  <Application>Microsoft Office PowerPoint</Application>
  <PresentationFormat>Custom</PresentationFormat>
  <Paragraphs>800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ResultSetMetaData Interface</vt:lpstr>
      <vt:lpstr>Example 11: Access data from Oracle DB</vt:lpstr>
      <vt:lpstr>Example 11: Output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395</cp:revision>
  <dcterms:created xsi:type="dcterms:W3CDTF">2019-05-12T04:30:40Z</dcterms:created>
  <dcterms:modified xsi:type="dcterms:W3CDTF">2022-07-23T07:18:22Z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