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349" r:id="rId18"/>
    <p:sldId id="350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25" r:id="rId36"/>
    <p:sldId id="32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2" r:id="rId47"/>
    <p:sldId id="327" r:id="rId48"/>
    <p:sldId id="328" r:id="rId49"/>
    <p:sldId id="293" r:id="rId50"/>
    <p:sldId id="294" r:id="rId51"/>
    <p:sldId id="295" r:id="rId52"/>
    <p:sldId id="329" r:id="rId53"/>
    <p:sldId id="330" r:id="rId54"/>
    <p:sldId id="296" r:id="rId55"/>
    <p:sldId id="297" r:id="rId56"/>
    <p:sldId id="331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47" r:id="rId69"/>
    <p:sldId id="34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34" r:id="rId78"/>
    <p:sldId id="333" r:id="rId79"/>
    <p:sldId id="335" r:id="rId80"/>
    <p:sldId id="316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custDataLst>
    <p:tags r:id="rId9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9076" autoAdjust="0"/>
  </p:normalViewPr>
  <p:slideViewPr>
    <p:cSldViewPr snapToGrid="0">
      <p:cViewPr>
        <p:scale>
          <a:sx n="50" d="100"/>
          <a:sy n="50" d="100"/>
        </p:scale>
        <p:origin x="-1548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11-07-2022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</a:t>
            </a:r>
            <a:endParaRPr lang="en-US" dirty="0" smtClean="0"/>
          </a:p>
          <a:p>
            <a:pPr algn="just"/>
            <a:r>
              <a:rPr lang="en-US" dirty="0" smtClean="0"/>
              <a:t>must </a:t>
            </a:r>
            <a:r>
              <a:rPr lang="en-US" dirty="0"/>
              <a:t>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6752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en-US" dirty="0"/>
              <a:t>Socket Communication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508635"/>
            <a:ext cx="8023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3038793"/>
            <a:ext cx="8126413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2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0" y="265176"/>
            <a:ext cx="8305800" cy="631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Classes</a:t>
            </a:r>
          </a:p>
          <a:p>
            <a:r>
              <a:rPr lang="en-US" dirty="0" err="1" smtClean="0"/>
              <a:t>ContentHandler</a:t>
            </a:r>
            <a:r>
              <a:rPr lang="en-US" dirty="0" smtClean="0"/>
              <a:t>, </a:t>
            </a:r>
            <a:r>
              <a:rPr lang="en-US" dirty="0" err="1" smtClean="0"/>
              <a:t>DatagramPacket</a:t>
            </a:r>
            <a:r>
              <a:rPr lang="en-US" dirty="0" smtClean="0"/>
              <a:t>, </a:t>
            </a:r>
            <a:r>
              <a:rPr lang="en-US" dirty="0" err="1" smtClean="0"/>
              <a:t>DatagramSocket</a:t>
            </a:r>
            <a:r>
              <a:rPr lang="en-US" dirty="0" smtClean="0"/>
              <a:t>, </a:t>
            </a:r>
            <a:r>
              <a:rPr lang="en-US" dirty="0" err="1" smtClean="0"/>
              <a:t>DatagramSocketImpl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HttpURLConnection</a:t>
            </a:r>
            <a:r>
              <a:rPr lang="en-US" dirty="0" smtClean="0"/>
              <a:t>, </a:t>
            </a:r>
            <a:r>
              <a:rPr lang="en-US" dirty="0" err="1" smtClean="0"/>
              <a:t>InetAddress</a:t>
            </a:r>
            <a:r>
              <a:rPr lang="en-US" dirty="0" smtClean="0"/>
              <a:t>, </a:t>
            </a:r>
            <a:r>
              <a:rPr lang="en-US" dirty="0" err="1" smtClean="0"/>
              <a:t>MulticastSocket</a:t>
            </a:r>
            <a:r>
              <a:rPr lang="en-US" dirty="0" smtClean="0"/>
              <a:t>, </a:t>
            </a:r>
            <a:r>
              <a:rPr lang="en-US" dirty="0" err="1" smtClean="0"/>
              <a:t>ServerSocket</a:t>
            </a:r>
            <a:r>
              <a:rPr lang="en-US" dirty="0" smtClean="0"/>
              <a:t>, Socket, </a:t>
            </a:r>
            <a:r>
              <a:rPr lang="el-GR" dirty="0" smtClean="0"/>
              <a:t> </a:t>
            </a:r>
            <a:r>
              <a:rPr lang="en-US" dirty="0" err="1" smtClean="0"/>
              <a:t>SocketImpl</a:t>
            </a:r>
            <a:r>
              <a:rPr lang="en-US" dirty="0" smtClean="0"/>
              <a:t>, URL, </a:t>
            </a:r>
            <a:r>
              <a:rPr lang="en-US" dirty="0" err="1" smtClean="0"/>
              <a:t>URLConnection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The Interfaces</a:t>
            </a:r>
          </a:p>
          <a:p>
            <a:r>
              <a:rPr lang="en-US" dirty="0" err="1" smtClean="0"/>
              <a:t>ContentHandlerFactory</a:t>
            </a:r>
            <a:r>
              <a:rPr lang="en-US" dirty="0" smtClean="0"/>
              <a:t>, </a:t>
            </a:r>
            <a:r>
              <a:rPr lang="en-US" dirty="0" err="1" smtClean="0"/>
              <a:t>FileNameMap</a:t>
            </a:r>
            <a:r>
              <a:rPr lang="en-US" dirty="0" smtClean="0"/>
              <a:t>, </a:t>
            </a:r>
            <a:r>
              <a:rPr lang="en-US" dirty="0" err="1" smtClean="0"/>
              <a:t>SocketImplFactory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URLStreamHandlerFactory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Exceptions</a:t>
            </a:r>
            <a:endParaRPr lang="en-US" b="1" i="1" dirty="0"/>
          </a:p>
          <a:p>
            <a:r>
              <a:rPr lang="en-US" dirty="0" err="1" smtClean="0"/>
              <a:t>BindException</a:t>
            </a:r>
            <a:r>
              <a:rPr lang="en-US" dirty="0" smtClean="0"/>
              <a:t>, </a:t>
            </a:r>
            <a:r>
              <a:rPr lang="en-US" dirty="0" err="1" smtClean="0"/>
              <a:t>ConnectException</a:t>
            </a:r>
            <a:r>
              <a:rPr lang="en-US" dirty="0" smtClean="0"/>
              <a:t>, </a:t>
            </a:r>
            <a:r>
              <a:rPr lang="en-US" dirty="0" err="1" smtClean="0"/>
              <a:t>MalformedURLException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NoRouteToHostException</a:t>
            </a:r>
            <a:r>
              <a:rPr lang="en-US" dirty="0" smtClean="0"/>
              <a:t>, </a:t>
            </a:r>
            <a:r>
              <a:rPr lang="en-US" dirty="0" err="1" smtClean="0"/>
              <a:t>ProtocolException</a:t>
            </a:r>
            <a:r>
              <a:rPr lang="en-US" dirty="0" smtClean="0"/>
              <a:t>, </a:t>
            </a:r>
            <a:r>
              <a:rPr lang="en-US" dirty="0" err="1" smtClean="0"/>
              <a:t>SocketException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UnknownHostException</a:t>
            </a:r>
            <a:r>
              <a:rPr lang="en-US" dirty="0" smtClean="0"/>
              <a:t>, </a:t>
            </a:r>
            <a:r>
              <a:rPr lang="en-US" dirty="0" err="1" smtClean="0"/>
              <a:t>UnknownServiceException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6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7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:a16="http://schemas.microsoft.com/office/drawing/2014/main" xmlns="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xmlns="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xmlns="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xmlns="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67319654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143" y="0"/>
            <a:ext cx="10531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Program 1: Sending data </a:t>
            </a:r>
            <a:r>
              <a:rPr lang="en-US" sz="2400" b="1" dirty="0" smtClean="0"/>
              <a:t>from a </a:t>
            </a:r>
            <a:r>
              <a:rPr lang="en-US" sz="2400" b="1" dirty="0"/>
              <a:t>client to </a:t>
            </a:r>
            <a:r>
              <a:rPr lang="en-US" sz="2400" b="1" dirty="0" smtClean="0"/>
              <a:t>a server</a:t>
            </a:r>
            <a:endParaRPr lang="en-I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47170"/>
              </p:ext>
            </p:extLst>
          </p:nvPr>
        </p:nvGraphicFramePr>
        <p:xfrm>
          <a:off x="3535680" y="863601"/>
          <a:ext cx="8382000" cy="45207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98520">
                  <a:extLst>
                    <a:ext uri="{9D8B030D-6E8A-4147-A177-3AD203B41FA5}">
                      <a16:colId xmlns:a16="http://schemas.microsoft.com/office/drawing/2014/main" xmlns="" val="4170491539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xmlns="" val="509871682"/>
                    </a:ext>
                  </a:extLst>
                </a:gridCol>
              </a:tblGrid>
              <a:tr h="6065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:a16="http://schemas.microsoft.com/office/drawing/2014/main" xmlns="" val="1470494853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9377761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getHost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host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3002052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6398249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3433476"/>
                  </a:ext>
                </a:extLst>
              </a:tr>
              <a:tr h="6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4240040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string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representation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5175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default port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</a:t>
            </a:r>
          </a:p>
          <a:p>
            <a:r>
              <a:rPr lang="en-US" sz="2400" dirty="0" smtClean="0"/>
              <a:t>First, it provides more control over the interaction with a server (especially an HTTP server) than the URL class. </a:t>
            </a:r>
          </a:p>
          <a:p>
            <a:r>
              <a:rPr lang="en-US" sz="2400" dirty="0" smtClean="0"/>
              <a:t>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 a URL object.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header fields.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74092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Construct a URL object.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6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0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1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733799" cy="4601183"/>
          </a:xfrm>
        </p:spPr>
        <p:txBody>
          <a:bodyPr>
            <a:normAutofit/>
          </a:bodyPr>
          <a:lstStyle/>
          <a:p>
            <a:r>
              <a:rPr lang="en-US" sz="3200" dirty="0"/>
              <a:t>Java </a:t>
            </a:r>
            <a:r>
              <a:rPr lang="en-US" sz="3200" dirty="0" err="1"/>
              <a:t>HttpURLConnection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dirty="0"/>
              <a:t> class is http specific </a:t>
            </a:r>
            <a:r>
              <a:rPr lang="en-US" dirty="0" err="1"/>
              <a:t>URLConnection</a:t>
            </a:r>
            <a:r>
              <a:rPr lang="en-US" dirty="0"/>
              <a:t>. It works for HTTP protocol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the help of </a:t>
            </a:r>
            <a:r>
              <a:rPr lang="en-US" dirty="0" err="1"/>
              <a:t>HttpURLConnection</a:t>
            </a:r>
            <a:r>
              <a:rPr lang="en-US" dirty="0"/>
              <a:t> class, you can information of any HTTP URL such as header information, status code, response code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java.net.HttpURLConnection</a:t>
            </a:r>
            <a:r>
              <a:rPr lang="en-US" dirty="0"/>
              <a:t> is subclass of </a:t>
            </a:r>
            <a:r>
              <a:rPr lang="en-US" dirty="0" err="1"/>
              <a:t>URLConnection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object of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/>
              <a:t>openConnection</a:t>
            </a:r>
            <a:r>
              <a:rPr lang="en-US" b="1" dirty="0"/>
              <a:t>() method of URL class returns the object of </a:t>
            </a:r>
            <a:r>
              <a:rPr lang="en-US" b="1" dirty="0" err="1"/>
              <a:t>URLConnection</a:t>
            </a:r>
            <a:r>
              <a:rPr lang="en-US" b="1" dirty="0"/>
              <a:t> class. Syntax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You can typecast it to </a:t>
            </a:r>
            <a:r>
              <a:rPr lang="en-US" b="1" dirty="0" err="1"/>
              <a:t>HttpURLConnection</a:t>
            </a:r>
            <a:r>
              <a:rPr lang="en-US" b="1" dirty="0"/>
              <a:t> type as given below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  </a:t>
            </a:r>
          </a:p>
          <a:p>
            <a:r>
              <a:rPr lang="en-US" dirty="0" err="1"/>
              <a:t>HttpURLConnection</a:t>
            </a:r>
            <a:r>
              <a:rPr lang="en-US" dirty="0"/>
              <a:t> </a:t>
            </a:r>
            <a:r>
              <a:rPr lang="en-US" dirty="0" err="1"/>
              <a:t>huc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</a:t>
            </a:r>
            <a:r>
              <a:rPr lang="en-US" dirty="0" err="1"/>
              <a:t>url.openConnection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9959" cy="4601183"/>
          </a:xfrm>
        </p:spPr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6640" y="864108"/>
            <a:ext cx="8260080" cy="53233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port)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5200" y="864108"/>
            <a:ext cx="8564880" cy="5120640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(byte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length)</a:t>
            </a:r>
            <a:r>
              <a:rPr lang="en-US" sz="2200" b="1" dirty="0"/>
              <a:t>:</a:t>
            </a:r>
            <a:r>
              <a:rPr lang="en-US" sz="2200" dirty="0"/>
              <a:t> </a:t>
            </a:r>
            <a:endParaRPr lang="en-US" sz="2200" dirty="0" smtClean="0"/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receive the packets.</a:t>
            </a:r>
          </a:p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(byte[]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address,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port)</a:t>
            </a:r>
            <a:r>
              <a:rPr lang="en-US" sz="2200" b="1" dirty="0"/>
              <a:t>:</a:t>
            </a:r>
            <a:r>
              <a:rPr lang="en-US" sz="2200" dirty="0"/>
              <a:t> </a:t>
            </a:r>
            <a:endParaRPr lang="en-US" sz="2200" dirty="0" smtClean="0"/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send the packets.</a:t>
            </a: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3935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15272"/>
              </p:ext>
            </p:extLst>
          </p:nvPr>
        </p:nvGraphicFramePr>
        <p:xfrm>
          <a:off x="121920" y="106680"/>
          <a:ext cx="11963400" cy="6582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3897"/>
                <a:gridCol w="7849503"/>
              </a:tblGrid>
              <a:tr h="264916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Method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Description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</a:t>
                      </a:r>
                      <a:r>
                        <a:rPr lang="en-IN" sz="2200" dirty="0" smtClean="0">
                          <a:effectLst/>
                        </a:rPr>
                        <a:t>bind(</a:t>
                      </a:r>
                      <a:r>
                        <a:rPr lang="en-IN" sz="2200" dirty="0" err="1" smtClean="0">
                          <a:effectLst/>
                        </a:rPr>
                        <a:t>SocketAddress</a:t>
                      </a:r>
                      <a:r>
                        <a:rPr lang="en-IN" sz="2200" dirty="0" smtClean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addr</a:t>
                      </a:r>
                      <a:r>
                        <a:rPr lang="en-IN" sz="2200" dirty="0">
                          <a:effectLst/>
                        </a:rPr>
                        <a:t>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dirty="0" smtClean="0">
                          <a:effectLst/>
                        </a:rPr>
                        <a:t>Binds </a:t>
                      </a:r>
                      <a:r>
                        <a:rPr lang="en-US" sz="2200" dirty="0">
                          <a:effectLst/>
                        </a:rPr>
                        <a:t>the </a:t>
                      </a:r>
                      <a:r>
                        <a:rPr lang="en-US" sz="2200" dirty="0" err="1">
                          <a:effectLst/>
                        </a:rPr>
                        <a:t>DatagramSocket</a:t>
                      </a:r>
                      <a:r>
                        <a:rPr lang="en-US" sz="2200" dirty="0">
                          <a:effectLst/>
                        </a:rPr>
                        <a:t> to a specific address and port.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US" sz="2200" dirty="0">
                          <a:effectLst/>
                        </a:rPr>
                        <a:t>void connect(</a:t>
                      </a:r>
                      <a:r>
                        <a:rPr lang="en-US" sz="2200" dirty="0" err="1">
                          <a:effectLst/>
                        </a:rPr>
                        <a:t>InetAddress</a:t>
                      </a:r>
                      <a:r>
                        <a:rPr lang="en-US" sz="2200" dirty="0">
                          <a:effectLst/>
                        </a:rPr>
                        <a:t> address, 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port)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to a remote address for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send(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receive(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disconnect()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IN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Disconnects </a:t>
                      </a:r>
                      <a:r>
                        <a:rPr lang="en-IN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close()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DatagramChannel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getChannel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DatagramChannel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associated with 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getInetAddress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address to where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>
                          <a:effectLst/>
                        </a:rPr>
                        <a:t>InetAddress getLocalAddress()</a:t>
                      </a:r>
                      <a:endParaRPr lang="en-IN" sz="22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address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on the local host to which the socket is bound.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isClosed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socket i.e. closed or not.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isConnected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state of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4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format of datagram packet is: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| </a:t>
            </a:r>
            <a:r>
              <a:rPr lang="en-US" dirty="0" err="1"/>
              <a:t>Msg</a:t>
            </a:r>
            <a:r>
              <a:rPr lang="en-US" dirty="0"/>
              <a:t> | length | Host | </a:t>
            </a:r>
            <a:r>
              <a:rPr lang="en-US" dirty="0" err="1"/>
              <a:t>serverPort</a:t>
            </a:r>
            <a:r>
              <a:rPr lang="en-US" dirty="0"/>
              <a:t> |</a:t>
            </a:r>
          </a:p>
          <a:p>
            <a:pPr algn="just"/>
            <a:r>
              <a:rPr lang="en-US" dirty="0"/>
              <a:t>Java supports datagram communication through the following classes:</a:t>
            </a: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DatagramPacket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DatagramSocket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class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contains several constructors </a:t>
            </a:r>
            <a:r>
              <a:rPr lang="en-US" dirty="0"/>
              <a:t>that can be used for creating packet object.</a:t>
            </a:r>
          </a:p>
          <a:p>
            <a:pPr algn="just"/>
            <a:r>
              <a:rPr lang="en-US" dirty="0"/>
              <a:t>One of them is:</a:t>
            </a: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length, </a:t>
            </a:r>
            <a:r>
              <a:rPr lang="en-US" dirty="0" err="1">
                <a:solidFill>
                  <a:schemeClr val="accent1"/>
                </a:solidFill>
              </a:rPr>
              <a:t>InetAddress</a:t>
            </a:r>
            <a:r>
              <a:rPr lang="en-US" dirty="0">
                <a:solidFill>
                  <a:schemeClr val="accent1"/>
                </a:solidFill>
              </a:rPr>
              <a:t> address,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port);</a:t>
            </a:r>
          </a:p>
          <a:p>
            <a:pPr algn="just"/>
            <a:r>
              <a:rPr lang="en-US" dirty="0"/>
              <a:t>This constructor is used for </a:t>
            </a:r>
            <a:r>
              <a:rPr lang="en-US" dirty="0">
                <a:solidFill>
                  <a:schemeClr val="accent1"/>
                </a:solidFill>
              </a:rPr>
              <a:t>creating a datagram packet for sending packets </a:t>
            </a:r>
            <a:r>
              <a:rPr lang="en-US" dirty="0"/>
              <a:t>of length </a:t>
            </a:r>
            <a:r>
              <a:rPr lang="en-US" dirty="0" err="1"/>
              <a:t>length</a:t>
            </a:r>
            <a:r>
              <a:rPr lang="en-US" dirty="0"/>
              <a:t> to </a:t>
            </a:r>
            <a:r>
              <a:rPr lang="en-US" dirty="0" smtClean="0"/>
              <a:t>the specified </a:t>
            </a:r>
            <a:r>
              <a:rPr lang="en-US" dirty="0"/>
              <a:t>port number on the </a:t>
            </a:r>
            <a:r>
              <a:rPr lang="en-US" dirty="0" smtClean="0"/>
              <a:t>specified </a:t>
            </a:r>
            <a:r>
              <a:rPr lang="en-US" dirty="0"/>
              <a:t>host.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5513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message to be transmitted is indicated in the </a:t>
            </a:r>
            <a:r>
              <a:rPr lang="en-US" dirty="0" smtClean="0"/>
              <a:t>first </a:t>
            </a:r>
            <a:r>
              <a:rPr lang="en-US" dirty="0"/>
              <a:t>argument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methods of </a:t>
            </a:r>
            <a:r>
              <a:rPr lang="en-US" dirty="0" err="1"/>
              <a:t>DatagramPacket</a:t>
            </a:r>
            <a:r>
              <a:rPr lang="en-US" dirty="0"/>
              <a:t> class are:</a:t>
            </a:r>
          </a:p>
          <a:p>
            <a:r>
              <a:rPr lang="en-US" dirty="0">
                <a:solidFill>
                  <a:schemeClr val="accent1"/>
                </a:solidFill>
              </a:rPr>
              <a:t>byte[] </a:t>
            </a:r>
            <a:r>
              <a:rPr lang="en-US" dirty="0" err="1">
                <a:solidFill>
                  <a:schemeClr val="accent1"/>
                </a:solidFill>
              </a:rPr>
              <a:t>getData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data </a:t>
            </a:r>
            <a:r>
              <a:rPr lang="en-US" dirty="0" smtClean="0"/>
              <a:t>size.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getLength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length of the data to be sent or the length of the data received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3530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setData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Sets the data </a:t>
            </a:r>
            <a:r>
              <a:rPr lang="en-US" dirty="0" smtClean="0"/>
              <a:t>buffer size </a:t>
            </a:r>
            <a:r>
              <a:rPr lang="en-US" dirty="0"/>
              <a:t>for this packet.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setLength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dirty="0"/>
              <a:t>Sets the length for this packet.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38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class </a:t>
            </a:r>
            <a:r>
              <a:rPr lang="en-US" dirty="0" err="1"/>
              <a:t>DatagramSocket</a:t>
            </a:r>
            <a:r>
              <a:rPr lang="en-US" dirty="0"/>
              <a:t> supports various methods that can be used for transmitting or </a:t>
            </a:r>
            <a:r>
              <a:rPr lang="en-US" dirty="0" smtClean="0"/>
              <a:t>receiving data </a:t>
            </a:r>
            <a:r>
              <a:rPr lang="en-US" dirty="0"/>
              <a:t>a datagram over the network. The two key methods are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send(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Sends a datagram packet from this socket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receive(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Receives a datagram packet from this socket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206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//1. creating a server socket, parameter is local port number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(7777</a:t>
            </a:r>
            <a:r>
              <a:rPr lang="en-US" dirty="0" smtClean="0"/>
              <a:t>);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2661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//buffer to receive incoming data</a:t>
            </a:r>
          </a:p>
          <a:p>
            <a:pPr marL="0" indent="0">
              <a:buNone/>
            </a:pPr>
            <a:r>
              <a:rPr lang="en-US" sz="2400" dirty="0"/>
              <a:t>            byte[] buffer = new byte[65536];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DatagramPacket</a:t>
            </a:r>
            <a:r>
              <a:rPr lang="en-US" sz="2400" dirty="0"/>
              <a:t> incoming = new </a:t>
            </a:r>
            <a:r>
              <a:rPr lang="en-US" sz="2400" dirty="0" err="1"/>
              <a:t>DatagramPacket</a:t>
            </a:r>
            <a:r>
              <a:rPr lang="en-US" sz="2400" dirty="0"/>
              <a:t>(buffer, </a:t>
            </a:r>
            <a:r>
              <a:rPr lang="en-US" sz="2400" dirty="0" err="1"/>
              <a:t>buffer.length</a:t>
            </a:r>
            <a:r>
              <a:rPr lang="en-US" sz="2400" dirty="0" smtClean="0"/>
              <a:t>);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//2. Wait for an incoming data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packet("</a:t>
            </a:r>
            <a:r>
              <a:rPr lang="en-US" sz="2400" dirty="0"/>
              <a:t>Server socket created. Waiting for incoming data</a:t>
            </a:r>
            <a:r>
              <a:rPr lang="en-US" sz="2400" dirty="0" smtClean="0"/>
              <a:t>...");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//communication loop</a:t>
            </a:r>
          </a:p>
          <a:p>
            <a:pPr marL="0" indent="0">
              <a:buNone/>
            </a:pPr>
            <a:r>
              <a:rPr lang="en-US" sz="2400" dirty="0"/>
              <a:t>            while(true)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sock.receive</a:t>
            </a:r>
            <a:r>
              <a:rPr lang="en-US" sz="2400" dirty="0"/>
              <a:t>(incoming);</a:t>
            </a:r>
          </a:p>
          <a:p>
            <a:pPr marL="0" indent="0">
              <a:buNone/>
            </a:pPr>
            <a:r>
              <a:rPr lang="en-US" sz="2400" dirty="0"/>
              <a:t>                byte[] data = </a:t>
            </a:r>
            <a:r>
              <a:rPr lang="en-US" sz="2400" dirty="0" err="1"/>
              <a:t>incoming.getData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    String s = new String(data, 0, </a:t>
            </a:r>
            <a:r>
              <a:rPr lang="en-US" sz="2400" dirty="0" err="1"/>
              <a:t>incoming.getLength</a:t>
            </a:r>
            <a:r>
              <a:rPr lang="en-US" sz="2400" dirty="0" smtClean="0"/>
              <a:t>());        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390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04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//echo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message</a:t>
            </a:r>
          </a:p>
          <a:p>
            <a:pPr marL="0" indent="0">
              <a:buNone/>
            </a:pPr>
            <a:r>
              <a:rPr lang="en-US" dirty="0" smtClean="0"/>
              <a:t>packet(</a:t>
            </a:r>
            <a:r>
              <a:rPr lang="en-US" dirty="0" err="1" smtClean="0"/>
              <a:t>incoming.getAddress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incoming.getPort</a:t>
            </a:r>
            <a:r>
              <a:rPr lang="en-US" dirty="0"/>
              <a:t>() + " - " + s</a:t>
            </a:r>
            <a:r>
              <a:rPr lang="en-US" dirty="0" smtClean="0"/>
              <a:t>);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s = "OK : " + s;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s.getBytes</a:t>
            </a:r>
            <a:r>
              <a:rPr lang="en-US" dirty="0"/>
              <a:t>() , </a:t>
            </a:r>
            <a:r>
              <a:rPr lang="en-US" dirty="0" err="1"/>
              <a:t>s.getBytes</a:t>
            </a:r>
            <a:r>
              <a:rPr lang="en-US" dirty="0"/>
              <a:t>().length , </a:t>
            </a:r>
            <a:r>
              <a:rPr lang="en-US" dirty="0" err="1"/>
              <a:t>incoming.getAddress</a:t>
            </a:r>
            <a:r>
              <a:rPr lang="en-US" dirty="0"/>
              <a:t>() , </a:t>
            </a:r>
            <a:r>
              <a:rPr lang="en-US" dirty="0" err="1"/>
              <a:t>incoming.getPort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sock.send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 smtClean="0"/>
              <a:t>);      }           }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211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0636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port = 7777;</a:t>
            </a:r>
          </a:p>
          <a:p>
            <a:pPr marL="0" indent="0">
              <a:buNone/>
            </a:pPr>
            <a:r>
              <a:rPr lang="en-US" dirty="0"/>
              <a:t>        String s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8875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();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</a:t>
            </a:r>
            <a:r>
              <a:rPr lang="en-US" dirty="0"/>
              <a:t> host = </a:t>
            </a:r>
            <a:r>
              <a:rPr lang="en-US" dirty="0" err="1"/>
              <a:t>InetAddress.getByName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while(true)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//take input and send the packet</a:t>
            </a:r>
          </a:p>
          <a:p>
            <a:pPr marL="0" indent="0">
              <a:buNone/>
            </a:pPr>
            <a:r>
              <a:rPr lang="en-US" dirty="0"/>
              <a:t>                packet ("Enter message to send : ");</a:t>
            </a:r>
          </a:p>
          <a:p>
            <a:pPr marL="0" indent="0">
              <a:buNone/>
            </a:pPr>
            <a:r>
              <a:rPr lang="en-US" dirty="0"/>
              <a:t>                s = (String)</a:t>
            </a:r>
            <a:r>
              <a:rPr lang="en-US" dirty="0" err="1"/>
              <a:t>cin.readLine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byte[] b = </a:t>
            </a:r>
            <a:r>
              <a:rPr lang="en-US" dirty="0" err="1"/>
              <a:t>s.getBytes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74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2160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 </a:t>
            </a:r>
            <a:r>
              <a:rPr lang="en-US" sz="3200" dirty="0" err="1"/>
              <a:t>dp</a:t>
            </a:r>
            <a:r>
              <a:rPr lang="en-US" sz="3200" dirty="0"/>
              <a:t> = new </a:t>
            </a:r>
            <a:r>
              <a:rPr lang="en-US" sz="3200" dirty="0" err="1"/>
              <a:t>DatagramPacket</a:t>
            </a:r>
            <a:r>
              <a:rPr lang="en-US" sz="3200" dirty="0"/>
              <a:t>(b , </a:t>
            </a:r>
            <a:r>
              <a:rPr lang="en-US" sz="3200" dirty="0" err="1"/>
              <a:t>b.length</a:t>
            </a:r>
            <a:r>
              <a:rPr lang="en-US" sz="3200" dirty="0"/>
              <a:t> , host , port);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sock.send</a:t>
            </a:r>
            <a:r>
              <a:rPr lang="en-US" sz="3200" dirty="0"/>
              <a:t>(</a:t>
            </a:r>
            <a:r>
              <a:rPr lang="en-US" sz="3200" dirty="0" err="1"/>
              <a:t>dp</a:t>
            </a:r>
            <a:r>
              <a:rPr lang="en-US" sz="3200" dirty="0" smtClean="0"/>
              <a:t>);  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//now receive reply</a:t>
            </a:r>
          </a:p>
          <a:p>
            <a:pPr marL="0" indent="0">
              <a:buNone/>
            </a:pPr>
            <a:r>
              <a:rPr lang="en-US" sz="3200" dirty="0"/>
              <a:t>                //buffer to receive incoming data</a:t>
            </a:r>
          </a:p>
          <a:p>
            <a:pPr marL="0" indent="0">
              <a:buNone/>
            </a:pPr>
            <a:r>
              <a:rPr lang="en-US" sz="3200" dirty="0"/>
              <a:t>                byte[] buffer = new byte[65536];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reply = new </a:t>
            </a:r>
            <a:r>
              <a:rPr lang="en-US" sz="3200" dirty="0" err="1"/>
              <a:t>DatagramPacket</a:t>
            </a:r>
            <a:r>
              <a:rPr lang="en-US" sz="3200" dirty="0"/>
              <a:t>(buffer, </a:t>
            </a:r>
            <a:r>
              <a:rPr lang="en-US" sz="3200" dirty="0" err="1"/>
              <a:t>buffer.length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sock.receive</a:t>
            </a:r>
            <a:r>
              <a:rPr lang="en-US" sz="3200" dirty="0"/>
              <a:t>(reply</a:t>
            </a:r>
            <a:r>
              <a:rPr lang="en-US" sz="3200" dirty="0" smtClean="0"/>
              <a:t>); 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555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70332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               </a:t>
            </a:r>
            <a:r>
              <a:rPr lang="en-US" dirty="0"/>
              <a:t>byte[] data = </a:t>
            </a:r>
            <a:r>
              <a:rPr lang="en-US" dirty="0" err="1"/>
              <a:t>reply.getData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s = new String(data, 0, </a:t>
            </a:r>
            <a:r>
              <a:rPr lang="en-US" dirty="0" err="1"/>
              <a:t>reply.getLength</a:t>
            </a:r>
            <a:r>
              <a:rPr lang="en-US" dirty="0"/>
              <a:t>());</a:t>
            </a:r>
          </a:p>
          <a:p>
            <a:pPr marL="0" indent="0" algn="just">
              <a:buNone/>
            </a:pPr>
            <a:r>
              <a:rPr lang="en-US" dirty="0"/>
              <a:t>                 </a:t>
            </a:r>
          </a:p>
          <a:p>
            <a:pPr marL="0" indent="0" algn="just">
              <a:buNone/>
            </a:pPr>
            <a:r>
              <a:rPr lang="en-US" dirty="0" smtClean="0"/>
              <a:t>//</a:t>
            </a:r>
            <a:r>
              <a:rPr lang="en-US" dirty="0"/>
              <a:t>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</a:t>
            </a:r>
            <a:r>
              <a:rPr lang="en-US" dirty="0" smtClean="0"/>
              <a:t>                      message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packet(</a:t>
            </a:r>
            <a:r>
              <a:rPr lang="en-US" dirty="0" err="1" smtClean="0"/>
              <a:t>reply.getAddress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reply.getPort</a:t>
            </a:r>
            <a:r>
              <a:rPr lang="en-US" dirty="0"/>
              <a:t>() + " - " </a:t>
            </a:r>
            <a:r>
              <a:rPr lang="en-US" dirty="0" smtClean="0"/>
              <a:t>       + </a:t>
            </a:r>
            <a:r>
              <a:rPr lang="en-US" dirty="0"/>
              <a:t>s</a:t>
            </a:r>
            <a:r>
              <a:rPr lang="en-US" dirty="0" smtClean="0"/>
              <a:t>); }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 algn="just">
              <a:buNone/>
            </a:pPr>
            <a:r>
              <a:rPr lang="en-US" dirty="0"/>
              <a:t>        {</a:t>
            </a:r>
          </a:p>
          <a:p>
            <a:pPr marL="0" indent="0" algn="just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  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27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PROJECT_OPEN" val="0"/>
  <p:tag name="ARTICULATE_SLIDE_COUNT" val="9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784</TotalTime>
  <Words>4249</Words>
  <Application>Microsoft Office PowerPoint</Application>
  <PresentationFormat>Custom</PresentationFormat>
  <Paragraphs>794</Paragraphs>
  <Slides>91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Socket Communication</vt:lpstr>
      <vt:lpstr>Cont.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Example</vt:lpstr>
      <vt:lpstr>URLConnection Example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Java HttpURLConnection class</vt:lpstr>
      <vt:lpstr>How to get the object of HttpURLConnection class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DatagramSocket Class</vt:lpstr>
      <vt:lpstr>PowerPoint Presentation</vt:lpstr>
      <vt:lpstr>DatagramPacket Class</vt:lpstr>
      <vt:lpstr>Example:</vt:lpstr>
      <vt:lpstr>Cont.</vt:lpstr>
      <vt:lpstr>Cont.</vt:lpstr>
      <vt:lpstr>Cont.</vt:lpstr>
      <vt:lpstr>Cont.</vt:lpstr>
      <vt:lpstr>Server Program</vt:lpstr>
      <vt:lpstr>Cont.</vt:lpstr>
      <vt:lpstr>Cont.</vt:lpstr>
      <vt:lpstr>Client Program</vt:lpstr>
      <vt:lpstr>Cont.</vt:lpstr>
      <vt:lpstr>Cont.</vt:lpstr>
      <vt:lpstr>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79</cp:revision>
  <dcterms:created xsi:type="dcterms:W3CDTF">2020-06-15T16:18:40Z</dcterms:created>
  <dcterms:modified xsi:type="dcterms:W3CDTF">2022-07-11T05:48:10Z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