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27" r:id="rId45"/>
    <p:sldId id="328" r:id="rId46"/>
    <p:sldId id="293" r:id="rId47"/>
    <p:sldId id="294" r:id="rId48"/>
    <p:sldId id="295" r:id="rId49"/>
    <p:sldId id="329" r:id="rId50"/>
    <p:sldId id="330" r:id="rId51"/>
    <p:sldId id="296" r:id="rId52"/>
    <p:sldId id="297" r:id="rId53"/>
    <p:sldId id="331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</p:sldIdLst>
  <p:sldSz cx="12192000" cy="6858000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InetAddressTest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Daytime{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EchoDemoServer</a:t>
            </a:r>
            <a:endParaRPr lang="en-US" dirty="0"/>
          </a:p>
          <a:p>
            <a:r>
              <a:rPr lang="en-US" dirty="0" err="1"/>
              <a:t>EchoDemoClient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err="1" smtClean="0"/>
              <a:t>EchoServer</a:t>
            </a:r>
            <a:r>
              <a:rPr lang="en-US" sz="2400" dirty="0" smtClean="0"/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("message=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EchoServer.java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EchoClient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EchoClient.java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7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151</TotalTime>
  <Words>3299</Words>
  <Application>Microsoft Office PowerPoint</Application>
  <PresentationFormat>Custom</PresentationFormat>
  <Paragraphs>583</Paragraphs>
  <Slides>72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31</cp:revision>
  <dcterms:created xsi:type="dcterms:W3CDTF">2020-06-15T16:18:40Z</dcterms:created>
  <dcterms:modified xsi:type="dcterms:W3CDTF">2022-07-05T05:22:33Z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