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5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318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25" r:id="rId34"/>
    <p:sldId id="326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32" r:id="rId45"/>
    <p:sldId id="327" r:id="rId46"/>
    <p:sldId id="328" r:id="rId47"/>
    <p:sldId id="293" r:id="rId48"/>
    <p:sldId id="294" r:id="rId49"/>
    <p:sldId id="295" r:id="rId50"/>
    <p:sldId id="329" r:id="rId51"/>
    <p:sldId id="330" r:id="rId52"/>
    <p:sldId id="296" r:id="rId53"/>
    <p:sldId id="297" r:id="rId54"/>
    <p:sldId id="331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</p:sldIdLst>
  <p:sldSz cx="12192000" cy="6858000"/>
  <p:notesSz cx="6858000" cy="9144000"/>
  <p:custDataLst>
    <p:tags r:id="rId7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1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must 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InetAddressTest2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2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="" xmlns:a16="http://schemas.microsoft.com/office/drawing/2014/main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="" xmlns:a16="http://schemas.microsoft.com/office/drawing/2014/main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6731965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DayTime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Server1</a:t>
            </a:r>
            <a:endParaRPr lang="en-US" dirty="0"/>
          </a:p>
          <a:p>
            <a:r>
              <a:rPr lang="en-US" dirty="0" smtClean="0"/>
              <a:t>Client1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700" dirty="0"/>
              <a:t> </a:t>
            </a:r>
            <a:r>
              <a:rPr lang="en-US" sz="1700" dirty="0" smtClean="0"/>
              <a:t>Server1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("Client says=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143" y="0"/>
            <a:ext cx="10531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Program 1: Sending data </a:t>
            </a:r>
            <a:r>
              <a:rPr lang="en-US" sz="2400" b="1" dirty="0" smtClean="0"/>
              <a:t>from a </a:t>
            </a:r>
            <a:r>
              <a:rPr lang="en-US" sz="2400" b="1" dirty="0"/>
              <a:t>client to </a:t>
            </a:r>
            <a:r>
              <a:rPr lang="en-US" sz="2400" b="1" dirty="0" smtClean="0"/>
              <a:t>a server</a:t>
            </a:r>
            <a:endParaRPr lang="en-IN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9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smtClean="0"/>
              <a:t>Server1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("Client says=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Server1.java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Client1.java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24667"/>
              </p:ext>
            </p:extLst>
          </p:nvPr>
        </p:nvGraphicFramePr>
        <p:xfrm>
          <a:off x="3535680" y="863600"/>
          <a:ext cx="8214360" cy="40379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07180">
                  <a:extLst>
                    <a:ext uri="{9D8B030D-6E8A-4147-A177-3AD203B41FA5}">
                      <a16:colId xmlns="" xmlns:a16="http://schemas.microsoft.com/office/drawing/2014/main" val="4170491539"/>
                    </a:ext>
                  </a:extLst>
                </a:gridCol>
                <a:gridCol w="4107180">
                  <a:extLst>
                    <a:ext uri="{9D8B030D-6E8A-4147-A177-3AD203B41FA5}">
                      <a16:colId xmlns="" xmlns:a16="http://schemas.microsoft.com/office/drawing/2014/main" val="509871682"/>
                    </a:ext>
                  </a:extLst>
                </a:gridCol>
              </a:tblGrid>
              <a:tr h="6429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="" xmlns:a16="http://schemas.microsoft.com/office/drawing/2014/main" val="1470494853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639377761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getHost()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host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613002052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getPort()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Port Number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4086398249"/>
                  </a:ext>
                </a:extLst>
              </a:tr>
              <a:tr h="60254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String getFile()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file name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813433476"/>
                  </a:ext>
                </a:extLst>
              </a:tr>
              <a:tr h="9600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URLConnection openConnection()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instance of </a:t>
                      </a:r>
                      <a:r>
                        <a:rPr lang="en-US" sz="2000" dirty="0" err="1">
                          <a:effectLst/>
                        </a:rPr>
                        <a:t>URLConnection</a:t>
                      </a:r>
                      <a:r>
                        <a:rPr lang="en-US" sz="2000" dirty="0">
                          <a:effectLst/>
                        </a:rPr>
                        <a:t> i.e. associated with this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/>
                </a:tc>
                <a:extLst>
                  <a:ext uri="{0D108BD9-81ED-4DB2-BD59-A6C34878D82A}">
                    <a16:rowId xmlns="" xmlns:a16="http://schemas.microsoft.com/office/drawing/2014/main" val="215424004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First, it provides more control over the interaction with a server (especially an HTTP server) than the URL class. With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, 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smtClean="0"/>
              <a:t>Finally,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Construct a URL object.</a:t>
            </a:r>
            <a:endParaRPr lang="en-IN" sz="2800" dirty="0" smtClean="0"/>
          </a:p>
          <a:p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r>
              <a:rPr lang="en-US" sz="2800" dirty="0" smtClean="0"/>
              <a:t>Read the header fields.</a:t>
            </a:r>
            <a:endParaRPr lang="en-IN" sz="2800" dirty="0" smtClean="0"/>
          </a:p>
          <a:p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Construct a URL object.</a:t>
            </a:r>
            <a:endParaRPr lang="en-IN" sz="2600" dirty="0" smtClean="0"/>
          </a:p>
          <a:p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err="1"/>
              <a:t>ETag</a:t>
            </a:r>
            <a:r>
              <a:rPr lang="en-US" sz="2400" dirty="0"/>
              <a:t>: "1e05f2-89bb-380b196d"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Accept-Ranges: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2649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87452" cy="512064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port)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PROJECT_OPEN" val="0"/>
  <p:tag name="ARTICULATE_SLIDE_COUNT" val="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307</TotalTime>
  <Words>3312</Words>
  <Application>Microsoft Office PowerPoint</Application>
  <PresentationFormat>Custom</PresentationFormat>
  <Paragraphs>618</Paragraphs>
  <Slides>73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PowerPoint Presentation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Example</vt:lpstr>
      <vt:lpstr>URLConnection Example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Datagrams</vt:lpstr>
      <vt:lpstr>TCP vs. UDP</vt:lpstr>
      <vt:lpstr>UDP in Java</vt:lpstr>
      <vt:lpstr>Receiving DatagramPacket</vt:lpstr>
      <vt:lpstr>Sending Datagrams</vt:lpstr>
      <vt:lpstr>DatagramSocket</vt:lpstr>
      <vt:lpstr>Sending and Receiving Packets </vt:lpstr>
      <vt:lpstr>Example: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40</cp:revision>
  <dcterms:created xsi:type="dcterms:W3CDTF">2020-06-15T16:18:40Z</dcterms:created>
  <dcterms:modified xsi:type="dcterms:W3CDTF">2022-07-06T03:47:51Z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