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Pandey C" userId="719bcc0d-fd0b-4ed3-8a8c-d6a3676db542" providerId="ADAL" clId="{BA798C73-2808-4D7B-A226-37DDA4851DBB}"/>
    <pc:docChg chg="undo custSel addSld modSld">
      <pc:chgData name="Abhishek Pandey C" userId="719bcc0d-fd0b-4ed3-8a8c-d6a3676db542" providerId="ADAL" clId="{BA798C73-2808-4D7B-A226-37DDA4851DBB}" dt="2024-01-09T12:31:36.603" v="29" actId="962"/>
      <pc:docMkLst>
        <pc:docMk/>
      </pc:docMkLst>
      <pc:sldChg chg="addSp modSp new mod setBg">
        <pc:chgData name="Abhishek Pandey C" userId="719bcc0d-fd0b-4ed3-8a8c-d6a3676db542" providerId="ADAL" clId="{BA798C73-2808-4D7B-A226-37DDA4851DBB}" dt="2024-01-08T12:30:50.889" v="3" actId="27614"/>
        <pc:sldMkLst>
          <pc:docMk/>
          <pc:sldMk cId="917712991" sldId="263"/>
        </pc:sldMkLst>
        <pc:picChg chg="add mod">
          <ac:chgData name="Abhishek Pandey C" userId="719bcc0d-fd0b-4ed3-8a8c-d6a3676db542" providerId="ADAL" clId="{BA798C73-2808-4D7B-A226-37DDA4851DBB}" dt="2024-01-08T12:30:50.889" v="3" actId="27614"/>
          <ac:picMkLst>
            <pc:docMk/>
            <pc:sldMk cId="917712991" sldId="263"/>
            <ac:picMk id="3" creationId="{BBB91B4C-FB13-CA50-0511-A9CC198B1F04}"/>
          </ac:picMkLst>
        </pc:picChg>
      </pc:sldChg>
      <pc:sldChg chg="addSp delSp modSp new mod setBg">
        <pc:chgData name="Abhishek Pandey C" userId="719bcc0d-fd0b-4ed3-8a8c-d6a3676db542" providerId="ADAL" clId="{BA798C73-2808-4D7B-A226-37DDA4851DBB}" dt="2024-01-09T11:16:39.572" v="17" actId="26606"/>
        <pc:sldMkLst>
          <pc:docMk/>
          <pc:sldMk cId="2258154324" sldId="264"/>
        </pc:sldMkLst>
        <pc:spChg chg="add del">
          <ac:chgData name="Abhishek Pandey C" userId="719bcc0d-fd0b-4ed3-8a8c-d6a3676db542" providerId="ADAL" clId="{BA798C73-2808-4D7B-A226-37DDA4851DBB}" dt="2024-01-09T11:11:09.669" v="9" actId="26606"/>
          <ac:spMkLst>
            <pc:docMk/>
            <pc:sldMk cId="2258154324" sldId="264"/>
            <ac:spMk id="10" creationId="{736F0DFD-0954-464F-BF12-DD2E6F6E0380}"/>
          </ac:spMkLst>
        </pc:spChg>
        <pc:spChg chg="add del">
          <ac:chgData name="Abhishek Pandey C" userId="719bcc0d-fd0b-4ed3-8a8c-d6a3676db542" providerId="ADAL" clId="{BA798C73-2808-4D7B-A226-37DDA4851DBB}" dt="2024-01-09T11:11:09.669" v="9" actId="26606"/>
          <ac:spMkLst>
            <pc:docMk/>
            <pc:sldMk cId="2258154324" sldId="264"/>
            <ac:spMk id="11" creationId="{5F879AC3-D4CE-493C-ADC7-06205677F4F8}"/>
          </ac:spMkLst>
        </pc:spChg>
        <pc:spChg chg="add del">
          <ac:chgData name="Abhishek Pandey C" userId="719bcc0d-fd0b-4ed3-8a8c-d6a3676db542" providerId="ADAL" clId="{BA798C73-2808-4D7B-A226-37DDA4851DBB}" dt="2024-01-09T11:11:14.036" v="11" actId="26606"/>
          <ac:spMkLst>
            <pc:docMk/>
            <pc:sldMk cId="2258154324" sldId="264"/>
            <ac:spMk id="13" creationId="{42A4FC2C-047E-45A5-965D-8E1E3BF09BC6}"/>
          </ac:spMkLst>
        </pc:spChg>
        <pc:spChg chg="add del">
          <ac:chgData name="Abhishek Pandey C" userId="719bcc0d-fd0b-4ed3-8a8c-d6a3676db542" providerId="ADAL" clId="{BA798C73-2808-4D7B-A226-37DDA4851DBB}" dt="2024-01-09T11:16:39.572" v="17" actId="26606"/>
          <ac:spMkLst>
            <pc:docMk/>
            <pc:sldMk cId="2258154324" sldId="264"/>
            <ac:spMk id="15" creationId="{0B761509-3B9A-49A6-A84B-C3D86811697D}"/>
          </ac:spMkLst>
        </pc:spChg>
        <pc:spChg chg="add del">
          <ac:chgData name="Abhishek Pandey C" userId="719bcc0d-fd0b-4ed3-8a8c-d6a3676db542" providerId="ADAL" clId="{BA798C73-2808-4D7B-A226-37DDA4851DBB}" dt="2024-01-09T11:16:39.572" v="17" actId="26606"/>
          <ac:spMkLst>
            <pc:docMk/>
            <pc:sldMk cId="2258154324" sldId="264"/>
            <ac:spMk id="16" creationId="{91DE43FD-EB47-414A-B0AB-169B0FFFA527}"/>
          </ac:spMkLst>
        </pc:spChg>
        <pc:spChg chg="add">
          <ac:chgData name="Abhishek Pandey C" userId="719bcc0d-fd0b-4ed3-8a8c-d6a3676db542" providerId="ADAL" clId="{BA798C73-2808-4D7B-A226-37DDA4851DBB}" dt="2024-01-09T11:16:39.572" v="17" actId="26606"/>
          <ac:spMkLst>
            <pc:docMk/>
            <pc:sldMk cId="2258154324" sldId="264"/>
            <ac:spMk id="22" creationId="{22F15A2D-2324-487D-A02A-BF46C5C580EB}"/>
          </ac:spMkLst>
        </pc:spChg>
        <pc:spChg chg="add">
          <ac:chgData name="Abhishek Pandey C" userId="719bcc0d-fd0b-4ed3-8a8c-d6a3676db542" providerId="ADAL" clId="{BA798C73-2808-4D7B-A226-37DDA4851DBB}" dt="2024-01-09T11:16:39.572" v="17" actId="26606"/>
          <ac:spMkLst>
            <pc:docMk/>
            <pc:sldMk cId="2258154324" sldId="264"/>
            <ac:spMk id="24" creationId="{2AEAFA59-923A-4F54-8B49-44C970BCC323}"/>
          </ac:spMkLst>
        </pc:spChg>
        <pc:spChg chg="add">
          <ac:chgData name="Abhishek Pandey C" userId="719bcc0d-fd0b-4ed3-8a8c-d6a3676db542" providerId="ADAL" clId="{BA798C73-2808-4D7B-A226-37DDA4851DBB}" dt="2024-01-09T11:16:39.572" v="17" actId="26606"/>
          <ac:spMkLst>
            <pc:docMk/>
            <pc:sldMk cId="2258154324" sldId="264"/>
            <ac:spMk id="26" creationId="{C37E9D4B-7BFA-4D10-B666-547BAC499469}"/>
          </ac:spMkLst>
        </pc:spChg>
        <pc:grpChg chg="add del">
          <ac:chgData name="Abhishek Pandey C" userId="719bcc0d-fd0b-4ed3-8a8c-d6a3676db542" providerId="ADAL" clId="{BA798C73-2808-4D7B-A226-37DDA4851DBB}" dt="2024-01-09T11:16:39.572" v="17" actId="26606"/>
          <ac:grpSpMkLst>
            <pc:docMk/>
            <pc:sldMk cId="2258154324" sldId="264"/>
            <ac:grpSpMk id="12" creationId="{58495BCC-CE77-4CC2-952E-846F41119FD5}"/>
          </ac:grpSpMkLst>
        </pc:grpChg>
        <pc:picChg chg="add mod">
          <ac:chgData name="Abhishek Pandey C" userId="719bcc0d-fd0b-4ed3-8a8c-d6a3676db542" providerId="ADAL" clId="{BA798C73-2808-4D7B-A226-37DDA4851DBB}" dt="2024-01-09T11:16:39.572" v="17" actId="26606"/>
          <ac:picMkLst>
            <pc:docMk/>
            <pc:sldMk cId="2258154324" sldId="264"/>
            <ac:picMk id="3" creationId="{1BC1DAC5-3E02-88CB-C6FA-EDD15D99DCDD}"/>
          </ac:picMkLst>
        </pc:picChg>
        <pc:cxnChg chg="add del">
          <ac:chgData name="Abhishek Pandey C" userId="719bcc0d-fd0b-4ed3-8a8c-d6a3676db542" providerId="ADAL" clId="{BA798C73-2808-4D7B-A226-37DDA4851DBB}" dt="2024-01-09T11:11:05.033" v="7" actId="26606"/>
          <ac:cxnSpMkLst>
            <pc:docMk/>
            <pc:sldMk cId="2258154324" sldId="264"/>
            <ac:cxnSpMk id="8" creationId="{22F6364A-B358-4BEE-B158-0734D2C938D4}"/>
          </ac:cxnSpMkLst>
        </pc:cxnChg>
      </pc:sldChg>
      <pc:sldChg chg="addSp modSp new mod setBg">
        <pc:chgData name="Abhishek Pandey C" userId="719bcc0d-fd0b-4ed3-8a8c-d6a3676db542" providerId="ADAL" clId="{BA798C73-2808-4D7B-A226-37DDA4851DBB}" dt="2024-01-09T11:11:49.722" v="16" actId="26606"/>
        <pc:sldMkLst>
          <pc:docMk/>
          <pc:sldMk cId="1955034444" sldId="265"/>
        </pc:sldMkLst>
        <pc:spChg chg="add">
          <ac:chgData name="Abhishek Pandey C" userId="719bcc0d-fd0b-4ed3-8a8c-d6a3676db542" providerId="ADAL" clId="{BA798C73-2808-4D7B-A226-37DDA4851DBB}" dt="2024-01-09T11:11:49.722" v="16" actId="26606"/>
          <ac:spMkLst>
            <pc:docMk/>
            <pc:sldMk cId="1955034444" sldId="265"/>
            <ac:spMk id="8" creationId="{69D184B2-2226-4E31-BCCB-444330767440}"/>
          </ac:spMkLst>
        </pc:spChg>
        <pc:spChg chg="add">
          <ac:chgData name="Abhishek Pandey C" userId="719bcc0d-fd0b-4ed3-8a8c-d6a3676db542" providerId="ADAL" clId="{BA798C73-2808-4D7B-A226-37DDA4851DBB}" dt="2024-01-09T11:11:49.722" v="16" actId="26606"/>
          <ac:spMkLst>
            <pc:docMk/>
            <pc:sldMk cId="1955034444" sldId="265"/>
            <ac:spMk id="10" creationId="{1AC4D4E3-486A-464A-8EC8-D44881097267}"/>
          </ac:spMkLst>
        </pc:spChg>
        <pc:spChg chg="add">
          <ac:chgData name="Abhishek Pandey C" userId="719bcc0d-fd0b-4ed3-8a8c-d6a3676db542" providerId="ADAL" clId="{BA798C73-2808-4D7B-A226-37DDA4851DBB}" dt="2024-01-09T11:11:49.722" v="16" actId="26606"/>
          <ac:spMkLst>
            <pc:docMk/>
            <pc:sldMk cId="1955034444" sldId="265"/>
            <ac:spMk id="12" creationId="{864DE13E-58EB-4475-B79C-0D4FC651239B}"/>
          </ac:spMkLst>
        </pc:spChg>
        <pc:picChg chg="add mod">
          <ac:chgData name="Abhishek Pandey C" userId="719bcc0d-fd0b-4ed3-8a8c-d6a3676db542" providerId="ADAL" clId="{BA798C73-2808-4D7B-A226-37DDA4851DBB}" dt="2024-01-09T11:11:49.722" v="16" actId="26606"/>
          <ac:picMkLst>
            <pc:docMk/>
            <pc:sldMk cId="1955034444" sldId="265"/>
            <ac:picMk id="3" creationId="{0B76ABEE-27E0-1811-3197-A1E63B088C7D}"/>
          </ac:picMkLst>
        </pc:picChg>
      </pc:sldChg>
      <pc:sldChg chg="addSp modSp new mod setBg">
        <pc:chgData name="Abhishek Pandey C" userId="719bcc0d-fd0b-4ed3-8a8c-d6a3676db542" providerId="ADAL" clId="{BA798C73-2808-4D7B-A226-37DDA4851DBB}" dt="2024-01-09T11:32:40.234" v="20" actId="26606"/>
        <pc:sldMkLst>
          <pc:docMk/>
          <pc:sldMk cId="1654741003" sldId="266"/>
        </pc:sldMkLst>
        <pc:spChg chg="add">
          <ac:chgData name="Abhishek Pandey C" userId="719bcc0d-fd0b-4ed3-8a8c-d6a3676db542" providerId="ADAL" clId="{BA798C73-2808-4D7B-A226-37DDA4851DBB}" dt="2024-01-09T11:32:40.234" v="20" actId="26606"/>
          <ac:spMkLst>
            <pc:docMk/>
            <pc:sldMk cId="1654741003" sldId="266"/>
            <ac:spMk id="8" creationId="{AB8C311F-7253-4AED-9701-7FC0708C41C7}"/>
          </ac:spMkLst>
        </pc:spChg>
        <pc:spChg chg="add">
          <ac:chgData name="Abhishek Pandey C" userId="719bcc0d-fd0b-4ed3-8a8c-d6a3676db542" providerId="ADAL" clId="{BA798C73-2808-4D7B-A226-37DDA4851DBB}" dt="2024-01-09T11:32:40.234" v="20" actId="26606"/>
          <ac:spMkLst>
            <pc:docMk/>
            <pc:sldMk cId="1654741003" sldId="266"/>
            <ac:spMk id="10" creationId="{E2384209-CB15-4CDF-9D31-C44FD9A3F20D}"/>
          </ac:spMkLst>
        </pc:spChg>
        <pc:spChg chg="add">
          <ac:chgData name="Abhishek Pandey C" userId="719bcc0d-fd0b-4ed3-8a8c-d6a3676db542" providerId="ADAL" clId="{BA798C73-2808-4D7B-A226-37DDA4851DBB}" dt="2024-01-09T11:32:40.234" v="20" actId="26606"/>
          <ac:spMkLst>
            <pc:docMk/>
            <pc:sldMk cId="1654741003" sldId="266"/>
            <ac:spMk id="12" creationId="{2633B3B5-CC90-43F0-8714-D31D1F3F0209}"/>
          </ac:spMkLst>
        </pc:spChg>
        <pc:spChg chg="add">
          <ac:chgData name="Abhishek Pandey C" userId="719bcc0d-fd0b-4ed3-8a8c-d6a3676db542" providerId="ADAL" clId="{BA798C73-2808-4D7B-A226-37DDA4851DBB}" dt="2024-01-09T11:32:40.234" v="20" actId="26606"/>
          <ac:spMkLst>
            <pc:docMk/>
            <pc:sldMk cId="1654741003" sldId="266"/>
            <ac:spMk id="14" creationId="{A8D57A06-A426-446D-B02C-A2DC6B62E45E}"/>
          </ac:spMkLst>
        </pc:spChg>
        <pc:picChg chg="add mod">
          <ac:chgData name="Abhishek Pandey C" userId="719bcc0d-fd0b-4ed3-8a8c-d6a3676db542" providerId="ADAL" clId="{BA798C73-2808-4D7B-A226-37DDA4851DBB}" dt="2024-01-09T11:32:40.234" v="20" actId="26606"/>
          <ac:picMkLst>
            <pc:docMk/>
            <pc:sldMk cId="1654741003" sldId="266"/>
            <ac:picMk id="3" creationId="{658D5FFA-B20E-3E64-0936-0957AAFD5B0E}"/>
          </ac:picMkLst>
        </pc:picChg>
      </pc:sldChg>
      <pc:sldChg chg="addSp modSp new mod setBg">
        <pc:chgData name="Abhishek Pandey C" userId="719bcc0d-fd0b-4ed3-8a8c-d6a3676db542" providerId="ADAL" clId="{BA798C73-2808-4D7B-A226-37DDA4851DBB}" dt="2024-01-09T11:56:37.175" v="24" actId="27614"/>
        <pc:sldMkLst>
          <pc:docMk/>
          <pc:sldMk cId="1668683814" sldId="267"/>
        </pc:sldMkLst>
        <pc:spChg chg="add">
          <ac:chgData name="Abhishek Pandey C" userId="719bcc0d-fd0b-4ed3-8a8c-d6a3676db542" providerId="ADAL" clId="{BA798C73-2808-4D7B-A226-37DDA4851DBB}" dt="2024-01-09T11:55:09.859" v="23" actId="26606"/>
          <ac:spMkLst>
            <pc:docMk/>
            <pc:sldMk cId="1668683814" sldId="267"/>
            <ac:spMk id="8" creationId="{F3060C83-F051-4F0E-ABAD-AA0DFC48B218}"/>
          </ac:spMkLst>
        </pc:spChg>
        <pc:spChg chg="add">
          <ac:chgData name="Abhishek Pandey C" userId="719bcc0d-fd0b-4ed3-8a8c-d6a3676db542" providerId="ADAL" clId="{BA798C73-2808-4D7B-A226-37DDA4851DBB}" dt="2024-01-09T11:55:09.859" v="23" actId="26606"/>
          <ac:spMkLst>
            <pc:docMk/>
            <pc:sldMk cId="1668683814" sldId="267"/>
            <ac:spMk id="10" creationId="{83C98ABE-055B-441F-B07E-44F97F083C39}"/>
          </ac:spMkLst>
        </pc:spChg>
        <pc:spChg chg="add">
          <ac:chgData name="Abhishek Pandey C" userId="719bcc0d-fd0b-4ed3-8a8c-d6a3676db542" providerId="ADAL" clId="{BA798C73-2808-4D7B-A226-37DDA4851DBB}" dt="2024-01-09T11:55:09.859" v="23" actId="26606"/>
          <ac:spMkLst>
            <pc:docMk/>
            <pc:sldMk cId="1668683814" sldId="267"/>
            <ac:spMk id="12" creationId="{29FDB030-9B49-4CED-8CCD-4D99382388AC}"/>
          </ac:spMkLst>
        </pc:spChg>
        <pc:spChg chg="add">
          <ac:chgData name="Abhishek Pandey C" userId="719bcc0d-fd0b-4ed3-8a8c-d6a3676db542" providerId="ADAL" clId="{BA798C73-2808-4D7B-A226-37DDA4851DBB}" dt="2024-01-09T11:55:09.859" v="23" actId="26606"/>
          <ac:spMkLst>
            <pc:docMk/>
            <pc:sldMk cId="1668683814" sldId="267"/>
            <ac:spMk id="14" creationId="{3783CA14-24A1-485C-8B30-D6A5D87987AD}"/>
          </ac:spMkLst>
        </pc:spChg>
        <pc:spChg chg="add">
          <ac:chgData name="Abhishek Pandey C" userId="719bcc0d-fd0b-4ed3-8a8c-d6a3676db542" providerId="ADAL" clId="{BA798C73-2808-4D7B-A226-37DDA4851DBB}" dt="2024-01-09T11:55:09.859" v="23" actId="26606"/>
          <ac:spMkLst>
            <pc:docMk/>
            <pc:sldMk cId="1668683814" sldId="267"/>
            <ac:spMk id="16" creationId="{9A97C86A-04D6-40F7-AE84-31AB43E6A846}"/>
          </ac:spMkLst>
        </pc:spChg>
        <pc:spChg chg="add">
          <ac:chgData name="Abhishek Pandey C" userId="719bcc0d-fd0b-4ed3-8a8c-d6a3676db542" providerId="ADAL" clId="{BA798C73-2808-4D7B-A226-37DDA4851DBB}" dt="2024-01-09T11:55:09.859" v="23" actId="26606"/>
          <ac:spMkLst>
            <pc:docMk/>
            <pc:sldMk cId="1668683814" sldId="267"/>
            <ac:spMk id="18" creationId="{FF9F2414-84E8-453E-B1F3-389FDE8192D9}"/>
          </ac:spMkLst>
        </pc:spChg>
        <pc:spChg chg="add">
          <ac:chgData name="Abhishek Pandey C" userId="719bcc0d-fd0b-4ed3-8a8c-d6a3676db542" providerId="ADAL" clId="{BA798C73-2808-4D7B-A226-37DDA4851DBB}" dt="2024-01-09T11:55:09.859" v="23" actId="26606"/>
          <ac:spMkLst>
            <pc:docMk/>
            <pc:sldMk cId="1668683814" sldId="267"/>
            <ac:spMk id="20" creationId="{3ECA69A1-7536-43AC-85EF-C7106179F5ED}"/>
          </ac:spMkLst>
        </pc:spChg>
        <pc:picChg chg="add mod">
          <ac:chgData name="Abhishek Pandey C" userId="719bcc0d-fd0b-4ed3-8a8c-d6a3676db542" providerId="ADAL" clId="{BA798C73-2808-4D7B-A226-37DDA4851DBB}" dt="2024-01-09T11:56:37.175" v="24" actId="27614"/>
          <ac:picMkLst>
            <pc:docMk/>
            <pc:sldMk cId="1668683814" sldId="267"/>
            <ac:picMk id="3" creationId="{643A770F-0191-EFFF-EE5C-C3E7AA588113}"/>
          </ac:picMkLst>
        </pc:picChg>
      </pc:sldChg>
      <pc:sldChg chg="addSp modSp new mod setBg">
        <pc:chgData name="Abhishek Pandey C" userId="719bcc0d-fd0b-4ed3-8a8c-d6a3676db542" providerId="ADAL" clId="{BA798C73-2808-4D7B-A226-37DDA4851DBB}" dt="2024-01-09T12:31:36.603" v="29" actId="962"/>
        <pc:sldMkLst>
          <pc:docMk/>
          <pc:sldMk cId="3687444035" sldId="268"/>
        </pc:sldMkLst>
        <pc:picChg chg="add mod">
          <ac:chgData name="Abhishek Pandey C" userId="719bcc0d-fd0b-4ed3-8a8c-d6a3676db542" providerId="ADAL" clId="{BA798C73-2808-4D7B-A226-37DDA4851DBB}" dt="2024-01-09T12:31:36.603" v="29" actId="962"/>
          <ac:picMkLst>
            <pc:docMk/>
            <pc:sldMk cId="3687444035" sldId="268"/>
            <ac:picMk id="3" creationId="{971C3C0D-5B0F-04C7-EC0A-4CE7FFEA74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A4F3-19F0-C1D8-DBD9-9F93C76C7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08538-B2E2-A18A-8D68-4AC3B7F6C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D1219-125F-8DD1-71DB-69EFD818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EF77-D7B3-4979-AA86-DE80ED525C97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1A2AE-A478-773C-0459-07E332B6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8ED27-20C0-A69F-765E-6033B6C6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CDBB-303F-4F6A-8F94-5FC20537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5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A7DF-F05E-DA64-7387-3E95AC472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30BC7-BA34-6C70-B754-8CD60A2C8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DB810-2028-83EC-FE3F-33ECA91F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EF77-D7B3-4979-AA86-DE80ED525C97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363DD-BEA2-AD40-C09B-0459C2D2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D8901-EAAF-C14A-EBAB-32A1F391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CDBB-303F-4F6A-8F94-5FC20537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44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E14F1-AB41-ACCE-5383-DD5EAE11A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312A-1F3C-BCDB-CEB6-36E99B57F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E9B75-972F-601C-B875-90FE74E7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EF77-D7B3-4979-AA86-DE80ED525C97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58BC2-8845-9F56-5440-9D44EDF0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D7B01-DEB6-25F6-C3A6-A8B91DE7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CDBB-303F-4F6A-8F94-5FC20537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48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ACD5-6FB7-1D41-9260-059920A2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AC3D5-1158-4694-B860-B318C49C5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C5268-DF0C-D53D-53A4-91DC525C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EF77-D7B3-4979-AA86-DE80ED525C97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0F8F2-2BB3-15E5-CC6A-1453A6B9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D159D-311B-C3F6-BC59-E4C072D2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CDBB-303F-4F6A-8F94-5FC20537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51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9789-9DC2-5E05-E9F6-BB10B613C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AF1FC-DE89-1218-8207-A2C80AC05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D6EA-3545-4354-0E0F-C484417A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EF77-D7B3-4979-AA86-DE80ED525C97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91B44-CCA0-B313-1EE1-876485A0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8868A-6FC9-6DA8-4783-87A6696C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CDBB-303F-4F6A-8F94-5FC20537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22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4757-AF10-2D56-7310-0EF8CD4B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B415F-4309-7724-21D2-A351FBBF6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77695-CF88-C98E-4E68-313EFCB17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0D7E8-0C9C-1804-2522-EBF6B34C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EF77-D7B3-4979-AA86-DE80ED525C97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10FC2-1141-D8A7-20AA-084AF859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D702B-B5A8-C034-588B-CA5DA47A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CDBB-303F-4F6A-8F94-5FC20537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82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CC41-1DDA-20D2-571E-67A97EF8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D4254-097B-A8CD-55B8-FE7342144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1C1D2-4AD1-1683-14D8-B46B5B5CE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D1B1FA-92DC-CC10-8344-531A37319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4F064-ABB1-73F8-4E48-3E824FD34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F1979-8A0F-09CC-D9BF-14A94B6C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EF77-D7B3-4979-AA86-DE80ED525C97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0E469-48BB-12A1-B6B1-47A3C02D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E883E-058A-0759-14A3-3DADB58B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CDBB-303F-4F6A-8F94-5FC20537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1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7918-C8A6-40C2-6291-646A1824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B9CB1-2612-8A38-0DE2-099539C2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EF77-D7B3-4979-AA86-DE80ED525C97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D3EE9-BDAE-9453-7F99-2910815D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8AD37-C9DB-B487-A405-F22C0E9E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CDBB-303F-4F6A-8F94-5FC20537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58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0F7525-B06F-164F-E9AA-1F76743D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EF77-D7B3-4979-AA86-DE80ED525C97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CDD4B-74D3-BCCF-2F36-A5B98AF58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C1CFF-8895-D643-755A-5751E6BB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CDBB-303F-4F6A-8F94-5FC20537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6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6CB8-37A0-50D3-316F-6782CA65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F6311-661D-2321-02AB-D60A30254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73515-2E5A-8488-9433-A04DE0F3D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8C582-F42D-E857-9F03-FC4B1BF5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EF77-D7B3-4979-AA86-DE80ED525C97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B8CC2-2E63-90F5-450B-CD1E679B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06BBD-EBE2-DFF8-DBA2-D6D78056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CDBB-303F-4F6A-8F94-5FC20537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77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8361-F545-B490-0E48-C95F08045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413CB-3F3F-E587-52E5-FBEA5C3E9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93176-496E-D543-EF4B-F829B4A74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77155-00A1-281D-C154-5B0932A5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EF77-D7B3-4979-AA86-DE80ED525C97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BBE3E-FA7C-CD3E-3F99-97600BE5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488B3-9907-0CC0-C5B3-9CEC22A2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3CDBB-303F-4F6A-8F94-5FC20537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55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1D3A1-C4E2-42C6-1577-D092D70A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986C8-BDF2-2CA8-3AA7-80C1F16A5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0E116-AE5B-6BC5-0DAF-2E863F476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EEF77-D7B3-4979-AA86-DE80ED525C97}" type="datetimeFigureOut">
              <a:rPr lang="en-IN" smtClean="0"/>
              <a:t>09-01-2024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C6F43-674F-DCBB-F79A-E8E6899A5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4963C-1A42-A16B-D535-50928EAF2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CDBB-303F-4F6A-8F94-5FC20537B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87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A82A-84AB-AF15-C9AE-4D693155C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298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76ABEE-27E0-1811-3197-A1E63B088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78" y="1532457"/>
            <a:ext cx="9664846" cy="361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3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8D5FFA-B20E-3E64-0936-0957AAFD5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200"/>
            <a:ext cx="914399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4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data flow&#10;&#10;Description automatically generated">
            <a:extLst>
              <a:ext uri="{FF2B5EF4-FFF2-40B4-BE49-F238E27FC236}">
                <a16:creationId xmlns:a16="http://schemas.microsoft.com/office/drawing/2014/main" id="{643A770F-0191-EFFF-EE5C-C3E7AA588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961" y="643467"/>
            <a:ext cx="537607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8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data integrity&#10;&#10;Description automatically generated">
            <a:extLst>
              <a:ext uri="{FF2B5EF4-FFF2-40B4-BE49-F238E27FC236}">
                <a16:creationId xmlns:a16="http://schemas.microsoft.com/office/drawing/2014/main" id="{971C3C0D-5B0F-04C7-EC0A-4CE7FFEA7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803" y="643466"/>
            <a:ext cx="71423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4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4F82E0-BE5E-742C-9FCA-9F7C8C5F4BB6}"/>
              </a:ext>
            </a:extLst>
          </p:cNvPr>
          <p:cNvSpPr txBox="1"/>
          <p:nvPr/>
        </p:nvSpPr>
        <p:spPr>
          <a:xfrm>
            <a:off x="885825" y="1028700"/>
            <a:ext cx="10077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IMPORTANCE OF DATA</a:t>
            </a:r>
            <a:endParaRPr lang="en-IN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C8166-9A01-B8D0-55A1-4CF522E26982}"/>
              </a:ext>
            </a:extLst>
          </p:cNvPr>
          <p:cNvSpPr txBox="1"/>
          <p:nvPr/>
        </p:nvSpPr>
        <p:spPr>
          <a:xfrm>
            <a:off x="885825" y="2133600"/>
            <a:ext cx="100774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REVOLUTIONS:-</a:t>
            </a:r>
          </a:p>
          <a:p>
            <a:r>
              <a:rPr lang="en-US" sz="2800" b="1" dirty="0"/>
              <a:t>  1. COMPUTERS</a:t>
            </a:r>
          </a:p>
          <a:p>
            <a:r>
              <a:rPr lang="en-US" sz="2800" b="1" dirty="0"/>
              <a:t>  2. INTERNET</a:t>
            </a:r>
          </a:p>
          <a:p>
            <a:r>
              <a:rPr lang="en-US" sz="2800" b="1" dirty="0"/>
              <a:t>  3. AI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51764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39033A68-D656-0318-BAEC-83FE80CC3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8" y="288485"/>
            <a:ext cx="9839324" cy="57122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7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D2808B2-574F-6A19-9EF1-56F4CB8C3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21" y="643467"/>
            <a:ext cx="9323957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9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307EF1-80B9-1C50-58CE-A8E90870E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217" y="171450"/>
            <a:ext cx="8085566" cy="668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7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1D25BC2-7ECF-86CD-B350-B1352976B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29" y="643467"/>
            <a:ext cx="8377541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892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7A96E35-0881-B362-28F5-17B152532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397" y="288485"/>
            <a:ext cx="6921780" cy="635044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5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BB91B4C-FB13-CA50-0511-A9CC198B1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568" y="643466"/>
            <a:ext cx="804486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1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paper&#10;&#10;Description automatically generated">
            <a:extLst>
              <a:ext uri="{FF2B5EF4-FFF2-40B4-BE49-F238E27FC236}">
                <a16:creationId xmlns:a16="http://schemas.microsoft.com/office/drawing/2014/main" id="{1BC1DAC5-3E02-88CB-C6FA-EDD15D99D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835" y="918546"/>
            <a:ext cx="4369365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5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18</Words>
  <Application>Microsoft Office PowerPoint</Application>
  <PresentationFormat>Widescreen</PresentationFormat>
  <Paragraphs>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Abhishek Pandey C</dc:creator>
  <cp:lastModifiedBy>Abhishek Pandey C</cp:lastModifiedBy>
  <cp:revision>1</cp:revision>
  <dcterms:created xsi:type="dcterms:W3CDTF">2023-08-17T04:31:37Z</dcterms:created>
  <dcterms:modified xsi:type="dcterms:W3CDTF">2024-01-09T12:31:43Z</dcterms:modified>
</cp:coreProperties>
</file>