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3120D-5F62-4757-983B-415BE39767EF}" v="2" dt="2024-03-12T12:06:11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andey C" userId="719bcc0d-fd0b-4ed3-8a8c-d6a3676db542" providerId="ADAL" clId="{1063120D-5F62-4757-983B-415BE39767EF}"/>
    <pc:docChg chg="undo custSel modSld">
      <pc:chgData name="Abhishek Pandey C" userId="719bcc0d-fd0b-4ed3-8a8c-d6a3676db542" providerId="ADAL" clId="{1063120D-5F62-4757-983B-415BE39767EF}" dt="2024-03-12T12:06:27.779" v="54" actId="26606"/>
      <pc:docMkLst>
        <pc:docMk/>
      </pc:docMkLst>
      <pc:sldChg chg="addSp delSp modSp mod setBg">
        <pc:chgData name="Abhishek Pandey C" userId="719bcc0d-fd0b-4ed3-8a8c-d6a3676db542" providerId="ADAL" clId="{1063120D-5F62-4757-983B-415BE39767EF}" dt="2024-03-12T12:03:15.766" v="17" actId="26606"/>
        <pc:sldMkLst>
          <pc:docMk/>
          <pc:sldMk cId="3458651030" sldId="259"/>
        </pc:sldMkLst>
        <pc:spChg chg="add mod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4" creationId="{3FCBE50E-C719-B4D4-5323-AFC61ED2C6C0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8" creationId="{F3060C83-F051-4F0E-ABAD-AA0DFC48B218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0" creationId="{83C98ABE-055B-441F-B07E-44F97F083C39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2" creationId="{29FDB030-9B49-4CED-8CCD-4D99382388AC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4" creationId="{3783CA14-24A1-485C-8B30-D6A5D87987AD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6" creationId="{9A97C86A-04D6-40F7-AE84-31AB43E6A846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8" creationId="{FF9F2414-84E8-453E-B1F3-389FDE8192D9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20" creationId="{3ECA69A1-7536-43AC-85EF-C7106179F5ED}"/>
          </ac:spMkLst>
        </pc:spChg>
        <pc:spChg chg="add del">
          <ac:chgData name="Abhishek Pandey C" userId="719bcc0d-fd0b-4ed3-8a8c-d6a3676db542" providerId="ADAL" clId="{1063120D-5F62-4757-983B-415BE39767EF}" dt="2024-03-12T12:02:54.139" v="4" actId="26606"/>
          <ac:spMkLst>
            <pc:docMk/>
            <pc:sldMk cId="3458651030" sldId="259"/>
            <ac:spMk id="22" creationId="{42A4FC2C-047E-45A5-965D-8E1E3BF09BC6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4" creationId="{F3060C83-F051-4F0E-ABAD-AA0DFC48B218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5" creationId="{83C98ABE-055B-441F-B07E-44F97F083C39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6" creationId="{29FDB030-9B49-4CED-8CCD-4D99382388AC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7" creationId="{3783CA14-24A1-485C-8B30-D6A5D87987AD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8" creationId="{9A97C86A-04D6-40F7-AE84-31AB43E6A846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9" creationId="{FF9F2414-84E8-453E-B1F3-389FDE8192D9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30" creationId="{3ECA69A1-7536-43AC-85EF-C7106179F5ED}"/>
          </ac:spMkLst>
        </pc:spChg>
        <pc:spChg chg="add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35" creationId="{D4771268-CB57-404A-9271-370EB28F6090}"/>
          </ac:spMkLst>
        </pc:spChg>
        <pc:picChg chg="add mod ord">
          <ac:chgData name="Abhishek Pandey C" userId="719bcc0d-fd0b-4ed3-8a8c-d6a3676db542" providerId="ADAL" clId="{1063120D-5F62-4757-983B-415BE39767EF}" dt="2024-03-12T12:03:15.766" v="17" actId="26606"/>
          <ac:picMkLst>
            <pc:docMk/>
            <pc:sldMk cId="3458651030" sldId="259"/>
            <ac:picMk id="3" creationId="{B4241A15-7EFD-104F-6568-840CB17D4EC5}"/>
          </ac:picMkLst>
        </pc:picChg>
      </pc:sldChg>
      <pc:sldChg chg="addSp modSp mod setBg">
        <pc:chgData name="Abhishek Pandey C" userId="719bcc0d-fd0b-4ed3-8a8c-d6a3676db542" providerId="ADAL" clId="{1063120D-5F62-4757-983B-415BE39767EF}" dt="2024-03-12T12:06:27.779" v="54" actId="26606"/>
        <pc:sldMkLst>
          <pc:docMk/>
          <pc:sldMk cId="2704026054" sldId="260"/>
        </pc:sldMkLst>
        <pc:spChg chg="add mod">
          <ac:chgData name="Abhishek Pandey C" userId="719bcc0d-fd0b-4ed3-8a8c-d6a3676db542" providerId="ADAL" clId="{1063120D-5F62-4757-983B-415BE39767EF}" dt="2024-03-12T12:06:27.779" v="54" actId="26606"/>
          <ac:spMkLst>
            <pc:docMk/>
            <pc:sldMk cId="2704026054" sldId="260"/>
            <ac:spMk id="4" creationId="{D4EB4F2A-DFEE-77BE-1864-5296CB200877}"/>
          </ac:spMkLst>
        </pc:spChg>
        <pc:spChg chg="add">
          <ac:chgData name="Abhishek Pandey C" userId="719bcc0d-fd0b-4ed3-8a8c-d6a3676db542" providerId="ADAL" clId="{1063120D-5F62-4757-983B-415BE39767EF}" dt="2024-03-12T12:06:27.779" v="54" actId="26606"/>
          <ac:spMkLst>
            <pc:docMk/>
            <pc:sldMk cId="2704026054" sldId="260"/>
            <ac:spMk id="9" creationId="{D4771268-CB57-404A-9271-370EB28F6090}"/>
          </ac:spMkLst>
        </pc:spChg>
        <pc:picChg chg="add mod ord">
          <ac:chgData name="Abhishek Pandey C" userId="719bcc0d-fd0b-4ed3-8a8c-d6a3676db542" providerId="ADAL" clId="{1063120D-5F62-4757-983B-415BE39767EF}" dt="2024-03-12T12:06:27.779" v="54" actId="26606"/>
          <ac:picMkLst>
            <pc:docMk/>
            <pc:sldMk cId="2704026054" sldId="260"/>
            <ac:picMk id="3" creationId="{D9F8A880-B439-7F6D-A1CB-3734BDE7F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6EF-56F9-8634-E38C-EA49F52FB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D88A-313F-89FC-D63E-C059835A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7D0C-7782-C3E9-12F6-E5782994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5A7C-4C5E-9A5F-4E16-BA80ADE5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57B-832B-C3BF-57B1-37360E97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6644-95F1-8C51-CEC2-DD93818E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D3A4-81C0-406A-F698-FD211EFD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F116-0EFB-1BCD-F6B2-75485B21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E45B-2DF7-9DD9-5DD3-E374439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F766-A91A-C188-D1CC-75668020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8B203-EB46-777B-02A8-32DFD810E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0C2BF-D86A-2B3D-04B6-D29A50ACE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C3B2-70DE-52CC-B426-71FD1C4D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B243-DF00-F3E0-EDB9-05486241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33A1-8ED1-3129-6A9D-BE966925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FB66-3541-4EFF-E2D6-BFDE1E0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EDAB-96C5-A43E-6F7A-769FE6C4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5E14-9B91-B310-A8B5-E9BB22F5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3262D-A00D-6814-EBFF-455BC929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22BD7-91AD-C49E-E987-E236EFFD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2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156-BC72-1224-A3E5-4EC6992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A7761-2E54-7739-3527-E72D21C7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EB50-5EB4-10B2-9C6D-3AA630B3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46D2-B638-41FE-9585-9155D2C2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236D-E558-1EA7-5CAE-EE6AF59A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2F7D-F912-EB25-E204-254CEE8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41D9-45DA-54C0-2E9F-5498D786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0B30B-3ED8-9B2F-1CFD-0D34041F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FE4FB-5551-1F93-41A4-F559554B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8E3D-541F-C4EC-EF10-204203B6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B8E0-5ACE-CCDE-3239-E1F49934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6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7888-2CCD-5645-56BD-68AF439A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C471-536A-7FA3-90D8-ED25FB7F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7438-FFFB-07C6-8D7F-4686FE912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44356-821F-4ED9-CED6-8941083D6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D7E7-7493-DEAD-A10D-A948253F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D350-BDCA-8023-5B81-AE7D7A46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175B2-19BD-EDFF-AAAB-FD56F3CA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8C7FB-7C9B-7EC5-4556-5AB168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D975-4ADF-202C-A6B3-A433BA76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7D05-E355-0649-1524-FCD9FAFA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8807-60D3-C501-4571-A3C1C5D5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39A3E-399D-57E2-2B2D-F7EFE58E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7D63F-B2C2-E974-084F-70ECB49B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CE284-3936-45DF-5972-DE6090B5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BD24-2244-D6E3-9A4C-15746E7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A864-495D-53F2-9E86-FAC185E1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45A6-19CF-117F-24DA-C73255D8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CE40-3682-BF21-436E-C5F1B434D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EA5D-5059-B9C5-5C12-AF61A469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6D3C-CD03-86C5-C1F8-04B37571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0795-BB92-F78E-D882-9B5EC8FD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C971-EA22-DC44-1266-A5169AB6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F1D1D-6E30-53F6-87CB-F3490AAA1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8500-5D38-9B88-51B3-A61C25D4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BC46-B104-240C-D2C9-BD9DBAB8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DEA3-8B34-07B2-A3B3-1BDE0A75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739C-5F6C-5B1F-0F5A-839C82B6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27408-1C4B-2326-B134-13515930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5693-5074-2DF1-F7C2-F4B9660C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D146-167A-403A-D245-4C5B8810A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F9B1-29A9-40EF-B57F-948F04F870D6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B938-B353-96FF-19A4-9DCF2B85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088F-EEFA-8132-2B36-04394A0E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0AA37A-5192-0CC0-8D1E-3489D2E11B04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3176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2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7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67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F8AFA-1210-72CD-A37A-E1D12FB4245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TODAY, TOPIC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C28F7-EC05-89B5-1EF9-D097C672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35928"/>
            <a:ext cx="6780700" cy="4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BE50E-C719-B4D4-5323-AFC61ED2C6C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Python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241A15-7EFD-104F-6568-840CB17D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40984"/>
            <a:ext cx="6780700" cy="53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5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B4F2A-DFEE-77BE-1864-5296CB20087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Python for 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8A880-B439-7F6D-A1CB-3734BDE7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88494"/>
            <a:ext cx="6780700" cy="46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8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77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68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20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0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Pandey C</dc:creator>
  <cp:lastModifiedBy>Abhishek Pandey C</cp:lastModifiedBy>
  <cp:revision>1</cp:revision>
  <dcterms:created xsi:type="dcterms:W3CDTF">2024-03-12T11:47:06Z</dcterms:created>
  <dcterms:modified xsi:type="dcterms:W3CDTF">2024-03-12T12:06:29Z</dcterms:modified>
</cp:coreProperties>
</file>