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776F1-6D74-4F8D-9BB4-CEA38D7F16BE}" v="12" dt="2024-04-02T11:32:52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Pandey C" userId="719bcc0d-fd0b-4ed3-8a8c-d6a3676db542" providerId="ADAL" clId="{1063120D-5F62-4757-983B-415BE39767EF}"/>
    <pc:docChg chg="undo custSel modSld">
      <pc:chgData name="Abhishek Pandey C" userId="719bcc0d-fd0b-4ed3-8a8c-d6a3676db542" providerId="ADAL" clId="{1063120D-5F62-4757-983B-415BE39767EF}" dt="2024-03-12T12:06:27.779" v="54" actId="26606"/>
      <pc:docMkLst>
        <pc:docMk/>
      </pc:docMkLst>
      <pc:sldChg chg="addSp delSp modSp mod setBg">
        <pc:chgData name="Abhishek Pandey C" userId="719bcc0d-fd0b-4ed3-8a8c-d6a3676db542" providerId="ADAL" clId="{1063120D-5F62-4757-983B-415BE39767EF}" dt="2024-03-12T12:03:15.766" v="17" actId="26606"/>
        <pc:sldMkLst>
          <pc:docMk/>
          <pc:sldMk cId="3458651030" sldId="259"/>
        </pc:sldMkLst>
        <pc:spChg chg="add mod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4" creationId="{3FCBE50E-C719-B4D4-5323-AFC61ED2C6C0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8" creationId="{F3060C83-F051-4F0E-ABAD-AA0DFC48B218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0" creationId="{83C98ABE-055B-441F-B07E-44F97F083C39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2" creationId="{29FDB030-9B49-4CED-8CCD-4D99382388AC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4" creationId="{3783CA14-24A1-485C-8B30-D6A5D87987AD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6" creationId="{9A97C86A-04D6-40F7-AE84-31AB43E6A846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18" creationId="{FF9F2414-84E8-453E-B1F3-389FDE8192D9}"/>
          </ac:spMkLst>
        </pc:spChg>
        <pc:spChg chg="add del">
          <ac:chgData name="Abhishek Pandey C" userId="719bcc0d-fd0b-4ed3-8a8c-d6a3676db542" providerId="ADAL" clId="{1063120D-5F62-4757-983B-415BE39767EF}" dt="2024-03-12T12:02:51.757" v="2" actId="26606"/>
          <ac:spMkLst>
            <pc:docMk/>
            <pc:sldMk cId="3458651030" sldId="259"/>
            <ac:spMk id="20" creationId="{3ECA69A1-7536-43AC-85EF-C7106179F5ED}"/>
          </ac:spMkLst>
        </pc:spChg>
        <pc:spChg chg="add del">
          <ac:chgData name="Abhishek Pandey C" userId="719bcc0d-fd0b-4ed3-8a8c-d6a3676db542" providerId="ADAL" clId="{1063120D-5F62-4757-983B-415BE39767EF}" dt="2024-03-12T12:02:54.139" v="4" actId="26606"/>
          <ac:spMkLst>
            <pc:docMk/>
            <pc:sldMk cId="3458651030" sldId="259"/>
            <ac:spMk id="22" creationId="{42A4FC2C-047E-45A5-965D-8E1E3BF09BC6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4" creationId="{F3060C83-F051-4F0E-ABAD-AA0DFC48B218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5" creationId="{83C98ABE-055B-441F-B07E-44F97F083C39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6" creationId="{29FDB030-9B49-4CED-8CCD-4D99382388AC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7" creationId="{3783CA14-24A1-485C-8B30-D6A5D87987AD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8" creationId="{9A97C86A-04D6-40F7-AE84-31AB43E6A846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29" creationId="{FF9F2414-84E8-453E-B1F3-389FDE8192D9}"/>
          </ac:spMkLst>
        </pc:spChg>
        <pc:spChg chg="add del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30" creationId="{3ECA69A1-7536-43AC-85EF-C7106179F5ED}"/>
          </ac:spMkLst>
        </pc:spChg>
        <pc:spChg chg="add">
          <ac:chgData name="Abhishek Pandey C" userId="719bcc0d-fd0b-4ed3-8a8c-d6a3676db542" providerId="ADAL" clId="{1063120D-5F62-4757-983B-415BE39767EF}" dt="2024-03-12T12:03:15.766" v="17" actId="26606"/>
          <ac:spMkLst>
            <pc:docMk/>
            <pc:sldMk cId="3458651030" sldId="259"/>
            <ac:spMk id="35" creationId="{D4771268-CB57-404A-9271-370EB28F6090}"/>
          </ac:spMkLst>
        </pc:spChg>
        <pc:picChg chg="add mod ord">
          <ac:chgData name="Abhishek Pandey C" userId="719bcc0d-fd0b-4ed3-8a8c-d6a3676db542" providerId="ADAL" clId="{1063120D-5F62-4757-983B-415BE39767EF}" dt="2024-03-12T12:03:15.766" v="17" actId="26606"/>
          <ac:picMkLst>
            <pc:docMk/>
            <pc:sldMk cId="3458651030" sldId="259"/>
            <ac:picMk id="3" creationId="{B4241A15-7EFD-104F-6568-840CB17D4EC5}"/>
          </ac:picMkLst>
        </pc:picChg>
      </pc:sldChg>
      <pc:sldChg chg="addSp modSp mod setBg">
        <pc:chgData name="Abhishek Pandey C" userId="719bcc0d-fd0b-4ed3-8a8c-d6a3676db542" providerId="ADAL" clId="{1063120D-5F62-4757-983B-415BE39767EF}" dt="2024-03-12T12:06:27.779" v="54" actId="26606"/>
        <pc:sldMkLst>
          <pc:docMk/>
          <pc:sldMk cId="2704026054" sldId="260"/>
        </pc:sldMkLst>
        <pc:spChg chg="add mod">
          <ac:chgData name="Abhishek Pandey C" userId="719bcc0d-fd0b-4ed3-8a8c-d6a3676db542" providerId="ADAL" clId="{1063120D-5F62-4757-983B-415BE39767EF}" dt="2024-03-12T12:06:27.779" v="54" actId="26606"/>
          <ac:spMkLst>
            <pc:docMk/>
            <pc:sldMk cId="2704026054" sldId="260"/>
            <ac:spMk id="4" creationId="{D4EB4F2A-DFEE-77BE-1864-5296CB200877}"/>
          </ac:spMkLst>
        </pc:spChg>
        <pc:spChg chg="add">
          <ac:chgData name="Abhishek Pandey C" userId="719bcc0d-fd0b-4ed3-8a8c-d6a3676db542" providerId="ADAL" clId="{1063120D-5F62-4757-983B-415BE39767EF}" dt="2024-03-12T12:06:27.779" v="54" actId="26606"/>
          <ac:spMkLst>
            <pc:docMk/>
            <pc:sldMk cId="2704026054" sldId="260"/>
            <ac:spMk id="9" creationId="{D4771268-CB57-404A-9271-370EB28F6090}"/>
          </ac:spMkLst>
        </pc:spChg>
        <pc:picChg chg="add mod ord">
          <ac:chgData name="Abhishek Pandey C" userId="719bcc0d-fd0b-4ed3-8a8c-d6a3676db542" providerId="ADAL" clId="{1063120D-5F62-4757-983B-415BE39767EF}" dt="2024-03-12T12:06:27.779" v="54" actId="26606"/>
          <ac:picMkLst>
            <pc:docMk/>
            <pc:sldMk cId="2704026054" sldId="260"/>
            <ac:picMk id="3" creationId="{D9F8A880-B439-7F6D-A1CB-3734BDE7FC6D}"/>
          </ac:picMkLst>
        </pc:picChg>
      </pc:sldChg>
    </pc:docChg>
  </pc:docChgLst>
  <pc:docChgLst>
    <pc:chgData name="Abhishek Pandey C" userId="719bcc0d-fd0b-4ed3-8a8c-d6a3676db542" providerId="ADAL" clId="{882776F1-6D74-4F8D-9BB4-CEA38D7F16BE}"/>
    <pc:docChg chg="undo redo custSel modSld modMainMaster">
      <pc:chgData name="Abhishek Pandey C" userId="719bcc0d-fd0b-4ed3-8a8c-d6a3676db542" providerId="ADAL" clId="{882776F1-6D74-4F8D-9BB4-CEA38D7F16BE}" dt="2024-04-02T11:37:23.013" v="231" actId="14100"/>
      <pc:docMkLst>
        <pc:docMk/>
      </pc:docMkLst>
      <pc:sldChg chg="addSp modSp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2031764257" sldId="257"/>
        </pc:sldMkLst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3" creationId="{F90AA37A-5192-0CC0-8D1E-3489D2E11B04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8" creationId="{A8DB9CD9-59B1-4D73-BC4C-98796A48EF9B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0" creationId="{8874A6A9-41FF-4E33-AFA8-F9F81436A59E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3" creationId="{B3849C6A-9EE5-4604-8EAE-DD4796B79D8E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4" creationId="{308677BE-069B-4A4D-8732-E26B6EF5671A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5" creationId="{9A9A575B-DD07-4388-963B-0AF3FDDCF3C0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6" creationId="{D55285E4-21EB-4EC1-AB8E-36E881E89927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7" creationId="{6A0C77B5-3FAA-4D4F-9555-89D751608873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8" creationId="{5F0C96D1-A8B7-4C8E-9997-D823FD1591F9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031764257" sldId="257"/>
            <ac:spMk id="19" creationId="{DA46556D-445B-4CD0-87A0-02A30BD1B152}"/>
          </ac:spMkLst>
        </pc:spChg>
        <pc:grpChg chg="add mod">
          <ac:chgData name="Abhishek Pandey C" userId="719bcc0d-fd0b-4ed3-8a8c-d6a3676db542" providerId="ADAL" clId="{882776F1-6D74-4F8D-9BB4-CEA38D7F16BE}" dt="2024-04-02T11:29:30.299" v="195"/>
          <ac:grpSpMkLst>
            <pc:docMk/>
            <pc:sldMk cId="2031764257" sldId="257"/>
            <ac:grpSpMk id="12" creationId="{721D730E-1F97-4071-B143-B05E6D2599BC}"/>
          </ac:grpSpMkLst>
        </pc:grpChg>
      </pc:sldChg>
      <pc:sldChg chg="addSp modSp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2408821933" sldId="258"/>
        </pc:sldMkLst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408821933" sldId="258"/>
            <ac:spMk id="4" creationId="{FB5F8AFA-1210-72CD-A37A-E1D12FB42454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408821933" sldId="258"/>
            <ac:spMk id="25" creationId="{D4771268-CB57-404A-9271-370EB28F6090}"/>
          </ac:spMkLst>
        </pc:spChg>
        <pc:picChg chg="mod">
          <ac:chgData name="Abhishek Pandey C" userId="719bcc0d-fd0b-4ed3-8a8c-d6a3676db542" providerId="ADAL" clId="{882776F1-6D74-4F8D-9BB4-CEA38D7F16BE}" dt="2024-04-02T11:29:30.299" v="195"/>
          <ac:picMkLst>
            <pc:docMk/>
            <pc:sldMk cId="2408821933" sldId="258"/>
            <ac:picMk id="3" creationId="{0E3C28F7-EC05-89B5-1EF9-D097C672EC9C}"/>
          </ac:picMkLst>
        </pc:picChg>
      </pc:sldChg>
      <pc:sldChg chg="addSp modSp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3458651030" sldId="259"/>
        </pc:sldMkLst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3458651030" sldId="259"/>
            <ac:spMk id="4" creationId="{3FCBE50E-C719-B4D4-5323-AFC61ED2C6C0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3458651030" sldId="259"/>
            <ac:spMk id="35" creationId="{D4771268-CB57-404A-9271-370EB28F6090}"/>
          </ac:spMkLst>
        </pc:spChg>
        <pc:picChg chg="mod">
          <ac:chgData name="Abhishek Pandey C" userId="719bcc0d-fd0b-4ed3-8a8c-d6a3676db542" providerId="ADAL" clId="{882776F1-6D74-4F8D-9BB4-CEA38D7F16BE}" dt="2024-04-02T11:29:30.299" v="195"/>
          <ac:picMkLst>
            <pc:docMk/>
            <pc:sldMk cId="3458651030" sldId="259"/>
            <ac:picMk id="3" creationId="{B4241A15-7EFD-104F-6568-840CB17D4EC5}"/>
          </ac:picMkLst>
        </pc:picChg>
      </pc:sldChg>
      <pc:sldChg chg="addSp modSp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2704026054" sldId="260"/>
        </pc:sldMkLst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k cId="2704026054" sldId="260"/>
            <ac:spMk id="4" creationId="{D4EB4F2A-DFEE-77BE-1864-5296CB200877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704026054" sldId="260"/>
            <ac:spMk id="9" creationId="{D4771268-CB57-404A-9271-370EB28F6090}"/>
          </ac:spMkLst>
        </pc:spChg>
        <pc:picChg chg="mod">
          <ac:chgData name="Abhishek Pandey C" userId="719bcc0d-fd0b-4ed3-8a8c-d6a3676db542" providerId="ADAL" clId="{882776F1-6D74-4F8D-9BB4-CEA38D7F16BE}" dt="2024-04-02T11:29:30.299" v="195"/>
          <ac:picMkLst>
            <pc:docMk/>
            <pc:sldMk cId="2704026054" sldId="260"/>
            <ac:picMk id="3" creationId="{D9F8A880-B439-7F6D-A1CB-3734BDE7FC6D}"/>
          </ac:picMkLst>
        </pc:picChg>
      </pc:sldChg>
      <pc:sldChg chg="addSp modSp mod setBg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687832123" sldId="261"/>
        </pc:sldMkLst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8" creationId="{F3060C83-F051-4F0E-ABAD-AA0DFC48B218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10" creationId="{83C98ABE-055B-441F-B07E-44F97F083C39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12" creationId="{29FDB030-9B49-4CED-8CCD-4D99382388AC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14" creationId="{3783CA14-24A1-485C-8B30-D6A5D87987AD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16" creationId="{9A97C86A-04D6-40F7-AE84-31AB43E6A846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18" creationId="{FF9F2414-84E8-453E-B1F3-389FDE8192D9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687832123" sldId="261"/>
            <ac:spMk id="20" creationId="{3ECA69A1-7536-43AC-85EF-C7106179F5ED}"/>
          </ac:spMkLst>
        </pc:spChg>
        <pc:picChg chg="add mod">
          <ac:chgData name="Abhishek Pandey C" userId="719bcc0d-fd0b-4ed3-8a8c-d6a3676db542" providerId="ADAL" clId="{882776F1-6D74-4F8D-9BB4-CEA38D7F16BE}" dt="2024-04-02T11:29:30.299" v="195"/>
          <ac:picMkLst>
            <pc:docMk/>
            <pc:sldMk cId="687832123" sldId="261"/>
            <ac:picMk id="3" creationId="{B4BA79F7-95C1-DECF-BE2E-89BCC990A6F5}"/>
          </ac:picMkLst>
        </pc:picChg>
      </pc:sldChg>
      <pc:sldChg chg="addSp delSp modSp mod setBg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3611775529" sldId="262"/>
        </pc:sldMkLst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4" creationId="{4CF3CBB2-C956-89D9-B0BF-B7EA1AD15E1B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8" creationId="{F3060C83-F051-4F0E-ABAD-AA0DFC48B218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10" creationId="{83C98ABE-055B-441F-B07E-44F97F083C39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12" creationId="{29FDB030-9B49-4CED-8CCD-4D99382388AC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14" creationId="{3783CA14-24A1-485C-8B30-D6A5D87987AD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16" creationId="{9A97C86A-04D6-40F7-AE84-31AB43E6A846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18" creationId="{FF9F2414-84E8-453E-B1F3-389FDE8192D9}"/>
          </ac:spMkLst>
        </pc:spChg>
        <pc:spChg chg="add del mod">
          <ac:chgData name="Abhishek Pandey C" userId="719bcc0d-fd0b-4ed3-8a8c-d6a3676db542" providerId="ADAL" clId="{882776F1-6D74-4F8D-9BB4-CEA38D7F16BE}" dt="2024-04-02T11:29:30.299" v="195"/>
          <ac:spMkLst>
            <pc:docMk/>
            <pc:sldMk cId="3611775529" sldId="262"/>
            <ac:spMk id="20" creationId="{3ECA69A1-7536-43AC-85EF-C7106179F5ED}"/>
          </ac:spMkLst>
        </pc:spChg>
        <pc:spChg chg="add del">
          <ac:chgData name="Abhishek Pandey C" userId="719bcc0d-fd0b-4ed3-8a8c-d6a3676db542" providerId="ADAL" clId="{882776F1-6D74-4F8D-9BB4-CEA38D7F16BE}" dt="2024-04-02T10:59:27.296" v="22" actId="26606"/>
          <ac:spMkLst>
            <pc:docMk/>
            <pc:sldMk cId="3611775529" sldId="262"/>
            <ac:spMk id="25" creationId="{37C89E4B-3C9F-44B9-8B86-D9E3D112D8EC}"/>
          </ac:spMkLst>
        </pc:spChg>
        <pc:picChg chg="add mod">
          <ac:chgData name="Abhishek Pandey C" userId="719bcc0d-fd0b-4ed3-8a8c-d6a3676db542" providerId="ADAL" clId="{882776F1-6D74-4F8D-9BB4-CEA38D7F16BE}" dt="2024-04-02T11:29:30.299" v="195"/>
          <ac:picMkLst>
            <pc:docMk/>
            <pc:sldMk cId="3611775529" sldId="262"/>
            <ac:picMk id="3" creationId="{34EDA241-636A-31CD-3068-75852E359EB2}"/>
          </ac:picMkLst>
        </pc:picChg>
        <pc:cxnChg chg="add del">
          <ac:chgData name="Abhishek Pandey C" userId="719bcc0d-fd0b-4ed3-8a8c-d6a3676db542" providerId="ADAL" clId="{882776F1-6D74-4F8D-9BB4-CEA38D7F16BE}" dt="2024-04-02T10:59:27.296" v="22" actId="26606"/>
          <ac:cxnSpMkLst>
            <pc:docMk/>
            <pc:sldMk cId="3611775529" sldId="262"/>
            <ac:cxnSpMk id="27" creationId="{AA2EAA10-076F-46BD-8F0F-B9A2FB77A85C}"/>
          </ac:cxnSpMkLst>
        </pc:cxnChg>
        <pc:cxnChg chg="add del">
          <ac:chgData name="Abhishek Pandey C" userId="719bcc0d-fd0b-4ed3-8a8c-d6a3676db542" providerId="ADAL" clId="{882776F1-6D74-4F8D-9BB4-CEA38D7F16BE}" dt="2024-04-02T10:59:27.296" v="22" actId="26606"/>
          <ac:cxnSpMkLst>
            <pc:docMk/>
            <pc:sldMk cId="3611775529" sldId="262"/>
            <ac:cxnSpMk id="29" creationId="{D891E407-403B-4764-86C9-33A56D3BCAA3}"/>
          </ac:cxnSpMkLst>
        </pc:cxnChg>
      </pc:sldChg>
      <pc:sldChg chg="addSp delSp modSp mod setBg delDesignElem">
        <pc:chgData name="Abhishek Pandey C" userId="719bcc0d-fd0b-4ed3-8a8c-d6a3676db542" providerId="ADAL" clId="{882776F1-6D74-4F8D-9BB4-CEA38D7F16BE}" dt="2024-04-02T11:29:30.299" v="195"/>
        <pc:sldMkLst>
          <pc:docMk/>
          <pc:sldMk cId="444684750" sldId="263"/>
        </pc:sldMkLst>
        <pc:spChg chg="add mod ord">
          <ac:chgData name="Abhishek Pandey C" userId="719bcc0d-fd0b-4ed3-8a8c-d6a3676db542" providerId="ADAL" clId="{882776F1-6D74-4F8D-9BB4-CEA38D7F16BE}" dt="2024-04-02T11:29:30.299" v="195"/>
          <ac:spMkLst>
            <pc:docMk/>
            <pc:sldMk cId="444684750" sldId="263"/>
            <ac:spMk id="4" creationId="{9FC92E19-E595-DE36-C512-1B15C8615D4B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8" creationId="{F3060C83-F051-4F0E-ABAD-AA0DFC48B218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10" creationId="{83C98ABE-055B-441F-B07E-44F97F083C39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12" creationId="{29FDB030-9B49-4CED-8CCD-4D99382388AC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14" creationId="{3783CA14-24A1-485C-8B30-D6A5D87987AD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16" creationId="{9A97C86A-04D6-40F7-AE84-31AB43E6A846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18" creationId="{FF9F2414-84E8-453E-B1F3-389FDE8192D9}"/>
          </ac:spMkLst>
        </pc:spChg>
        <pc:spChg chg="add del">
          <ac:chgData name="Abhishek Pandey C" userId="719bcc0d-fd0b-4ed3-8a8c-d6a3676db542" providerId="ADAL" clId="{882776F1-6D74-4F8D-9BB4-CEA38D7F16BE}" dt="2024-04-02T11:08:41.882" v="77" actId="26606"/>
          <ac:spMkLst>
            <pc:docMk/>
            <pc:sldMk cId="444684750" sldId="263"/>
            <ac:spMk id="20" creationId="{3ECA69A1-7536-43AC-85EF-C7106179F5ED}"/>
          </ac:spMkLst>
        </pc:spChg>
        <pc:spChg chg="add del">
          <ac:chgData name="Abhishek Pandey C" userId="719bcc0d-fd0b-4ed3-8a8c-d6a3676db542" providerId="ADAL" clId="{882776F1-6D74-4F8D-9BB4-CEA38D7F16BE}" dt="2024-04-02T11:08:41.882" v="76" actId="26606"/>
          <ac:spMkLst>
            <pc:docMk/>
            <pc:sldMk cId="444684750" sldId="263"/>
            <ac:spMk id="25" creationId="{6753252F-4873-4F63-801D-CC719279A7D5}"/>
          </ac:spMkLst>
        </pc:spChg>
        <pc:spChg chg="add del">
          <ac:chgData name="Abhishek Pandey C" userId="719bcc0d-fd0b-4ed3-8a8c-d6a3676db542" providerId="ADAL" clId="{882776F1-6D74-4F8D-9BB4-CEA38D7F16BE}" dt="2024-04-02T11:08:41.882" v="76" actId="26606"/>
          <ac:spMkLst>
            <pc:docMk/>
            <pc:sldMk cId="444684750" sldId="263"/>
            <ac:spMk id="27" creationId="{047C8CCB-F95D-4249-92DD-651249D3535A}"/>
          </ac:spMkLst>
        </pc:spChg>
        <pc:spChg chg="add del">
          <ac:chgData name="Abhishek Pandey C" userId="719bcc0d-fd0b-4ed3-8a8c-d6a3676db542" providerId="ADAL" clId="{882776F1-6D74-4F8D-9BB4-CEA38D7F16BE}" dt="2024-04-02T11:08:53.402" v="80" actId="26606"/>
          <ac:spMkLst>
            <pc:docMk/>
            <pc:sldMk cId="444684750" sldId="263"/>
            <ac:spMk id="29" creationId="{7D9D36D6-2AC5-46A1-A849-4C82D5264A3A}"/>
          </ac:spMkLst>
        </pc:spChg>
        <pc:spChg chg="add del">
          <ac:chgData name="Abhishek Pandey C" userId="719bcc0d-fd0b-4ed3-8a8c-d6a3676db542" providerId="ADAL" clId="{882776F1-6D74-4F8D-9BB4-CEA38D7F16BE}" dt="2024-04-02T11:09:11.123" v="82" actId="26606"/>
          <ac:spMkLst>
            <pc:docMk/>
            <pc:sldMk cId="444684750" sldId="263"/>
            <ac:spMk id="34" creationId="{6CCA5F87-1D1E-45CB-8D83-FC7EEFAD9935}"/>
          </ac:spMkLst>
        </pc:spChg>
        <pc:spChg chg="add del">
          <ac:chgData name="Abhishek Pandey C" userId="719bcc0d-fd0b-4ed3-8a8c-d6a3676db542" providerId="ADAL" clId="{882776F1-6D74-4F8D-9BB4-CEA38D7F16BE}" dt="2024-04-02T11:09:11.123" v="82" actId="26606"/>
          <ac:spMkLst>
            <pc:docMk/>
            <pc:sldMk cId="444684750" sldId="263"/>
            <ac:spMk id="36" creationId="{7CCFC2C6-6238-4A2F-93DE-2ADF74AF635E}"/>
          </ac:spMkLst>
        </pc:spChg>
        <pc:spChg chg="add del">
          <ac:chgData name="Abhishek Pandey C" userId="719bcc0d-fd0b-4ed3-8a8c-d6a3676db542" providerId="ADAL" clId="{882776F1-6D74-4F8D-9BB4-CEA38D7F16BE}" dt="2024-04-02T11:09:11.123" v="82" actId="26606"/>
          <ac:spMkLst>
            <pc:docMk/>
            <pc:sldMk cId="444684750" sldId="263"/>
            <ac:spMk id="38" creationId="{AF2F604E-43BE-4DC3-B983-E071523364F8}"/>
          </ac:spMkLst>
        </pc:spChg>
        <pc:spChg chg="add del">
          <ac:chgData name="Abhishek Pandey C" userId="719bcc0d-fd0b-4ed3-8a8c-d6a3676db542" providerId="ADAL" clId="{882776F1-6D74-4F8D-9BB4-CEA38D7F16BE}" dt="2024-04-02T11:09:11.123" v="82" actId="26606"/>
          <ac:spMkLst>
            <pc:docMk/>
            <pc:sldMk cId="444684750" sldId="263"/>
            <ac:spMk id="40" creationId="{08C9B587-E65E-4B52-B37C-ABEBB6E87928}"/>
          </ac:spMkLst>
        </pc:spChg>
        <pc:spChg chg="add del">
          <ac:chgData name="Abhishek Pandey C" userId="719bcc0d-fd0b-4ed3-8a8c-d6a3676db542" providerId="ADAL" clId="{882776F1-6D74-4F8D-9BB4-CEA38D7F16BE}" dt="2024-04-02T11:10:29.139" v="88" actId="26606"/>
          <ac:spMkLst>
            <pc:docMk/>
            <pc:sldMk cId="444684750" sldId="263"/>
            <ac:spMk id="45" creationId="{7D9D36D6-2AC5-46A1-A849-4C82D5264A3A}"/>
          </ac:spMkLst>
        </pc:spChg>
        <pc:spChg chg="add del">
          <ac:chgData name="Abhishek Pandey C" userId="719bcc0d-fd0b-4ed3-8a8c-d6a3676db542" providerId="ADAL" clId="{882776F1-6D74-4F8D-9BB4-CEA38D7F16BE}" dt="2024-04-02T11:10:29.139" v="87" actId="26606"/>
          <ac:spMkLst>
            <pc:docMk/>
            <pc:sldMk cId="444684750" sldId="263"/>
            <ac:spMk id="50" creationId="{022BDE4A-8A20-4A69-9C5A-581C82036A4D}"/>
          </ac:spMkLst>
        </pc:spChg>
        <pc:spChg chg="add del">
          <ac:chgData name="Abhishek Pandey C" userId="719bcc0d-fd0b-4ed3-8a8c-d6a3676db542" providerId="ADAL" clId="{882776F1-6D74-4F8D-9BB4-CEA38D7F16BE}" dt="2024-04-02T11:10:47.768" v="89" actId="26606"/>
          <ac:spMkLst>
            <pc:docMk/>
            <pc:sldMk cId="444684750" sldId="263"/>
            <ac:spMk id="52" creationId="{AFFC87AC-C919-4FE5-BAC3-39509E001152}"/>
          </ac:spMkLst>
        </pc:spChg>
        <pc:spChg chg="add del">
          <ac:chgData name="Abhishek Pandey C" userId="719bcc0d-fd0b-4ed3-8a8c-d6a3676db542" providerId="ADAL" clId="{882776F1-6D74-4F8D-9BB4-CEA38D7F16BE}" dt="2024-04-02T11:10:47.768" v="89" actId="26606"/>
          <ac:spMkLst>
            <pc:docMk/>
            <pc:sldMk cId="444684750" sldId="263"/>
            <ac:spMk id="53" creationId="{FFCDD23B-75C8-427B-BD08-53C8156CD7CD}"/>
          </ac:spMkLst>
        </pc:spChg>
        <pc:spChg chg="add del">
          <ac:chgData name="Abhishek Pandey C" userId="719bcc0d-fd0b-4ed3-8a8c-d6a3676db542" providerId="ADAL" clId="{882776F1-6D74-4F8D-9BB4-CEA38D7F16BE}" dt="2024-04-02T11:10:47.768" v="89" actId="26606"/>
          <ac:spMkLst>
            <pc:docMk/>
            <pc:sldMk cId="444684750" sldId="263"/>
            <ac:spMk id="54" creationId="{AB5E08C4-8CDD-4623-A5B8-E998C6DEE3B7}"/>
          </ac:spMkLst>
        </pc:spChg>
        <pc:spChg chg="add del">
          <ac:chgData name="Abhishek Pandey C" userId="719bcc0d-fd0b-4ed3-8a8c-d6a3676db542" providerId="ADAL" clId="{882776F1-6D74-4F8D-9BB4-CEA38D7F16BE}" dt="2024-04-02T11:10:47.768" v="89" actId="26606"/>
          <ac:spMkLst>
            <pc:docMk/>
            <pc:sldMk cId="444684750" sldId="263"/>
            <ac:spMk id="56" creationId="{15F33878-D502-4FFA-8ACE-F2AECDB2A23F}"/>
          </ac:spMkLst>
        </pc:spChg>
        <pc:spChg chg="add del">
          <ac:chgData name="Abhishek Pandey C" userId="719bcc0d-fd0b-4ed3-8a8c-d6a3676db542" providerId="ADAL" clId="{882776F1-6D74-4F8D-9BB4-CEA38D7F16BE}" dt="2024-04-02T11:11:05.570" v="91" actId="26606"/>
          <ac:spMkLst>
            <pc:docMk/>
            <pc:sldMk cId="444684750" sldId="263"/>
            <ac:spMk id="61" creationId="{022BDE4A-8A20-4A69-9C5A-581C82036A4D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444684750" sldId="263"/>
            <ac:spMk id="66" creationId="{FFCDD23B-75C8-427B-BD08-53C8156CD7CD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444684750" sldId="263"/>
            <ac:spMk id="68" creationId="{AFFC87AC-C919-4FE5-BAC3-39509E001152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444684750" sldId="263"/>
            <ac:spMk id="70" creationId="{AB5E08C4-8CDD-4623-A5B8-E998C6DEE3B7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444684750" sldId="263"/>
            <ac:spMk id="72" creationId="{15F33878-D502-4FFA-8ACE-F2AECDB2A23F}"/>
          </ac:spMkLst>
        </pc:spChg>
        <pc:picChg chg="add mod ord">
          <ac:chgData name="Abhishek Pandey C" userId="719bcc0d-fd0b-4ed3-8a8c-d6a3676db542" providerId="ADAL" clId="{882776F1-6D74-4F8D-9BB4-CEA38D7F16BE}" dt="2024-04-02T11:29:30.299" v="195"/>
          <ac:picMkLst>
            <pc:docMk/>
            <pc:sldMk cId="444684750" sldId="263"/>
            <ac:picMk id="3" creationId="{B7884645-F532-7785-2B96-A92D431DBD78}"/>
          </ac:picMkLst>
        </pc:picChg>
        <pc:picChg chg="add mod ord">
          <ac:chgData name="Abhishek Pandey C" userId="719bcc0d-fd0b-4ed3-8a8c-d6a3676db542" providerId="ADAL" clId="{882776F1-6D74-4F8D-9BB4-CEA38D7F16BE}" dt="2024-04-02T11:29:30.299" v="195"/>
          <ac:picMkLst>
            <pc:docMk/>
            <pc:sldMk cId="444684750" sldId="263"/>
            <ac:picMk id="6" creationId="{1D751CB3-FA1D-A3B5-8A75-5BC9AC7722F9}"/>
          </ac:picMkLst>
        </pc:picChg>
      </pc:sldChg>
      <pc:sldChg chg="addSp delSp modSp mod setBg delDesignElem">
        <pc:chgData name="Abhishek Pandey C" userId="719bcc0d-fd0b-4ed3-8a8c-d6a3676db542" providerId="ADAL" clId="{882776F1-6D74-4F8D-9BB4-CEA38D7F16BE}" dt="2024-04-02T11:32:45.233" v="227" actId="20577"/>
        <pc:sldMkLst>
          <pc:docMk/>
          <pc:sldMk cId="2142200571" sldId="264"/>
        </pc:sldMkLst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6" creationId="{B23E7804-187C-609C-ACBE-0170C1C40155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8" creationId="{F3060C83-F051-4F0E-ABAD-AA0DFC48B218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10" creationId="{83C98ABE-055B-441F-B07E-44F97F083C39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12" creationId="{29FDB030-9B49-4CED-8CCD-4D99382388AC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14" creationId="{3783CA14-24A1-485C-8B30-D6A5D87987AD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16" creationId="{9A97C86A-04D6-40F7-AE84-31AB43E6A846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18" creationId="{FF9F2414-84E8-453E-B1F3-389FDE8192D9}"/>
          </ac:spMkLst>
        </pc:spChg>
        <pc:spChg chg="add del">
          <ac:chgData name="Abhishek Pandey C" userId="719bcc0d-fd0b-4ed3-8a8c-d6a3676db542" providerId="ADAL" clId="{882776F1-6D74-4F8D-9BB4-CEA38D7F16BE}" dt="2024-04-02T11:13:45.095" v="105" actId="26606"/>
          <ac:spMkLst>
            <pc:docMk/>
            <pc:sldMk cId="2142200571" sldId="264"/>
            <ac:spMk id="20" creationId="{3ECA69A1-7536-43AC-85EF-C7106179F5ED}"/>
          </ac:spMkLst>
        </pc:spChg>
        <pc:spChg chg="add del">
          <ac:chgData name="Abhishek Pandey C" userId="719bcc0d-fd0b-4ed3-8a8c-d6a3676db542" providerId="ADAL" clId="{882776F1-6D74-4F8D-9BB4-CEA38D7F16BE}" dt="2024-04-02T11:13:46.883" v="107" actId="26606"/>
          <ac:spMkLst>
            <pc:docMk/>
            <pc:sldMk cId="2142200571" sldId="264"/>
            <ac:spMk id="22" creationId="{AB8C311F-7253-4AED-9701-7FC0708C41C7}"/>
          </ac:spMkLst>
        </pc:spChg>
        <pc:spChg chg="add del">
          <ac:chgData name="Abhishek Pandey C" userId="719bcc0d-fd0b-4ed3-8a8c-d6a3676db542" providerId="ADAL" clId="{882776F1-6D74-4F8D-9BB4-CEA38D7F16BE}" dt="2024-04-02T11:13:46.883" v="107" actId="26606"/>
          <ac:spMkLst>
            <pc:docMk/>
            <pc:sldMk cId="2142200571" sldId="264"/>
            <ac:spMk id="23" creationId="{E2384209-CB15-4CDF-9D31-C44FD9A3F20D}"/>
          </ac:spMkLst>
        </pc:spChg>
        <pc:spChg chg="add del">
          <ac:chgData name="Abhishek Pandey C" userId="719bcc0d-fd0b-4ed3-8a8c-d6a3676db542" providerId="ADAL" clId="{882776F1-6D74-4F8D-9BB4-CEA38D7F16BE}" dt="2024-04-02T11:13:46.883" v="107" actId="26606"/>
          <ac:spMkLst>
            <pc:docMk/>
            <pc:sldMk cId="2142200571" sldId="264"/>
            <ac:spMk id="24" creationId="{2633B3B5-CC90-43F0-8714-D31D1F3F0209}"/>
          </ac:spMkLst>
        </pc:spChg>
        <pc:spChg chg="add del">
          <ac:chgData name="Abhishek Pandey C" userId="719bcc0d-fd0b-4ed3-8a8c-d6a3676db542" providerId="ADAL" clId="{882776F1-6D74-4F8D-9BB4-CEA38D7F16BE}" dt="2024-04-02T11:13:46.883" v="107" actId="26606"/>
          <ac:spMkLst>
            <pc:docMk/>
            <pc:sldMk cId="2142200571" sldId="264"/>
            <ac:spMk id="25" creationId="{A8D57A06-A426-446D-B02C-A2DC6B62E45E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27" creationId="{F3060C83-F051-4F0E-ABAD-AA0DFC48B218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28" creationId="{83C98ABE-055B-441F-B07E-44F97F083C39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29" creationId="{29FDB030-9B49-4CED-8CCD-4D99382388AC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30" creationId="{3783CA14-24A1-485C-8B30-D6A5D87987AD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31" creationId="{9A97C86A-04D6-40F7-AE84-31AB43E6A846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32" creationId="{FF9F2414-84E8-453E-B1F3-389FDE8192D9}"/>
          </ac:spMkLst>
        </pc:spChg>
        <pc:spChg chg="add mod">
          <ac:chgData name="Abhishek Pandey C" userId="719bcc0d-fd0b-4ed3-8a8c-d6a3676db542" providerId="ADAL" clId="{882776F1-6D74-4F8D-9BB4-CEA38D7F16BE}" dt="2024-04-02T11:29:30.299" v="195"/>
          <ac:spMkLst>
            <pc:docMk/>
            <pc:sldMk cId="2142200571" sldId="264"/>
            <ac:spMk id="33" creationId="{3ECA69A1-7536-43AC-85EF-C7106179F5ED}"/>
          </ac:spMkLst>
        </pc:spChg>
        <pc:spChg chg="add mod">
          <ac:chgData name="Abhishek Pandey C" userId="719bcc0d-fd0b-4ed3-8a8c-d6a3676db542" providerId="ADAL" clId="{882776F1-6D74-4F8D-9BB4-CEA38D7F16BE}" dt="2024-04-02T11:32:45.233" v="227" actId="20577"/>
          <ac:spMkLst>
            <pc:docMk/>
            <pc:sldMk cId="2142200571" sldId="264"/>
            <ac:spMk id="43" creationId="{C5937898-9935-2D8F-EB41-DB22953C1F20}"/>
          </ac:spMkLst>
        </pc:spChg>
        <pc:picChg chg="add del mod">
          <ac:chgData name="Abhishek Pandey C" userId="719bcc0d-fd0b-4ed3-8a8c-d6a3676db542" providerId="ADAL" clId="{882776F1-6D74-4F8D-9BB4-CEA38D7F16BE}" dt="2024-04-02T11:14:40.295" v="110" actId="478"/>
          <ac:picMkLst>
            <pc:docMk/>
            <pc:sldMk cId="2142200571" sldId="264"/>
            <ac:picMk id="3" creationId="{9B26E2F9-8388-DD83-E67D-A236777DFBA2}"/>
          </ac:picMkLst>
        </pc:picChg>
        <pc:picChg chg="add del mod">
          <ac:chgData name="Abhishek Pandey C" userId="719bcc0d-fd0b-4ed3-8a8c-d6a3676db542" providerId="ADAL" clId="{882776F1-6D74-4F8D-9BB4-CEA38D7F16BE}" dt="2024-04-02T11:21:33.449" v="152" actId="478"/>
          <ac:picMkLst>
            <pc:docMk/>
            <pc:sldMk cId="2142200571" sldId="264"/>
            <ac:picMk id="5" creationId="{8036AA74-D7C0-D8F4-A55C-561006AF5AC4}"/>
          </ac:picMkLst>
        </pc:picChg>
        <pc:picChg chg="add mod">
          <ac:chgData name="Abhishek Pandey C" userId="719bcc0d-fd0b-4ed3-8a8c-d6a3676db542" providerId="ADAL" clId="{882776F1-6D74-4F8D-9BB4-CEA38D7F16BE}" dt="2024-04-02T11:29:30.299" v="195"/>
          <ac:picMkLst>
            <pc:docMk/>
            <pc:sldMk cId="2142200571" sldId="264"/>
            <ac:picMk id="9" creationId="{17C23C1B-545E-95DC-5C60-698C0F6B28AE}"/>
          </ac:picMkLst>
        </pc:picChg>
        <pc:picChg chg="add mod">
          <ac:chgData name="Abhishek Pandey C" userId="719bcc0d-fd0b-4ed3-8a8c-d6a3676db542" providerId="ADAL" clId="{882776F1-6D74-4F8D-9BB4-CEA38D7F16BE}" dt="2024-04-02T11:29:30.299" v="195"/>
          <ac:picMkLst>
            <pc:docMk/>
            <pc:sldMk cId="2142200571" sldId="264"/>
            <ac:picMk id="13" creationId="{193AAC58-F4E7-EF1A-4558-53F679B1E083}"/>
          </ac:picMkLst>
        </pc:picChg>
        <pc:picChg chg="add mod">
          <ac:chgData name="Abhishek Pandey C" userId="719bcc0d-fd0b-4ed3-8a8c-d6a3676db542" providerId="ADAL" clId="{882776F1-6D74-4F8D-9BB4-CEA38D7F16BE}" dt="2024-04-02T11:29:30.299" v="195"/>
          <ac:picMkLst>
            <pc:docMk/>
            <pc:sldMk cId="2142200571" sldId="264"/>
            <ac:picMk id="17" creationId="{6811F2FF-C8C6-3660-0468-20F946F8098A}"/>
          </ac:picMkLst>
        </pc:picChg>
        <pc:picChg chg="add mod">
          <ac:chgData name="Abhishek Pandey C" userId="719bcc0d-fd0b-4ed3-8a8c-d6a3676db542" providerId="ADAL" clId="{882776F1-6D74-4F8D-9BB4-CEA38D7F16BE}" dt="2024-04-02T11:29:30.299" v="195"/>
          <ac:picMkLst>
            <pc:docMk/>
            <pc:sldMk cId="2142200571" sldId="264"/>
            <ac:picMk id="21" creationId="{D90EA7F4-94B9-0259-2E7C-FD2AD6163F45}"/>
          </ac:picMkLst>
        </pc:picChg>
        <pc:picChg chg="add mod">
          <ac:chgData name="Abhishek Pandey C" userId="719bcc0d-fd0b-4ed3-8a8c-d6a3676db542" providerId="ADAL" clId="{882776F1-6D74-4F8D-9BB4-CEA38D7F16BE}" dt="2024-04-02T11:30:17.721" v="199" actId="1076"/>
          <ac:picMkLst>
            <pc:docMk/>
            <pc:sldMk cId="2142200571" sldId="264"/>
            <ac:picMk id="34" creationId="{1B178DEA-EEF3-5B6C-2367-5CC2AC32753A}"/>
          </ac:picMkLst>
        </pc:picChg>
        <pc:picChg chg="add del mod">
          <ac:chgData name="Abhishek Pandey C" userId="719bcc0d-fd0b-4ed3-8a8c-d6a3676db542" providerId="ADAL" clId="{882776F1-6D74-4F8D-9BB4-CEA38D7F16BE}" dt="2024-04-02T11:30:23.105" v="200" actId="1076"/>
          <ac:picMkLst>
            <pc:docMk/>
            <pc:sldMk cId="2142200571" sldId="264"/>
            <ac:picMk id="36" creationId="{B04CB6BD-0A35-50F2-ECBB-F0545E6439D8}"/>
          </ac:picMkLst>
        </pc:picChg>
        <pc:picChg chg="add del mod">
          <ac:chgData name="Abhishek Pandey C" userId="719bcc0d-fd0b-4ed3-8a8c-d6a3676db542" providerId="ADAL" clId="{882776F1-6D74-4F8D-9BB4-CEA38D7F16BE}" dt="2024-04-02T11:28:11.735" v="182" actId="22"/>
          <ac:picMkLst>
            <pc:docMk/>
            <pc:sldMk cId="2142200571" sldId="264"/>
            <ac:picMk id="38" creationId="{464A8E73-40BD-F486-33C8-0419CEA7F474}"/>
          </ac:picMkLst>
        </pc:picChg>
        <pc:picChg chg="add mod">
          <ac:chgData name="Abhishek Pandey C" userId="719bcc0d-fd0b-4ed3-8a8c-d6a3676db542" providerId="ADAL" clId="{882776F1-6D74-4F8D-9BB4-CEA38D7F16BE}" dt="2024-04-02T11:31:25.930" v="211" actId="1076"/>
          <ac:picMkLst>
            <pc:docMk/>
            <pc:sldMk cId="2142200571" sldId="264"/>
            <ac:picMk id="40" creationId="{A305EE95-E0F5-7BDF-39B3-F101F515BA89}"/>
          </ac:picMkLst>
        </pc:picChg>
        <pc:picChg chg="add mod">
          <ac:chgData name="Abhishek Pandey C" userId="719bcc0d-fd0b-4ed3-8a8c-d6a3676db542" providerId="ADAL" clId="{882776F1-6D74-4F8D-9BB4-CEA38D7F16BE}" dt="2024-04-02T11:31:04.681" v="207" actId="1076"/>
          <ac:picMkLst>
            <pc:docMk/>
            <pc:sldMk cId="2142200571" sldId="264"/>
            <ac:picMk id="42" creationId="{3FB895CC-93FB-9F80-B90F-3B3AEE800DE3}"/>
          </ac:picMkLst>
        </pc:picChg>
      </pc:sldChg>
      <pc:sldChg chg="addSp modSp mod">
        <pc:chgData name="Abhishek Pandey C" userId="719bcc0d-fd0b-4ed3-8a8c-d6a3676db542" providerId="ADAL" clId="{882776F1-6D74-4F8D-9BB4-CEA38D7F16BE}" dt="2024-04-02T11:37:23.013" v="231" actId="14100"/>
        <pc:sldMkLst>
          <pc:docMk/>
          <pc:sldMk cId="1088405651" sldId="265"/>
        </pc:sldMkLst>
        <pc:picChg chg="add">
          <ac:chgData name="Abhishek Pandey C" userId="719bcc0d-fd0b-4ed3-8a8c-d6a3676db542" providerId="ADAL" clId="{882776F1-6D74-4F8D-9BB4-CEA38D7F16BE}" dt="2024-04-02T11:36:50.685" v="228" actId="22"/>
          <ac:picMkLst>
            <pc:docMk/>
            <pc:sldMk cId="1088405651" sldId="265"/>
            <ac:picMk id="3" creationId="{08906085-B4C8-711B-E45A-D294D2B801DE}"/>
          </ac:picMkLst>
        </pc:picChg>
        <pc:picChg chg="add mod">
          <ac:chgData name="Abhishek Pandey C" userId="719bcc0d-fd0b-4ed3-8a8c-d6a3676db542" providerId="ADAL" clId="{882776F1-6D74-4F8D-9BB4-CEA38D7F16BE}" dt="2024-04-02T11:37:23.013" v="231" actId="14100"/>
          <ac:picMkLst>
            <pc:docMk/>
            <pc:sldMk cId="1088405651" sldId="265"/>
            <ac:picMk id="5" creationId="{172CBAE0-01D5-1C8D-C21E-4A93C707B969}"/>
          </ac:picMkLst>
        </pc:picChg>
      </pc:sldChg>
      <pc:sldMasterChg chg="modSp modSldLayout">
        <pc:chgData name="Abhishek Pandey C" userId="719bcc0d-fd0b-4ed3-8a8c-d6a3676db542" providerId="ADAL" clId="{882776F1-6D74-4F8D-9BB4-CEA38D7F16BE}" dt="2024-04-02T11:29:30.299" v="195"/>
        <pc:sldMasterMkLst>
          <pc:docMk/>
          <pc:sldMasterMk cId="213425003" sldId="2147483648"/>
        </pc:sldMasterMkLst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asterMk cId="213425003" sldId="2147483648"/>
            <ac:spMk id="2" creationId="{A3B27408-1C4B-2326-B134-1351593025FD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asterMk cId="213425003" sldId="2147483648"/>
            <ac:spMk id="3" creationId="{FE1D5693-5074-2DF1-F7C2-F4B9660C83F6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asterMk cId="213425003" sldId="2147483648"/>
            <ac:spMk id="4" creationId="{A8CAD146-167A-403A-D245-4C5B8810A3FB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asterMk cId="213425003" sldId="2147483648"/>
            <ac:spMk id="5" creationId="{4366B938-B353-96FF-19A4-9DCF2B856310}"/>
          </ac:spMkLst>
        </pc:spChg>
        <pc:spChg chg="mod">
          <ac:chgData name="Abhishek Pandey C" userId="719bcc0d-fd0b-4ed3-8a8c-d6a3676db542" providerId="ADAL" clId="{882776F1-6D74-4F8D-9BB4-CEA38D7F16BE}" dt="2024-04-02T11:29:30.299" v="195"/>
          <ac:spMkLst>
            <pc:docMk/>
            <pc:sldMasterMk cId="213425003" sldId="2147483648"/>
            <ac:spMk id="6" creationId="{6B34088F-EEFA-8132-2B36-04394A0E2504}"/>
          </ac:spMkLst>
        </pc:sp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3617973260" sldId="2147483649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3617973260" sldId="2147483649"/>
              <ac:spMk id="2" creationId="{341C36EF-56F9-8634-E38C-EA49F52FB992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3617973260" sldId="2147483649"/>
              <ac:spMk id="3" creationId="{B7C4D88A-313F-89FC-D63E-C059835A8E55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1865102290" sldId="2147483651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1865102290" sldId="2147483651"/>
              <ac:spMk id="2" creationId="{D43B1156-BC72-1224-A3E5-4EC69929C292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1865102290" sldId="2147483651"/>
              <ac:spMk id="3" creationId="{474A7761-2E54-7739-3527-E72D21C7D792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3715065892" sldId="2147483652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3715065892" sldId="2147483652"/>
              <ac:spMk id="3" creationId="{252A41D9-45DA-54C0-2E9F-5498D7869105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3715065892" sldId="2147483652"/>
              <ac:spMk id="4" creationId="{5D90B30B-3ED8-9B2F-1CFD-0D34041F2355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977528317" sldId="2147483653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977528317" sldId="2147483653"/>
              <ac:spMk id="2" creationId="{0D657888-2CCD-5645-56BD-68AF439A649B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977528317" sldId="2147483653"/>
              <ac:spMk id="3" creationId="{E30BC471-536A-7FA3-90D8-ED25FB7FB3C1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977528317" sldId="2147483653"/>
              <ac:spMk id="4" creationId="{98107438-FFFB-07C6-8D7F-4686FE912F47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977528317" sldId="2147483653"/>
              <ac:spMk id="5" creationId="{E8444356-821F-4ED9-CED6-8941083D670A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977528317" sldId="2147483653"/>
              <ac:spMk id="6" creationId="{7DE4D7E7-7493-DEAD-A10D-A948253F6A2F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469108471" sldId="2147483656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469108471" sldId="2147483656"/>
              <ac:spMk id="2" creationId="{B837A864-495D-53F2-9E86-FAC185E1F134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469108471" sldId="2147483656"/>
              <ac:spMk id="3" creationId="{D0DF45A6-19CF-117F-24DA-C73255D8971C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469108471" sldId="2147483656"/>
              <ac:spMk id="4" creationId="{02A1CE40-3682-BF21-436E-C5F1B434D5C1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2890851695" sldId="2147483657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2890851695" sldId="2147483657"/>
              <ac:spMk id="2" creationId="{D132C971-EA22-DC44-1266-A5169AB64E77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2890851695" sldId="2147483657"/>
              <ac:spMk id="3" creationId="{5B8F1D1D-6E30-53F6-87CB-F3490AAA1A4B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2890851695" sldId="2147483657"/>
              <ac:spMk id="4" creationId="{1D918500-5D38-9B88-51B3-A61C25D440CC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9:30.299" v="195"/>
          <pc:sldLayoutMkLst>
            <pc:docMk/>
            <pc:sldMasterMk cId="213425003" sldId="2147483648"/>
            <pc:sldLayoutMk cId="2755982891" sldId="2147483659"/>
          </pc:sldLayoutMkLst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2755982891" sldId="2147483659"/>
              <ac:spMk id="2" creationId="{7DD8B203-EB46-777B-02A8-32DFD810EE2C}"/>
            </ac:spMkLst>
          </pc:spChg>
          <pc:spChg chg="mod">
            <ac:chgData name="Abhishek Pandey C" userId="719bcc0d-fd0b-4ed3-8a8c-d6a3676db542" providerId="ADAL" clId="{882776F1-6D74-4F8D-9BB4-CEA38D7F16BE}" dt="2024-04-02T11:29:30.299" v="195"/>
            <ac:spMkLst>
              <pc:docMk/>
              <pc:sldMasterMk cId="213425003" sldId="2147483648"/>
              <pc:sldLayoutMk cId="2755982891" sldId="2147483659"/>
              <ac:spMk id="3" creationId="{EB90C2BF-D86A-2B3D-04B6-D29A50ACE641}"/>
            </ac:spMkLst>
          </pc:spChg>
        </pc:sldLayoutChg>
      </pc:sldMasterChg>
      <pc:sldMasterChg chg="modSp modSldLayout">
        <pc:chgData name="Abhishek Pandey C" userId="719bcc0d-fd0b-4ed3-8a8c-d6a3676db542" providerId="ADAL" clId="{882776F1-6D74-4F8D-9BB4-CEA38D7F16BE}" dt="2024-04-02T11:28:10.116" v="179"/>
        <pc:sldMasterMkLst>
          <pc:docMk/>
          <pc:sldMasterMk cId="998758301" sldId="2147483660"/>
        </pc:sldMasterMkLst>
        <pc:spChg chg="mod">
          <ac:chgData name="Abhishek Pandey C" userId="719bcc0d-fd0b-4ed3-8a8c-d6a3676db542" providerId="ADAL" clId="{882776F1-6D74-4F8D-9BB4-CEA38D7F16BE}" dt="2024-04-02T11:28:10.116" v="179"/>
          <ac:spMkLst>
            <pc:docMk/>
            <pc:sldMasterMk cId="998758301" sldId="2147483660"/>
            <ac:spMk id="2" creationId="{00000000-0000-0000-0000-000000000000}"/>
          </ac:spMkLst>
        </pc:spChg>
        <pc:spChg chg="mod">
          <ac:chgData name="Abhishek Pandey C" userId="719bcc0d-fd0b-4ed3-8a8c-d6a3676db542" providerId="ADAL" clId="{882776F1-6D74-4F8D-9BB4-CEA38D7F16BE}" dt="2024-04-02T11:28:10.116" v="179"/>
          <ac:spMkLst>
            <pc:docMk/>
            <pc:sldMasterMk cId="998758301" sldId="2147483660"/>
            <ac:spMk id="3" creationId="{00000000-0000-0000-0000-000000000000}"/>
          </ac:spMkLst>
        </pc:spChg>
        <pc:spChg chg="mod">
          <ac:chgData name="Abhishek Pandey C" userId="719bcc0d-fd0b-4ed3-8a8c-d6a3676db542" providerId="ADAL" clId="{882776F1-6D74-4F8D-9BB4-CEA38D7F16BE}" dt="2024-04-02T11:28:10.116" v="179"/>
          <ac:spMkLst>
            <pc:docMk/>
            <pc:sldMasterMk cId="998758301" sldId="2147483660"/>
            <ac:spMk id="4" creationId="{00000000-0000-0000-0000-000000000000}"/>
          </ac:spMkLst>
        </pc:spChg>
        <pc:spChg chg="mod">
          <ac:chgData name="Abhishek Pandey C" userId="719bcc0d-fd0b-4ed3-8a8c-d6a3676db542" providerId="ADAL" clId="{882776F1-6D74-4F8D-9BB4-CEA38D7F16BE}" dt="2024-04-02T11:28:10.116" v="179"/>
          <ac:spMkLst>
            <pc:docMk/>
            <pc:sldMasterMk cId="998758301" sldId="2147483660"/>
            <ac:spMk id="5" creationId="{00000000-0000-0000-0000-000000000000}"/>
          </ac:spMkLst>
        </pc:spChg>
        <pc:spChg chg="mod">
          <ac:chgData name="Abhishek Pandey C" userId="719bcc0d-fd0b-4ed3-8a8c-d6a3676db542" providerId="ADAL" clId="{882776F1-6D74-4F8D-9BB4-CEA38D7F16BE}" dt="2024-04-02T11:28:10.116" v="179"/>
          <ac:spMkLst>
            <pc:docMk/>
            <pc:sldMasterMk cId="998758301" sldId="2147483660"/>
            <ac:spMk id="6" creationId="{00000000-0000-0000-0000-000000000000}"/>
          </ac:spMkLst>
        </pc:sp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140193565" sldId="2147483661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40193565" sldId="2147483661"/>
              <ac:spMk id="2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40193565" sldId="2147483661"/>
              <ac:spMk id="3" creationId="{00000000-0000-0000-0000-000000000000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2790356802" sldId="2147483663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790356802" sldId="2147483663"/>
              <ac:spMk id="2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790356802" sldId="2147483663"/>
              <ac:spMk id="3" creationId="{00000000-0000-0000-0000-000000000000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1583842217" sldId="2147483664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583842217" sldId="2147483664"/>
              <ac:spMk id="3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583842217" sldId="2147483664"/>
              <ac:spMk id="4" creationId="{00000000-0000-0000-0000-000000000000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611042528" sldId="2147483665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611042528" sldId="2147483665"/>
              <ac:spMk id="2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611042528" sldId="2147483665"/>
              <ac:spMk id="3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611042528" sldId="2147483665"/>
              <ac:spMk id="4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611042528" sldId="2147483665"/>
              <ac:spMk id="5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611042528" sldId="2147483665"/>
              <ac:spMk id="6" creationId="{00000000-0000-0000-0000-000000000000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1619607845" sldId="2147483668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619607845" sldId="2147483668"/>
              <ac:spMk id="2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619607845" sldId="2147483668"/>
              <ac:spMk id="3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1619607845" sldId="2147483668"/>
              <ac:spMk id="4" creationId="{00000000-0000-0000-0000-000000000000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2053042417" sldId="2147483669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053042417" sldId="2147483669"/>
              <ac:spMk id="2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053042417" sldId="2147483669"/>
              <ac:spMk id="3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053042417" sldId="2147483669"/>
              <ac:spMk id="4" creationId="{00000000-0000-0000-0000-000000000000}"/>
            </ac:spMkLst>
          </pc:spChg>
        </pc:sldLayoutChg>
        <pc:sldLayoutChg chg="modSp">
          <pc:chgData name="Abhishek Pandey C" userId="719bcc0d-fd0b-4ed3-8a8c-d6a3676db542" providerId="ADAL" clId="{882776F1-6D74-4F8D-9BB4-CEA38D7F16BE}" dt="2024-04-02T11:28:10.116" v="179"/>
          <pc:sldLayoutMkLst>
            <pc:docMk/>
            <pc:sldMasterMk cId="998758301" sldId="2147483660"/>
            <pc:sldLayoutMk cId="2151295884" sldId="2147483671"/>
          </pc:sldLayoutMkLst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151295884" sldId="2147483671"/>
              <ac:spMk id="2" creationId="{00000000-0000-0000-0000-000000000000}"/>
            </ac:spMkLst>
          </pc:spChg>
          <pc:spChg chg="mod">
            <ac:chgData name="Abhishek Pandey C" userId="719bcc0d-fd0b-4ed3-8a8c-d6a3676db542" providerId="ADAL" clId="{882776F1-6D74-4F8D-9BB4-CEA38D7F16BE}" dt="2024-04-02T11:28:10.116" v="179"/>
            <ac:spMkLst>
              <pc:docMk/>
              <pc:sldMasterMk cId="998758301" sldId="2147483660"/>
              <pc:sldLayoutMk cId="2151295884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6EF-56F9-8634-E38C-EA49F52FB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C4D88A-313F-89FC-D63E-C059835A8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8" indent="0" algn="ctr">
              <a:buNone/>
              <a:defRPr sz="2000"/>
            </a:lvl2pPr>
            <a:lvl3pPr marL="914457" indent="0" algn="ctr">
              <a:buNone/>
              <a:defRPr sz="1800"/>
            </a:lvl3pPr>
            <a:lvl4pPr marL="1371685" indent="0" algn="ctr">
              <a:buNone/>
              <a:defRPr sz="1600"/>
            </a:lvl4pPr>
            <a:lvl5pPr marL="1828913" indent="0" algn="ctr">
              <a:buNone/>
              <a:defRPr sz="1600"/>
            </a:lvl5pPr>
            <a:lvl6pPr marL="2286142" indent="0" algn="ctr">
              <a:buNone/>
              <a:defRPr sz="1600"/>
            </a:lvl6pPr>
            <a:lvl7pPr marL="2743370" indent="0" algn="ctr">
              <a:buNone/>
              <a:defRPr sz="1600"/>
            </a:lvl7pPr>
            <a:lvl8pPr marL="3200598" indent="0" algn="ctr">
              <a:buNone/>
              <a:defRPr sz="1600"/>
            </a:lvl8pPr>
            <a:lvl9pPr marL="36578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C7D0C-7782-C3E9-12F6-E5782994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5A7C-4C5E-9A5F-4E16-BA80ADE5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2E57B-832B-C3BF-57B1-37360E974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97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26644-95F1-8C51-CEC2-DD93818E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D3A4-81C0-406A-F698-FD211EFD9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7F116-0EFB-1BCD-F6B2-75485B21E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6E45B-2DF7-9DD9-5DD3-E374439D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9F766-A91A-C188-D1CC-75668020A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5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D8B203-EB46-777B-02A8-32DFD810E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0C2BF-D86A-2B3D-04B6-D29A50ACE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DC3B2-70DE-52CC-B426-71FD1C4D1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EB243-DF00-F3E0-EDB9-05486241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533A1-8ED1-3129-6A9D-BE966925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82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FB66-3541-4EFF-E2D6-BFDE1E09C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8EDAB-96C5-A43E-6F7A-769FE6C4B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85E14-9B91-B310-A8B5-E9BB22F5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3262D-A00D-6814-EBFF-455BC929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2BD7-91AD-C49E-E987-E236EFFD7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023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1156-BC72-1224-A3E5-4EC69929C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A7761-2E54-7739-3527-E72D21C7D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1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4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7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82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EEB50-5EB4-10B2-9C6D-3AA630B3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F46D2-B638-41FE-9585-9155D2C2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4236D-E558-1EA7-5CAE-EE6AF59A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0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62F7D-F912-EB25-E204-254CEE859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41D9-45DA-54C0-2E9F-5498D78691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0B30B-3ED8-9B2F-1CFD-0D34041F2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FE4FB-5551-1F93-41A4-F559554B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08E3D-541F-C4EC-EF10-204203B66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DB8E0-5ACE-CCDE-3239-E1F49934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06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7888-2CCD-5645-56BD-68AF439A6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BC471-536A-7FA3-90D8-ED25FB7FB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8" indent="0">
              <a:buNone/>
              <a:defRPr sz="2000" b="1"/>
            </a:lvl2pPr>
            <a:lvl3pPr marL="914457" indent="0">
              <a:buNone/>
              <a:defRPr sz="1800" b="1"/>
            </a:lvl3pPr>
            <a:lvl4pPr marL="1371685" indent="0">
              <a:buNone/>
              <a:defRPr sz="1600" b="1"/>
            </a:lvl4pPr>
            <a:lvl5pPr marL="1828913" indent="0">
              <a:buNone/>
              <a:defRPr sz="1600" b="1"/>
            </a:lvl5pPr>
            <a:lvl6pPr marL="2286142" indent="0">
              <a:buNone/>
              <a:defRPr sz="1600" b="1"/>
            </a:lvl6pPr>
            <a:lvl7pPr marL="2743370" indent="0">
              <a:buNone/>
              <a:defRPr sz="1600" b="1"/>
            </a:lvl7pPr>
            <a:lvl8pPr marL="3200598" indent="0">
              <a:buNone/>
              <a:defRPr sz="1600" b="1"/>
            </a:lvl8pPr>
            <a:lvl9pPr marL="36578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107438-FFFB-07C6-8D7F-4686FE912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44356-821F-4ED9-CED6-8941083D6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8" indent="0">
              <a:buNone/>
              <a:defRPr sz="2000" b="1"/>
            </a:lvl2pPr>
            <a:lvl3pPr marL="914457" indent="0">
              <a:buNone/>
              <a:defRPr sz="1800" b="1"/>
            </a:lvl3pPr>
            <a:lvl4pPr marL="1371685" indent="0">
              <a:buNone/>
              <a:defRPr sz="1600" b="1"/>
            </a:lvl4pPr>
            <a:lvl5pPr marL="1828913" indent="0">
              <a:buNone/>
              <a:defRPr sz="1600" b="1"/>
            </a:lvl5pPr>
            <a:lvl6pPr marL="2286142" indent="0">
              <a:buNone/>
              <a:defRPr sz="1600" b="1"/>
            </a:lvl6pPr>
            <a:lvl7pPr marL="2743370" indent="0">
              <a:buNone/>
              <a:defRPr sz="1600" b="1"/>
            </a:lvl7pPr>
            <a:lvl8pPr marL="3200598" indent="0">
              <a:buNone/>
              <a:defRPr sz="1600" b="1"/>
            </a:lvl8pPr>
            <a:lvl9pPr marL="365782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D7E7-7493-DEAD-A10D-A948253F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D350-BDCA-8023-5B81-AE7D7A465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175B2-19BD-EDFF-AAAB-FD56F3CA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8C7FB-7C9B-7EC5-4556-5AB1683E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52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D975-4ADF-202C-A6B3-A433BA76E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087D05-E355-0649-1524-FCD9FAFAF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878807-60D3-C501-4571-A3C1C5D54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B39A3E-399D-57E2-2B2D-F7EFE58E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07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67D63F-B2C2-E974-084F-70ECB49B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CE284-3936-45DF-5972-DE6090B5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FBD24-2244-D6E3-9A4C-15746E7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6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A864-495D-53F2-9E86-FAC185E1F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45A6-19CF-117F-24DA-C73255D89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CE40-3682-BF21-436E-C5F1B434D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8" indent="0">
              <a:buNone/>
              <a:defRPr sz="1400"/>
            </a:lvl2pPr>
            <a:lvl3pPr marL="914457" indent="0">
              <a:buNone/>
              <a:defRPr sz="1200"/>
            </a:lvl3pPr>
            <a:lvl4pPr marL="1371685" indent="0">
              <a:buNone/>
              <a:defRPr sz="1000"/>
            </a:lvl4pPr>
            <a:lvl5pPr marL="1828913" indent="0">
              <a:buNone/>
              <a:defRPr sz="1000"/>
            </a:lvl5pPr>
            <a:lvl6pPr marL="2286142" indent="0">
              <a:buNone/>
              <a:defRPr sz="1000"/>
            </a:lvl6pPr>
            <a:lvl7pPr marL="2743370" indent="0">
              <a:buNone/>
              <a:defRPr sz="1000"/>
            </a:lvl7pPr>
            <a:lvl8pPr marL="3200598" indent="0">
              <a:buNone/>
              <a:defRPr sz="1000"/>
            </a:lvl8pPr>
            <a:lvl9pPr marL="36578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FEA5D-5059-B9C5-5C12-AF61A469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896D3C-CD03-86C5-C1F8-04B375717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B10795-BB92-F78E-D882-9B5EC8FD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10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C971-EA22-DC44-1266-A5169AB6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F1D1D-6E30-53F6-87CB-F3490AAA1A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8" indent="0">
              <a:buNone/>
              <a:defRPr sz="2800"/>
            </a:lvl2pPr>
            <a:lvl3pPr marL="914457" indent="0">
              <a:buNone/>
              <a:defRPr sz="2400"/>
            </a:lvl3pPr>
            <a:lvl4pPr marL="1371685" indent="0">
              <a:buNone/>
              <a:defRPr sz="2000"/>
            </a:lvl4pPr>
            <a:lvl5pPr marL="1828913" indent="0">
              <a:buNone/>
              <a:defRPr sz="2000"/>
            </a:lvl5pPr>
            <a:lvl6pPr marL="2286142" indent="0">
              <a:buNone/>
              <a:defRPr sz="2000"/>
            </a:lvl6pPr>
            <a:lvl7pPr marL="2743370" indent="0">
              <a:buNone/>
              <a:defRPr sz="2000"/>
            </a:lvl7pPr>
            <a:lvl8pPr marL="3200598" indent="0">
              <a:buNone/>
              <a:defRPr sz="2000"/>
            </a:lvl8pPr>
            <a:lvl9pPr marL="3657827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8500-5D38-9B88-51B3-A61C25D440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8" indent="0">
              <a:buNone/>
              <a:defRPr sz="1400"/>
            </a:lvl2pPr>
            <a:lvl3pPr marL="914457" indent="0">
              <a:buNone/>
              <a:defRPr sz="1200"/>
            </a:lvl3pPr>
            <a:lvl4pPr marL="1371685" indent="0">
              <a:buNone/>
              <a:defRPr sz="1000"/>
            </a:lvl4pPr>
            <a:lvl5pPr marL="1828913" indent="0">
              <a:buNone/>
              <a:defRPr sz="1000"/>
            </a:lvl5pPr>
            <a:lvl6pPr marL="2286142" indent="0">
              <a:buNone/>
              <a:defRPr sz="1000"/>
            </a:lvl6pPr>
            <a:lvl7pPr marL="2743370" indent="0">
              <a:buNone/>
              <a:defRPr sz="1000"/>
            </a:lvl7pPr>
            <a:lvl8pPr marL="3200598" indent="0">
              <a:buNone/>
              <a:defRPr sz="1000"/>
            </a:lvl8pPr>
            <a:lvl9pPr marL="3657827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2BC46-B104-240C-D2C9-BD9DBAB87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1DEA3-8B34-07B2-A3B3-1BDE0A75B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5739C-5F6C-5B1F-0F5A-839C82B6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851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B27408-1C4B-2326-B134-135159302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D5693-5074-2DF1-F7C2-F4B9660C8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AD146-167A-403A-D245-4C5B8810A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DF9B1-29A9-40EF-B57F-948F04F870D6}" type="datetimeFigureOut">
              <a:rPr lang="en-IN" smtClean="0"/>
              <a:t>02-04-2024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6B938-B353-96FF-19A4-9DCF2B85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088F-EEFA-8132-2B36-04394A0E2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60086-B0FC-435C-AD57-CCA29DB83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2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5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4" indent="-228614" algn="l" defTabSz="91445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43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71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99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28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56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84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13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41" indent="-228614" algn="l" defTabSz="91445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8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57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85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13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42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70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98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27" algn="l" defTabSz="9144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5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90AA37A-5192-0CC0-8D1E-3489D2E11B04}"/>
              </a:ext>
            </a:extLst>
          </p:cNvPr>
          <p:cNvSpPr txBox="1"/>
          <p:nvPr/>
        </p:nvSpPr>
        <p:spPr>
          <a:xfrm>
            <a:off x="3215730" y="1764408"/>
            <a:ext cx="5760846" cy="2310312"/>
          </a:xfrm>
          <a:prstGeom prst="rect">
            <a:avLst/>
          </a:prstGeom>
        </p:spPr>
        <p:txBody>
          <a:bodyPr vert="horz" lIns="91441" tIns="45720" rIns="91441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03176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129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17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67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2" y="1491345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F8AFA-1210-72CD-A37A-E1D12FB42454}"/>
              </a:ext>
            </a:extLst>
          </p:cNvPr>
          <p:cNvSpPr txBox="1"/>
          <p:nvPr/>
        </p:nvSpPr>
        <p:spPr>
          <a:xfrm>
            <a:off x="1028700" y="1967268"/>
            <a:ext cx="2628900" cy="2547257"/>
          </a:xfrm>
          <a:prstGeom prst="rect">
            <a:avLst/>
          </a:prstGeom>
          <a:noFill/>
        </p:spPr>
        <p:txBody>
          <a:bodyPr vert="horz" lIns="91441" tIns="45720" rIns="91441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TODAY, TOPIC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3C28F7-EC05-89B5-1EF9-D097C672E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935929"/>
            <a:ext cx="6780700" cy="49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2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2" y="1491345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CBE50E-C719-B4D4-5323-AFC61ED2C6C0}"/>
              </a:ext>
            </a:extLst>
          </p:cNvPr>
          <p:cNvSpPr txBox="1"/>
          <p:nvPr/>
        </p:nvSpPr>
        <p:spPr>
          <a:xfrm>
            <a:off x="1028700" y="1967268"/>
            <a:ext cx="2628900" cy="2547257"/>
          </a:xfrm>
          <a:prstGeom prst="rect">
            <a:avLst/>
          </a:prstGeom>
          <a:noFill/>
        </p:spPr>
        <p:txBody>
          <a:bodyPr vert="horz" lIns="91441" tIns="45720" rIns="91441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Python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4241A15-7EFD-104F-6568-840CB17D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40987"/>
            <a:ext cx="6780700" cy="537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5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2" y="1491345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EB4F2A-DFEE-77BE-1864-5296CB200877}"/>
              </a:ext>
            </a:extLst>
          </p:cNvPr>
          <p:cNvSpPr txBox="1"/>
          <p:nvPr/>
        </p:nvSpPr>
        <p:spPr>
          <a:xfrm>
            <a:off x="1028700" y="1967268"/>
            <a:ext cx="2628900" cy="2547257"/>
          </a:xfrm>
          <a:prstGeom prst="rect">
            <a:avLst/>
          </a:prstGeom>
          <a:noFill/>
        </p:spPr>
        <p:txBody>
          <a:bodyPr vert="horz" lIns="91441" tIns="45720" rIns="91441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Python for Data Science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8A880-B439-7F6D-A1CB-3734BDE7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88495"/>
            <a:ext cx="6780700" cy="46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2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3" y="655141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6" y="2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7" y="6115504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BA79F7-95C1-DECF-BE2E-89BCC990A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9" y="2120391"/>
            <a:ext cx="10905067" cy="2617216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3" y="6453146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32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3" y="655141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6" y="2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7" y="6115504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DA241-636A-31CD-3068-75852E359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2" y="643472"/>
            <a:ext cx="10982960" cy="5899573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3" y="6453146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F3CBB2-C956-89D9-B0BF-B7EA1AD15E1B}"/>
              </a:ext>
            </a:extLst>
          </p:cNvPr>
          <p:cNvSpPr txBox="1"/>
          <p:nvPr/>
        </p:nvSpPr>
        <p:spPr>
          <a:xfrm>
            <a:off x="2438814" y="203992"/>
            <a:ext cx="6374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                      ABSTRACTION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61177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FFCDD23B-75C8-427B-BD08-53C8156C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person pointing at a large screen&#10;&#10;Description automatically generated">
            <a:extLst>
              <a:ext uri="{FF2B5EF4-FFF2-40B4-BE49-F238E27FC236}">
                <a16:creationId xmlns:a16="http://schemas.microsoft.com/office/drawing/2014/main" id="{1D751CB3-FA1D-A3B5-8A75-5BC9AC7722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17" r="2290" b="1"/>
          <a:stretch/>
        </p:blipFill>
        <p:spPr>
          <a:xfrm>
            <a:off x="4826000" y="-19679"/>
            <a:ext cx="7448134" cy="5291194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64" y="5282206"/>
            <a:ext cx="12192264" cy="1163844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11000"/>
                </a:schemeClr>
              </a:gs>
              <a:gs pos="100000">
                <a:srgbClr val="000000">
                  <a:alpha val="77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" y="5282208"/>
            <a:ext cx="12191998" cy="158648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C92E19-E595-DE36-C512-1B15C8615D4B}"/>
              </a:ext>
            </a:extLst>
          </p:cNvPr>
          <p:cNvSpPr txBox="1"/>
          <p:nvPr/>
        </p:nvSpPr>
        <p:spPr>
          <a:xfrm>
            <a:off x="699717" y="5879208"/>
            <a:ext cx="7091299" cy="898581"/>
          </a:xfrm>
          <a:prstGeom prst="rect">
            <a:avLst/>
          </a:prstGeom>
        </p:spPr>
        <p:txBody>
          <a:bodyPr vert="horz" lIns="91441" tIns="45720" rIns="91441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99" b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DECOMPISITION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9" y="5282206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oster of a movie&#10;&#10;Description automatically generated">
            <a:extLst>
              <a:ext uri="{FF2B5EF4-FFF2-40B4-BE49-F238E27FC236}">
                <a16:creationId xmlns:a16="http://schemas.microsoft.com/office/drawing/2014/main" id="{B7884645-F532-7785-2B96-A92D431DB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793"/>
          <a:stretch/>
        </p:blipFill>
        <p:spPr>
          <a:xfrm>
            <a:off x="0" y="20119"/>
            <a:ext cx="4825998" cy="529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68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3" y="655141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6" y="2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7" y="6115504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3" y="6453146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E7804-187C-609C-ACBE-0170C1C40155}"/>
              </a:ext>
            </a:extLst>
          </p:cNvPr>
          <p:cNvSpPr txBox="1"/>
          <p:nvPr/>
        </p:nvSpPr>
        <p:spPr>
          <a:xfrm>
            <a:off x="2453405" y="46494"/>
            <a:ext cx="666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COMPONENTS OF A FUNCTIONS</a:t>
            </a:r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C23C1B-545E-95DC-5C60-698C0F6B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085" y="1755159"/>
            <a:ext cx="3590925" cy="847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3AAC58-F4E7-EF1A-4558-53F679B1E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082" y="775987"/>
            <a:ext cx="1276350" cy="7048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11F2FF-C8C6-3660-0468-20F946F80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085" y="2730380"/>
            <a:ext cx="4257675" cy="7810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90EA7F4-94B9-0259-2E7C-FD2AD6163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083" y="3638926"/>
            <a:ext cx="4648200" cy="7715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B178DEA-EEF3-5B6C-2367-5CC2AC3275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980" y="4359558"/>
            <a:ext cx="11332420" cy="159951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04CB6BD-0A35-50F2-ECBB-F0545E643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37525" y="4203129"/>
            <a:ext cx="4105275" cy="62865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305EE95-E0F5-7BDF-39B3-F101F515BA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7282" y="5669519"/>
            <a:ext cx="2447925" cy="5365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FB895CC-93FB-9F80-B90F-3B3AEE800D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7282" y="6236780"/>
            <a:ext cx="2447925" cy="59055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5937898-9935-2D8F-EB41-DB22953C1F20}"/>
              </a:ext>
            </a:extLst>
          </p:cNvPr>
          <p:cNvSpPr txBox="1"/>
          <p:nvPr/>
        </p:nvSpPr>
        <p:spPr>
          <a:xfrm>
            <a:off x="6822760" y="6206110"/>
            <a:ext cx="2759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is_even(7)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142200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906085-B4C8-711B-E45A-D294D2B80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442912"/>
            <a:ext cx="9334500" cy="59721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2CBAE0-01D5-1C8D-C21E-4A93C707B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0492" y="0"/>
            <a:ext cx="1972628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5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51</TotalTime>
  <Words>24</Words>
  <Application>Microsoft Office PowerPoint</Application>
  <PresentationFormat>Widescreen</PresentationFormat>
  <Paragraphs>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Ericsson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Pandey C</dc:creator>
  <cp:lastModifiedBy>Abhishek Pandey C</cp:lastModifiedBy>
  <cp:revision>1</cp:revision>
  <dcterms:created xsi:type="dcterms:W3CDTF">2024-03-12T11:47:06Z</dcterms:created>
  <dcterms:modified xsi:type="dcterms:W3CDTF">2024-04-02T11:37:26Z</dcterms:modified>
</cp:coreProperties>
</file>