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1BF59-4BAC-AB94-FB3E-8CBDD3036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126935-10A8-4959-FAB1-DC37039C3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0EB2A-9B1A-DB78-CEBD-E7F00D6B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B580D-4411-EDAF-6313-BB7784B5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23E6B-298D-1050-3395-0EE98674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674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350C-CDF9-61C0-9396-99484DA8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F9803-3116-4C94-6637-C7051322D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2E410-3AAE-693E-8ADA-9F1D5C69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BDC9F-B81A-8161-9D27-48D938BEF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02601-08A9-C1FE-8194-D2947B8E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A4EAE-2C6F-E98F-45FE-88429EB59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377A7-1A62-FA2B-8350-F612B964F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8F7E-AFCB-44D2-75A8-8A30D0FC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EE4D7-115B-F203-EBB7-440B58BD0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75440-8A24-A002-8EDD-300653CE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9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77E8-765D-52EC-5912-79DAAB87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2211-F322-582D-D64E-037BD247C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65F73-6F00-AC58-4F5F-E3ED64EF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D710D-A789-3F48-CDB3-B8AF95F7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FCBA4-E4B5-8376-C69B-3E90386C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10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C8AC-7D05-4C9E-E870-6B9C5B79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67588-4EFA-CCA7-3CC8-8A39DB041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12DE5-2A61-3649-1E24-99D860234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6D48F-E926-2EFC-72F0-FD95E688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1949-7C82-9E04-A29E-0AF4C69D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08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1991-0DCE-D112-DF45-1F3871B8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6C29E-B5D0-B660-218B-EEAA35886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CCE55-343D-1B93-394C-6DD370681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C4891-04AD-6745-F3FD-F53255E2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A7CCD-F636-95B3-D9E4-2383FA3C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C55AB-9A6E-FDE0-35FF-1A6A866D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7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2E865-02FF-19D7-A621-19DCFF94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876AC-7351-311F-102C-3D64718B2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AF358-A952-145C-902F-D45362BFB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E1987-7670-E7F6-7DE8-598A1D0D2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3D5DE-C1C5-4836-F269-6BA128EC9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DF743-04CD-6F5F-4D37-BD64D2C7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972E42-B034-D5F6-3E21-72B7DE695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C227E-4930-A6F8-2FD8-146EA636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685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905-F1D4-F583-11CF-F4AE87CD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8EB69-4F22-C158-FA16-19E205F7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B6C0D-E3BD-10CC-44DE-12D2B474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E975D-50B4-E330-AEBB-D7DA5BC6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72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2BBCCF-EF90-BC0B-EFEB-1EF7B3BF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B20BB-7938-F4F7-EF1E-AEC1BB8EF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2683-F155-0E80-2001-C048F42B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05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EA90-4CD5-9FC0-743D-DBBCA6CDB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0945-1080-B09A-6DD9-3BDC7605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20F90-1B0B-6DB1-7456-0C6218BED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E56E-C492-9165-3152-5D79DDB7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E90EA-4C5C-CEB5-5D76-23886A88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1BF7D-9EE9-AD3B-4428-7C32F55F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69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8D15-B8E4-7FEE-B7B3-D845083C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B2985-E23A-9D48-39A5-261253E08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37F0-1349-A5A7-B320-A856C2999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93421-3562-5EDE-B63A-D5FCD888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A207-7E1E-6487-2D64-B62DF96F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8E190-4BBE-0C4A-423F-62350CBA1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3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8EF59-97C0-5B48-1000-424956F5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E2631-F4C8-2164-4FA8-9ADDF1EB3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986A0-9DE6-3292-58EB-1EAFD8146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D45AD-0309-4C88-A85E-400FD57A9B09}" type="datetimeFigureOut">
              <a:rPr lang="en-IN" smtClean="0"/>
              <a:t>17-05-2024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74F85-B4DB-75E9-A3EB-8ECA4D157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1ADCF-FD76-54A1-6F46-BF539DC5E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07969-985F-4255-BE65-0E59F35A2A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15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D1C5-8BBC-1A12-1BB7-2B63696DC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PowerBi Projects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9B0B8-3F41-78B9-823F-4DD9B07308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980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DA898-7BC8-0F00-AF3F-79DA02E56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690562"/>
            <a:ext cx="100869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89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121E04-D14B-A940-8510-0EA68C4E5B5D}"/>
              </a:ext>
            </a:extLst>
          </p:cNvPr>
          <p:cNvSpPr txBox="1"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 BLUEPRINT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785494-E325-B328-D2AC-8632FC004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01" y="1845426"/>
            <a:ext cx="9570544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0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E602F-5B32-85F7-FD80-79CB9E080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230"/>
            <a:ext cx="12192000" cy="638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9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PowerBi Projects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PowerBi Projects</dc:title>
  <dc:creator>Abhishek Pandey C</dc:creator>
  <cp:lastModifiedBy>Abhishek Pandey C</cp:lastModifiedBy>
  <cp:revision>3</cp:revision>
  <dcterms:created xsi:type="dcterms:W3CDTF">2024-05-17T13:15:09Z</dcterms:created>
  <dcterms:modified xsi:type="dcterms:W3CDTF">2024-05-17T13:28:27Z</dcterms:modified>
</cp:coreProperties>
</file>