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2"/>
    <p:sldId id="257" r:id="rId3"/>
    <p:sldId id="270" r:id="rId4"/>
    <p:sldId id="261" r:id="rId5"/>
    <p:sldId id="284" r:id="rId6"/>
    <p:sldId id="285" r:id="rId7"/>
    <p:sldId id="274" r:id="rId8"/>
    <p:sldId id="275" r:id="rId9"/>
    <p:sldId id="271" r:id="rId10"/>
    <p:sldId id="272" r:id="rId11"/>
    <p:sldId id="273" r:id="rId12"/>
    <p:sldId id="277" r:id="rId13"/>
    <p:sldId id="279" r:id="rId14"/>
    <p:sldId id="282" r:id="rId15"/>
    <p:sldId id="283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51" y="4918229"/>
            <a:ext cx="11321249" cy="1696394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P.Abhiram- 17671A1932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D.Meghna- 17671a1915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S.Raju- 17671a1935</a:t>
            </a:r>
          </a:p>
        </p:txBody>
      </p:sp>
      <p:pic>
        <p:nvPicPr>
          <p:cNvPr id="23" name="Image1">
            <a:extLst>
              <a:ext uri="{FF2B5EF4-FFF2-40B4-BE49-F238E27FC236}">
                <a16:creationId xmlns:a16="http://schemas.microsoft.com/office/drawing/2014/main" id="{8379E368-8F8F-4B48-98F7-75354CC51A4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795051" y="3363121"/>
            <a:ext cx="2405848" cy="11732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901165-4AD9-4C61-B465-FE41C8578F4E}"/>
              </a:ext>
            </a:extLst>
          </p:cNvPr>
          <p:cNvSpPr txBox="1"/>
          <p:nvPr/>
        </p:nvSpPr>
        <p:spPr>
          <a:xfrm>
            <a:off x="2238282" y="377951"/>
            <a:ext cx="7519386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MAJOR PROJECT SEMINAR ON</a:t>
            </a:r>
          </a:p>
          <a:p>
            <a:pPr algn="ctr"/>
            <a:r>
              <a:rPr lang="en-IN" sz="3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HARMONY SIMULATOR BASED ON PYTHON</a:t>
            </a:r>
          </a:p>
          <a:p>
            <a:pPr algn="ctr"/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OF TECHNOLOGY </a:t>
            </a:r>
          </a:p>
          <a:p>
            <a:pPr algn="ctr"/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</a:p>
          <a:p>
            <a:pPr algn="ctr"/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COMPUTER ENGINEERING (ECM)</a:t>
            </a:r>
          </a:p>
          <a:p>
            <a:pPr algn="ctr"/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esteemed </a:t>
            </a:r>
            <a:r>
              <a:rPr lang="en-I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guidance of 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D. PAVAN DAS 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588615"/>
            <a:ext cx="10515600" cy="78518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00CB0-A599-46F4-8130-69CD0D270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3799"/>
            <a:ext cx="5004036" cy="4352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A453B-F957-4068-B397-DD0C9C55A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3799"/>
            <a:ext cx="4953000" cy="43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4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C1D3F4-9D28-40F3-9892-F9F9ADD5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2" y="1030734"/>
            <a:ext cx="4796531" cy="4796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1DCA0-29B0-4750-8F13-9CDE23AE5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46" y="1030733"/>
            <a:ext cx="4953000" cy="47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9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8680" y="1278385"/>
            <a:ext cx="11274640" cy="3817398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IDE: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3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PyCharm’s huge collection of tools out of the box includes an integrated debugger and test runner; Python profiler; a built-in terminal; integration with major VCS and built-in database tools</a:t>
            </a:r>
            <a:r>
              <a:rPr lang="en-US" sz="2500" dirty="0">
                <a:solidFill>
                  <a:schemeClr val="tx2"/>
                </a:solidFill>
                <a:latin typeface="system-ui"/>
                <a:cs typeface="Times New Roman" panose="02020603050405020304" pitchFamily="18" charset="0"/>
              </a:rPr>
              <a:t>.</a:t>
            </a:r>
            <a:endParaRPr lang="en-US" sz="25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4B3A15-7A8C-48D3-9556-C610AD4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46" y="186431"/>
            <a:ext cx="3691108" cy="102885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SOFTWARE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98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71518" y="1145959"/>
            <a:ext cx="7557856" cy="208551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of cost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Improvement In Coaching As Well As Performance.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Improvement In Revenue &amp; Customer Satisfaction.</a:t>
            </a:r>
            <a:endParaRPr lang="en-I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4B3A15-7A8C-48D3-9556-C610AD4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46" y="168676"/>
            <a:ext cx="3703946" cy="63919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</p:txBody>
      </p:sp>
    </p:spTree>
    <p:extLst>
      <p:ext uri="{BB962C8B-B14F-4D97-AF65-F5344CB8AC3E}">
        <p14:creationId xmlns:p14="http://schemas.microsoft.com/office/powerpoint/2010/main" val="221912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BA2846D5-7FB7-42E3-ADF9-6B5DCC9147FD}"/>
              </a:ext>
            </a:extLst>
          </p:cNvPr>
          <p:cNvSpPr txBox="1">
            <a:spLocks/>
          </p:cNvSpPr>
          <p:nvPr/>
        </p:nvSpPr>
        <p:spPr>
          <a:xfrm>
            <a:off x="4639083" y="187910"/>
            <a:ext cx="3703946" cy="639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C99EB-71F4-4A29-A6BD-EC540E713ED1}"/>
              </a:ext>
            </a:extLst>
          </p:cNvPr>
          <p:cNvSpPr txBox="1"/>
          <p:nvPr/>
        </p:nvSpPr>
        <p:spPr>
          <a:xfrm>
            <a:off x="396536" y="1130546"/>
            <a:ext cx="6094520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group motivation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in-person professional guidance</a:t>
            </a:r>
          </a:p>
        </p:txBody>
      </p:sp>
    </p:spTree>
    <p:extLst>
      <p:ext uri="{BB962C8B-B14F-4D97-AF65-F5344CB8AC3E}">
        <p14:creationId xmlns:p14="http://schemas.microsoft.com/office/powerpoint/2010/main" val="120059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2A0F89-7C81-4DE6-BC33-F4D7B9DCBCC6}"/>
              </a:ext>
            </a:extLst>
          </p:cNvPr>
          <p:cNvSpPr txBox="1"/>
          <p:nvPr/>
        </p:nvSpPr>
        <p:spPr>
          <a:xfrm>
            <a:off x="3392749" y="720261"/>
            <a:ext cx="54065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86A61-0298-47F3-9737-0DE2CF1C173A}"/>
              </a:ext>
            </a:extLst>
          </p:cNvPr>
          <p:cNvSpPr txBox="1"/>
          <p:nvPr/>
        </p:nvSpPr>
        <p:spPr>
          <a:xfrm>
            <a:off x="692458" y="1491449"/>
            <a:ext cx="10972800" cy="295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marR="914400" lvl="2" indent="-2286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store all the data of training and recommend the good workouts.</a:t>
            </a:r>
            <a:endParaRPr lang="en-IN" sz="25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914400" lvl="2" indent="-2286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Recommending the nutrition food according to the level of workout they are doing.</a:t>
            </a:r>
            <a:endParaRPr lang="en-IN" sz="25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914400" lvl="2" indent="-2286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 an application for Android and IOS.</a:t>
            </a:r>
            <a:endParaRPr lang="en-IN" sz="25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9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32808" y="350669"/>
            <a:ext cx="4326384" cy="85669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4A3AE-C86E-4AB7-BC0D-48716E339E79}"/>
              </a:ext>
            </a:extLst>
          </p:cNvPr>
          <p:cNvSpPr txBox="1"/>
          <p:nvPr/>
        </p:nvSpPr>
        <p:spPr>
          <a:xfrm>
            <a:off x="1137910" y="1379855"/>
            <a:ext cx="9916180" cy="117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fitness harmony simulator we can do workouts at home without hiring a personal trainer and it is cost efficient.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8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80299" y="2505722"/>
            <a:ext cx="5631402" cy="923278"/>
          </a:xfrm>
        </p:spPr>
        <p:txBody>
          <a:bodyPr>
            <a:normAutofit/>
          </a:bodyPr>
          <a:lstStyle/>
          <a:p>
            <a:pPr algn="ctr"/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0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924" y="298511"/>
            <a:ext cx="5214151" cy="77457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1652356"/>
            <a:ext cx="9144000" cy="2218308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software on fitness harmony simulator based on python.</a:t>
            </a:r>
          </a:p>
          <a:p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software we can avoid hiring personal trainer.</a:t>
            </a:r>
          </a:p>
          <a:p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your training.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6317"/>
            <a:ext cx="9144000" cy="76569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 of using personal trainer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549DF-3F48-4D93-92A1-FFB5E6E8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92558"/>
            <a:ext cx="9144000" cy="2688824"/>
          </a:xfrm>
        </p:spPr>
        <p:txBody>
          <a:bodyPr>
            <a:normAutofit/>
          </a:bodyPr>
          <a:lstStyle/>
          <a:p>
            <a:r>
              <a:rPr lang="en-IN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biggest disadvantage of </a:t>
            </a:r>
            <a:r>
              <a:rPr lang="en-IN" sz="25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a </a:t>
            </a:r>
            <a:r>
              <a:rPr lang="en-IN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trainer is cost.</a:t>
            </a:r>
          </a:p>
          <a:p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all 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trainers are good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there are some great trainers and there are some bad ones. </a:t>
            </a:r>
          </a:p>
          <a:p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pandemic situation hiring a personal trainer is a risky job.</a:t>
            </a:r>
          </a:p>
        </p:txBody>
      </p:sp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905" y="266329"/>
            <a:ext cx="6288350" cy="69467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F1F52-4291-4393-91F8-975C465A793D}"/>
              </a:ext>
            </a:extLst>
          </p:cNvPr>
          <p:cNvSpPr txBox="1"/>
          <p:nvPr/>
        </p:nvSpPr>
        <p:spPr>
          <a:xfrm>
            <a:off x="639191" y="1198485"/>
            <a:ext cx="1090177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will use the pose estimation running on the CPU to find the correct points and using these points we will get the desired angles.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based on these angles we find many gestures including the number of biceps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curls.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write the code in a way that you will be able to find angles between any 3 points with just a single line of code.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will monitor a person’s workout to make sure all of their postures and angles are correct.</a:t>
            </a:r>
            <a:r>
              <a:rPr lang="en-IN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Instead of being stuffed with hundreds of workouts, this trainer offers smart workouts to achieve fitness goals.</a:t>
            </a:r>
          </a:p>
          <a:p>
            <a:endParaRPr lang="en-IN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DCCC-17E1-4555-A17E-35B33027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590" y="639192"/>
            <a:ext cx="7850819" cy="730188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between two points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554679-9051-4862-A413-C2D68B56C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54" y="2066686"/>
            <a:ext cx="10777491" cy="12464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500" dirty="0">
              <a:solidFill>
                <a:srgbClr val="A9B7C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angle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math.degrees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(math.atan2(y3 - y2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x3 - x2) - math.atan2(y1 - y2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x1 - x2))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500" dirty="0">
              <a:solidFill>
                <a:srgbClr val="A9B7C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78C2E0-EFDB-47EF-A2AE-21728D2516B5}"/>
              </a:ext>
            </a:extLst>
          </p:cNvPr>
          <p:cNvSpPr/>
          <p:nvPr/>
        </p:nvSpPr>
        <p:spPr>
          <a:xfrm>
            <a:off x="7812350" y="3655380"/>
            <a:ext cx="801566" cy="7102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BF3B26-81A1-4513-B98E-510815439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3538162"/>
            <a:ext cx="3810000" cy="29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742B6E-9DA2-43F3-978D-51F4560C95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78" y="635269"/>
            <a:ext cx="6043044" cy="55874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33868-3A3E-4DC7-8642-56C530F1D5CE}"/>
              </a:ext>
            </a:extLst>
          </p:cNvPr>
          <p:cNvSpPr txBox="1"/>
          <p:nvPr/>
        </p:nvSpPr>
        <p:spPr>
          <a:xfrm>
            <a:off x="4014186" y="81271"/>
            <a:ext cx="4163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85125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73271" y="226381"/>
            <a:ext cx="2645457" cy="85669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4A3AE-C86E-4AB7-BC0D-48716E339E79}"/>
              </a:ext>
            </a:extLst>
          </p:cNvPr>
          <p:cNvSpPr txBox="1"/>
          <p:nvPr/>
        </p:nvSpPr>
        <p:spPr>
          <a:xfrm>
            <a:off x="1544892" y="1353222"/>
            <a:ext cx="3799553" cy="3485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cv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endParaRPr lang="en-IN" sz="2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Pyttsx3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Beeply</a:t>
            </a:r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0928" y="186431"/>
            <a:ext cx="3110144" cy="57926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DC1CD-2159-40EA-A4A1-DBFDFD5A57F7}"/>
              </a:ext>
            </a:extLst>
          </p:cNvPr>
          <p:cNvSpPr txBox="1"/>
          <p:nvPr/>
        </p:nvSpPr>
        <p:spPr>
          <a:xfrm>
            <a:off x="525262" y="1031027"/>
            <a:ext cx="11141475" cy="5613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Cv2: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OpenCV python is an open-source library for </a:t>
            </a: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sz="15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image processing, and computer vision. It plays a vital role in real-time systems, which is the key in today’s world.</a:t>
            </a:r>
            <a:endParaRPr lang="en-IN" sz="15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Mediapipe: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using mediapipe library we can detect Face, Pose, Hands</a:t>
            </a:r>
          </a:p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most basic math module that is available in Python. It covers basic mathematical operations like sum, exponential, modulus, etc.</a:t>
            </a:r>
            <a:endParaRPr lang="en-US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in Python is most widely used for carrying out mathematical     operations that involve matrices.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Pyttsx3: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pyttsx3is a text-to-speech conversion library in python.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Beeply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beeply</a:t>
            </a:r>
            <a:r>
              <a:rPr lang="en-US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module in python will helps you produce musical notes using your computer’s characteristic beep sounds.</a:t>
            </a:r>
            <a:endParaRPr lang="en-US" sz="1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971" y="186986"/>
            <a:ext cx="2826058" cy="59702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915778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FC877F-ACD6-4A81-AA72-6C18425C93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07" y="953517"/>
            <a:ext cx="9941586" cy="49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507</TotalTime>
  <Words>551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system-ui</vt:lpstr>
      <vt:lpstr>Times New Roman</vt:lpstr>
      <vt:lpstr>Wingdings</vt:lpstr>
      <vt:lpstr>Health Fitness 16x9</vt:lpstr>
      <vt:lpstr>PowerPoint Presentation</vt:lpstr>
      <vt:lpstr>AIM OF THE PROJECT</vt:lpstr>
      <vt:lpstr>Cons of using personal trainer</vt:lpstr>
      <vt:lpstr>procedure</vt:lpstr>
      <vt:lpstr>Angle between two points</vt:lpstr>
      <vt:lpstr>PowerPoint Presentation</vt:lpstr>
      <vt:lpstr>Libraries</vt:lpstr>
      <vt:lpstr>Libraries</vt:lpstr>
      <vt:lpstr>Mediapipe</vt:lpstr>
      <vt:lpstr>implementation</vt:lpstr>
      <vt:lpstr>PowerPoint Presentation</vt:lpstr>
      <vt:lpstr>USED SOFTWARE </vt:lpstr>
      <vt:lpstr>ADVANTAGES 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Paidimarri</dc:creator>
  <cp:lastModifiedBy>Abhi Paidimarri</cp:lastModifiedBy>
  <cp:revision>40</cp:revision>
  <dcterms:created xsi:type="dcterms:W3CDTF">2021-06-15T07:27:48Z</dcterms:created>
  <dcterms:modified xsi:type="dcterms:W3CDTF">2021-06-25T06:10:35Z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