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5"/>
            <a:ext cx="12192000" cy="393573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fontAlgn="ctr">
              <a:lnSpc>
                <a:spcPct val="80000"/>
              </a:lnSpc>
            </a:pPr>
            <a:r>
              <a:rPr lang="en-US" sz="9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  <a:sym typeface="+mn-ea"/>
              </a:rPr>
              <a:t>THE SMART </a:t>
            </a:r>
            <a:r>
              <a:rPr lang="en-US" sz="9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charset="0"/>
                <a:cs typeface="Algerian" panose="04020705040A02060702" charset="0"/>
                <a:sym typeface="+mn-ea"/>
              </a:rPr>
              <a:t>ID</a:t>
            </a:r>
            <a:r>
              <a:rPr 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lgerian" panose="04020705040A02060702" charset="0"/>
                <a:cs typeface="Algerian" panose="04020705040A02060702" charset="0"/>
                <a:sym typeface="+mn-ea"/>
              </a:rPr>
              <a:t> </a:t>
            </a:r>
            <a:r>
              <a:rPr lang="en-US" sz="9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  <a:sym typeface="+mn-ea"/>
              </a:rPr>
              <a:t>CARD</a:t>
            </a:r>
            <a:br>
              <a:rPr lang="en-US" sz="9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</a:br>
            <a:r>
              <a:rPr lang="en-US" sz="9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                     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75075"/>
            <a:ext cx="12192635" cy="308229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000" dirty="0">
                <a:latin typeface="Arial Black" panose="020B0A04020102020204" charset="0"/>
                <a:cs typeface="Arial Black" panose="020B0A04020102020204" charset="0"/>
              </a:rPr>
              <a:t>The Ultimate Information Hub</a:t>
            </a:r>
          </a:p>
          <a:p>
            <a:r>
              <a:rPr lang="en-US" sz="4800" dirty="0">
                <a:latin typeface="Arial Black" panose="020B0A04020102020204" charset="0"/>
                <a:cs typeface="Arial Black" panose="020B0A04020102020204" charset="0"/>
              </a:rPr>
              <a:t>                              </a:t>
            </a:r>
            <a:r>
              <a:rPr lang="en-US" sz="4800" i="1" dirty="0">
                <a:latin typeface="Arial Black" panose="020B0A04020102020204" charset="0"/>
                <a:cs typeface="Arial Black" panose="020B0A04020102020204" charset="0"/>
              </a:rPr>
              <a:t>BY  </a:t>
            </a:r>
            <a:r>
              <a:rPr lang="en-US" sz="3200" i="1" u="sng" dirty="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</a:rPr>
              <a:t>JANAKI RAM</a:t>
            </a:r>
            <a:endParaRPr lang="en-US" sz="3200" i="1" dirty="0">
              <a:solidFill>
                <a:srgbClr val="FF000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sz="3200" i="1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</a:rPr>
              <a:t>                                                       </a:t>
            </a:r>
            <a:endParaRPr lang="en-US" sz="3200" i="1" u="sng">
              <a:solidFill>
                <a:srgbClr val="FF000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sz="3200" i="1" u="sng">
              <a:solidFill>
                <a:srgbClr val="FF0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/>
              <a:t>QR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QR code into a Smart ID Card can enhance its functionality and convenience significantly. </a:t>
            </a:r>
          </a:p>
          <a:p>
            <a:r>
              <a:rPr lang="en-US"/>
              <a:t>It offers a versatile and efficient way to manage and share data in a secure and convenient manner.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Content Placeholder 4" descr="qr-cod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5265" y="974090"/>
            <a:ext cx="435165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u="sng"/>
              <a:t>Technology: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Biometric Sensors</a:t>
            </a:r>
          </a:p>
          <a:p>
            <a:r>
              <a:rPr lang="en-US"/>
              <a:t>QR code generator</a:t>
            </a:r>
          </a:p>
          <a:p>
            <a:r>
              <a:rPr lang="en-US"/>
              <a:t>ProgrammingLanguages</a:t>
            </a:r>
          </a:p>
          <a:p>
            <a:pPr marL="0" indent="0">
              <a:buNone/>
            </a:pPr>
            <a:r>
              <a:rPr lang="en-US"/>
              <a:t>     (Ex:Java,C,Python)</a:t>
            </a:r>
          </a:p>
          <a:p>
            <a:r>
              <a:rPr lang="en-US"/>
              <a:t>DataBase</a:t>
            </a:r>
          </a:p>
          <a:p>
            <a:pPr marL="0" indent="0">
              <a:buNone/>
            </a:pPr>
            <a:r>
              <a:rPr lang="en-US"/>
              <a:t>      (Ex:SQL-Oracle)</a:t>
            </a:r>
          </a:p>
          <a:p>
            <a:r>
              <a:rPr lang="en-US"/>
              <a:t>Data Storage point</a:t>
            </a:r>
          </a:p>
          <a:p>
            <a:r>
              <a:rPr lang="en-US"/>
              <a:t>Security Features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6105" y="768985"/>
            <a:ext cx="5828030" cy="5200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Britannic Bold" panose="020B0903060703020204" charset="0"/>
                <a:cs typeface="Britannic Bold" panose="020B0903060703020204" charset="0"/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0000"/>
          </a:bodyPr>
          <a:lstStyle/>
          <a:p>
            <a:r>
              <a:rPr lang="en-US">
                <a:latin typeface="+mj-ea"/>
                <a:cs typeface="+mj-ea"/>
              </a:rPr>
              <a:t>In conclusion, Smart ID Cards represent a transformative solution that combines convenience and security.  By incorporating biometric verification, personal information, academic records, health data, and QR codes, Smart ID Cards optimize efficiency and offer a versatile tool for educational institutions and organizations. Embracing this technology ensures a more streamlined and secure future for identity verification and information management.</a:t>
            </a:r>
          </a:p>
        </p:txBody>
      </p:sp>
      <p:pic>
        <p:nvPicPr>
          <p:cNvPr id="6" name="Content Placeholder 5" descr="id card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7130" y="608965"/>
            <a:ext cx="5235575" cy="5568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heel spokes="8"/>
      </p:transition>
    </mc:Choice>
    <mc:Fallback xmlns="">
      <p:transition spd="slow">
        <p:wheel spokes="8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-572135"/>
            <a:ext cx="11522075" cy="800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mb/>
      </p:transition>
    </mc:Choice>
    <mc:Fallback xmlns="">
      <p:transition spd="slow">
        <p:comb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88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sz="9780" b="1">
                <a:sym typeface="+mn-ea"/>
              </a:rPr>
            </a:br>
            <a:r>
              <a:rPr lang="en-US" sz="9780" b="1">
                <a:sym typeface="+mn-ea"/>
              </a:rPr>
              <a:t>Introduction:</a:t>
            </a:r>
            <a:br>
              <a:rPr lang="en-US" sz="9780" b="1">
                <a:sym typeface="+mn-ea"/>
              </a:rPr>
            </a:br>
            <a:endParaRPr lang="en-US" sz="9780" b="1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2039600" cy="4351655"/>
          </a:xfrm>
        </p:spPr>
        <p:txBody>
          <a:bodyPr/>
          <a:lstStyle/>
          <a:p>
            <a:endParaRPr lang="en-US"/>
          </a:p>
          <a:p>
            <a:r>
              <a:rPr lang="en-US" sz="4400"/>
              <a:t>An Advanced Smart ID Card is a multifunctional identification card that integrates biometric verification, personal information, government IDs, academic records, health data, and a QR code for comprehensive and secure information management.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i="1"/>
              <a:t>Key Components: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Overview of the key components of an Advanced Smart ID Card</a:t>
            </a:r>
          </a:p>
          <a:p>
            <a:r>
              <a:rPr lang="en-US" sz="3600"/>
              <a:t>Biometric Verification</a:t>
            </a:r>
          </a:p>
          <a:p>
            <a:r>
              <a:rPr lang="en-US" sz="3600"/>
              <a:t>Personal Information</a:t>
            </a:r>
          </a:p>
          <a:p>
            <a:r>
              <a:rPr lang="en-US" sz="3600"/>
              <a:t>Government IDs</a:t>
            </a:r>
          </a:p>
          <a:p>
            <a:r>
              <a:rPr lang="en-US" sz="3600"/>
              <a:t>Academic Information</a:t>
            </a:r>
          </a:p>
          <a:p>
            <a:r>
              <a:rPr lang="en-US" sz="3600"/>
              <a:t>Health Information</a:t>
            </a:r>
          </a:p>
          <a:p>
            <a:r>
              <a:rPr lang="en-US" sz="3600"/>
              <a:t>QR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i="1" u="sng">
                <a:ln>
                  <a:noFill/>
                </a:ln>
                <a:solidFill>
                  <a:srgbClr val="FF0000"/>
                </a:solidFill>
                <a:latin typeface="+mn-ea"/>
                <a:cs typeface="+mn-ea"/>
              </a:rPr>
              <a:t>Benefits: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/>
              <a:t>Enhanced Security</a:t>
            </a:r>
          </a:p>
          <a:p>
            <a:r>
              <a:rPr lang="en-US" sz="4400"/>
              <a:t>Efficient Information Access</a:t>
            </a:r>
          </a:p>
          <a:p>
            <a:r>
              <a:rPr lang="en-US" sz="4400"/>
              <a:t>Academic Tracking</a:t>
            </a:r>
          </a:p>
          <a:p>
            <a:r>
              <a:rPr lang="en-US" sz="4400"/>
              <a:t>Dat</a:t>
            </a:r>
            <a:r>
              <a:rPr lang="en-US" sz="4400">
                <a:sym typeface="+mn-ea"/>
              </a:rPr>
              <a:t>a Integration</a:t>
            </a:r>
          </a:p>
          <a:p>
            <a:r>
              <a:rPr lang="en-US" sz="4400"/>
              <a:t>Health Monitoring</a:t>
            </a:r>
            <a:endParaRPr lang="en-US" sz="4400">
              <a:sym typeface="+mn-ea"/>
            </a:endParaRPr>
          </a:p>
          <a:p>
            <a:r>
              <a:rPr lang="en-US" sz="4400"/>
              <a:t>Multifunctional Convenience</a:t>
            </a:r>
          </a:p>
          <a:p>
            <a:endParaRPr lang="en-US" sz="4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365125"/>
            <a:ext cx="11151870" cy="1325880"/>
          </a:xfrm>
        </p:spPr>
        <p:txBody>
          <a:bodyPr/>
          <a:lstStyle/>
          <a:p>
            <a:r>
              <a:rPr lang="en-US" i="1">
                <a:latin typeface="+mj-ea"/>
                <a:cs typeface="+mj-ea"/>
              </a:rPr>
              <a:t>Biometric Verification:</a:t>
            </a:r>
          </a:p>
        </p:txBody>
      </p:sp>
      <p:pic>
        <p:nvPicPr>
          <p:cNvPr id="4" name="Content Placeholder 3" descr="cybersecurity_finger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0930" y="740410"/>
            <a:ext cx="5626735" cy="50539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 rot="10800000" flipV="1">
            <a:off x="201295" y="1964055"/>
            <a:ext cx="587057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/>
              <a:t>The process typically involves capturing an individual's biometric information, such as fingerprints, facial features, voice patterns, or iris scans, and converting it into a digital format. This data is then stored securely and used to compare against future biometric scans for verification.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b="1" i="1" u="sng"/>
              <a:t>Personal Information: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0" y="1681480"/>
            <a:ext cx="5157470" cy="82359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>
                <a:cs typeface="+mn-lt"/>
                <a:sym typeface="+mn-ea"/>
              </a:rPr>
              <a:t>   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" y="1600200"/>
            <a:ext cx="6517005" cy="457708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sz="3600">
                <a:cs typeface="+mn-lt"/>
                <a:sym typeface="+mn-ea"/>
              </a:rPr>
              <a:t>Detail the personal information      included in the card</a:t>
            </a:r>
          </a:p>
          <a:p>
            <a:pPr marL="0" indent="0">
              <a:buNone/>
            </a:pPr>
            <a:endParaRPr lang="en-US" sz="3600">
              <a:cs typeface="+mn-lt"/>
            </a:endParaRPr>
          </a:p>
          <a:p>
            <a:r>
              <a:rPr lang="en-US" sz="4800">
                <a:cs typeface="+mn-lt"/>
              </a:rPr>
              <a:t>Name</a:t>
            </a:r>
          </a:p>
          <a:p>
            <a:r>
              <a:rPr lang="en-US" sz="4800">
                <a:cs typeface="+mn-lt"/>
              </a:rPr>
              <a:t>Photograph</a:t>
            </a:r>
          </a:p>
          <a:p>
            <a:r>
              <a:rPr lang="en-US" sz="4800">
                <a:cs typeface="+mn-lt"/>
              </a:rPr>
              <a:t>Parents' Names</a:t>
            </a:r>
          </a:p>
          <a:p>
            <a:r>
              <a:rPr lang="en-US" sz="4800">
                <a:cs typeface="+mn-lt"/>
              </a:rPr>
              <a:t>Address</a:t>
            </a:r>
          </a:p>
          <a:p>
            <a:r>
              <a:rPr lang="en-US" sz="4800">
                <a:cs typeface="+mn-lt"/>
              </a:rPr>
              <a:t>Blood Group</a:t>
            </a:r>
          </a:p>
        </p:txBody>
      </p:sp>
      <p:pic>
        <p:nvPicPr>
          <p:cNvPr id="7" name="Content Placeholder 6" descr="personal inform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71235" y="364490"/>
            <a:ext cx="6656070" cy="6188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Government IDs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/>
              <a:t>Aadhar Number</a:t>
            </a:r>
          </a:p>
          <a:p>
            <a:r>
              <a:rPr lang="en-US" sz="3600"/>
              <a:t>PAN Card Number</a:t>
            </a:r>
          </a:p>
          <a:p>
            <a:r>
              <a:rPr lang="en-US" sz="3600"/>
              <a:t>Voter ID Number</a:t>
            </a:r>
          </a:p>
          <a:p>
            <a:r>
              <a:rPr lang="en-US" sz="3600"/>
              <a:t>Driving License Details</a:t>
            </a:r>
          </a:p>
          <a:p>
            <a:r>
              <a:rPr lang="en-US" sz="3600"/>
              <a:t>All bank account details </a:t>
            </a:r>
          </a:p>
          <a:p>
            <a:pPr marL="0" indent="0">
              <a:buNone/>
            </a:pPr>
            <a:r>
              <a:rPr lang="en-US" sz="3600"/>
              <a:t>  of a person </a:t>
            </a:r>
          </a:p>
        </p:txBody>
      </p:sp>
      <p:pic>
        <p:nvPicPr>
          <p:cNvPr id="12" name="Content Placeholder 11" descr="how-to-link-voter-id-to-aadhar-card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03240" y="608965"/>
            <a:ext cx="6087110" cy="5285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Academic Information: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/>
              <a:t>10th marks memo</a:t>
            </a:r>
          </a:p>
          <a:p>
            <a:r>
              <a:rPr lang="en-US" sz="3600"/>
              <a:t>Inter marks memo</a:t>
            </a:r>
          </a:p>
          <a:p>
            <a:r>
              <a:rPr lang="en-US" sz="3600"/>
              <a:t>Sports Certificates</a:t>
            </a:r>
          </a:p>
          <a:p>
            <a:r>
              <a:rPr lang="en-US" sz="3600"/>
              <a:t>NCC/NSS Certificates</a:t>
            </a:r>
          </a:p>
          <a:p>
            <a:r>
              <a:rPr lang="en-US" sz="3600"/>
              <a:t>Semester Mark lists</a:t>
            </a:r>
          </a:p>
          <a:p>
            <a:r>
              <a:rPr lang="en-US" sz="3600"/>
              <a:t>Other Course Certificates</a:t>
            </a:r>
          </a:p>
        </p:txBody>
      </p:sp>
      <p:pic>
        <p:nvPicPr>
          <p:cNvPr id="5" name="Content Placeholder 4" descr="AcademicInformation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6855" y="1691005"/>
            <a:ext cx="4767580" cy="448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>
                <a:latin typeface="Bahnschrift Light SemiCondensed" panose="020B0502040204020203" charset="0"/>
                <a:cs typeface="Bahnschrift Light SemiCondensed" panose="020B0502040204020203" charset="0"/>
              </a:rPr>
              <a:t>Health Information: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Emergency Medical Data</a:t>
            </a:r>
          </a:p>
          <a:p>
            <a:r>
              <a:rPr lang="en-US"/>
              <a:t>Blood Group</a:t>
            </a:r>
          </a:p>
          <a:p>
            <a:r>
              <a:rPr lang="en-US"/>
              <a:t>Vaccination Records</a:t>
            </a:r>
          </a:p>
          <a:p>
            <a:r>
              <a:rPr lang="en-US"/>
              <a:t>Medical Insurance Information</a:t>
            </a:r>
          </a:p>
          <a:p>
            <a:r>
              <a:rPr lang="en-US"/>
              <a:t>Health Certificates</a:t>
            </a:r>
          </a:p>
        </p:txBody>
      </p:sp>
      <p:pic>
        <p:nvPicPr>
          <p:cNvPr id="5" name="Content Placeholder 4" descr="health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6955" y="879475"/>
            <a:ext cx="5237480" cy="465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2377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SMART ID CARD                                </vt:lpstr>
      <vt:lpstr> Introduction: </vt:lpstr>
      <vt:lpstr>Key Components:</vt:lpstr>
      <vt:lpstr>Benefits:</vt:lpstr>
      <vt:lpstr>Biometric Verification:</vt:lpstr>
      <vt:lpstr> Personal Information:</vt:lpstr>
      <vt:lpstr>Government IDs</vt:lpstr>
      <vt:lpstr>Academic Information:</vt:lpstr>
      <vt:lpstr>Health Information:</vt:lpstr>
      <vt:lpstr>QR Code:</vt:lpstr>
      <vt:lpstr>Technology: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ID CARD</dc:title>
  <dc:creator/>
  <cp:lastModifiedBy>Sri Venkata Janakiram Pabbisetti</cp:lastModifiedBy>
  <cp:revision>11</cp:revision>
  <dcterms:created xsi:type="dcterms:W3CDTF">2023-09-08T15:04:00Z</dcterms:created>
  <dcterms:modified xsi:type="dcterms:W3CDTF">2024-06-21T02:48:02Z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E507AE0942584EB5A0239EA58D8CE8A6</vt:lpwstr>
  </property>
  <property fmtid="{D5CDD505-2E9C-101B-9397-08002B2CF9AE}" pid="3" name="KSOProductBuildVer">
    <vt:lpwstr>1033-11.2.0.11219</vt:lpwstr>
  </property>
</Properties>
</file>