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3" r:id="rId5"/>
    <p:sldId id="258" r:id="rId6"/>
    <p:sldId id="264" r:id="rId7"/>
    <p:sldId id="265" r:id="rId8"/>
    <p:sldId id="259" r:id="rId9"/>
    <p:sldId id="260" r:id="rId10"/>
    <p:sldId id="266" r:id="rId11"/>
    <p:sldId id="267" r:id="rId12"/>
    <p:sldId id="268" r:id="rId13"/>
    <p:sldId id="261"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6CDB769-D7DA-4723-911C-47E4DC479C9E}"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D8E70-CC85-4BD7-8B11-80843A5958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CDB769-D7DA-4723-911C-47E4DC479C9E}"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D8E70-CC85-4BD7-8B11-80843A5958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CDB769-D7DA-4723-911C-47E4DC479C9E}"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D8E70-CC85-4BD7-8B11-80843A5958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CDB769-D7DA-4723-911C-47E4DC479C9E}"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D8E70-CC85-4BD7-8B11-80843A5958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6CDB769-D7DA-4723-911C-47E4DC479C9E}"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D8E70-CC85-4BD7-8B11-80843A5958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6CDB769-D7DA-4723-911C-47E4DC479C9E}" type="datetimeFigureOut">
              <a:rPr lang="en-US" smtClean="0"/>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D8E70-CC85-4BD7-8B11-80843A5958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CDB769-D7DA-4723-911C-47E4DC479C9E}" type="datetimeFigureOut">
              <a:rPr lang="en-US" smtClean="0"/>
              <a:pPr/>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6D8E70-CC85-4BD7-8B11-80843A5958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6CDB769-D7DA-4723-911C-47E4DC479C9E}" type="datetimeFigureOut">
              <a:rPr lang="en-US" smtClean="0"/>
              <a:pPr/>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6D8E70-CC85-4BD7-8B11-80843A5958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DB769-D7DA-4723-911C-47E4DC479C9E}" type="datetimeFigureOut">
              <a:rPr lang="en-US" smtClean="0"/>
              <a:pPr/>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6D8E70-CC85-4BD7-8B11-80843A5958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CDB769-D7DA-4723-911C-47E4DC479C9E}" type="datetimeFigureOut">
              <a:rPr lang="en-US" smtClean="0"/>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D8E70-CC85-4BD7-8B11-80843A5958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6CDB769-D7DA-4723-911C-47E4DC479C9E}" type="datetimeFigureOut">
              <a:rPr lang="en-US" smtClean="0"/>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D8E70-CC85-4BD7-8B11-80843A59580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CDB769-D7DA-4723-911C-47E4DC479C9E}" type="datetimeFigureOut">
              <a:rPr lang="en-US" smtClean="0"/>
              <a:pPr/>
              <a:t>10/26/2021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D8E70-CC85-4BD7-8B11-80843A5958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shiksha.com/b-tech-bachelor-of-technology-chp" TargetMode="External"/><Relationship Id="rId2" Type="http://schemas.openxmlformats.org/officeDocument/2006/relationships/hyperlink" Target="https://www.collegedekho.com/articles/how-to-choose-a-right-specialization-branch-btech-after-class-1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Prediction of Engineering branch selection for Inter Students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Literature survey</a:t>
            </a:r>
            <a:endParaRPr lang="en-US" dirty="0"/>
          </a:p>
        </p:txBody>
      </p:sp>
      <p:sp>
        <p:nvSpPr>
          <p:cNvPr id="3" name="Content Placeholder 2"/>
          <p:cNvSpPr>
            <a:spLocks noGrp="1"/>
          </p:cNvSpPr>
          <p:nvPr>
            <p:ph idx="1"/>
          </p:nvPr>
        </p:nvSpPr>
        <p:spPr/>
        <p:txBody>
          <a:bodyPr>
            <a:normAutofit fontScale="92500"/>
          </a:bodyPr>
          <a:lstStyle/>
          <a:p>
            <a:r>
              <a:rPr lang="en-US" dirty="0" smtClean="0"/>
              <a:t>1. How to Choose a Right Specialization/Branch in </a:t>
            </a:r>
            <a:r>
              <a:rPr lang="en-US" dirty="0" err="1" smtClean="0"/>
              <a:t>B.Tech</a:t>
            </a:r>
            <a:r>
              <a:rPr lang="en-US" dirty="0" smtClean="0"/>
              <a:t> after Class 12th</a:t>
            </a:r>
            <a:r>
              <a:rPr lang="en-US" dirty="0" smtClean="0"/>
              <a:t>?</a:t>
            </a:r>
          </a:p>
          <a:p>
            <a:pPr>
              <a:buNone/>
            </a:pPr>
            <a:r>
              <a:rPr lang="en-US" dirty="0" smtClean="0"/>
              <a:t>we tried to guide students on choosing the right specialization in </a:t>
            </a:r>
            <a:r>
              <a:rPr lang="en-US" dirty="0" err="1" smtClean="0"/>
              <a:t>B.Tech</a:t>
            </a:r>
            <a:r>
              <a:rPr lang="en-US" dirty="0" smtClean="0"/>
              <a:t> after Class 12th. Many students have questions in their mind like which </a:t>
            </a:r>
            <a:r>
              <a:rPr lang="en-US" dirty="0" err="1" smtClean="0"/>
              <a:t>B.Tech</a:t>
            </a:r>
            <a:r>
              <a:rPr lang="en-US" dirty="0" smtClean="0"/>
              <a:t> specialization is best after Class 12th, which </a:t>
            </a:r>
            <a:r>
              <a:rPr lang="en-US" dirty="0" err="1" smtClean="0"/>
              <a:t>B.Tech</a:t>
            </a:r>
            <a:r>
              <a:rPr lang="en-US" dirty="0" smtClean="0"/>
              <a:t> specialization land you in jobs with highest salary package etc. All your questions have been answered in this article.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Applicatiion</a:t>
            </a:r>
            <a:endParaRPr lang="en-US" dirty="0"/>
          </a:p>
        </p:txBody>
      </p:sp>
      <p:sp>
        <p:nvSpPr>
          <p:cNvPr id="3" name="Content Placeholder 2"/>
          <p:cNvSpPr>
            <a:spLocks noGrp="1"/>
          </p:cNvSpPr>
          <p:nvPr>
            <p:ph idx="1"/>
          </p:nvPr>
        </p:nvSpPr>
        <p:spPr/>
        <p:txBody>
          <a:bodyPr/>
          <a:lstStyle/>
          <a:p>
            <a:r>
              <a:rPr lang="en-US" dirty="0" smtClean="0"/>
              <a:t>Our Application is Standalone Application</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lstStyle/>
          <a:p>
            <a:r>
              <a:rPr lang="en-US" dirty="0" smtClean="0"/>
              <a:t>By using machine learning Algorithms we can able predict the engineering admissions for the inter students very easy and efficiently.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dirty="0" smtClean="0"/>
              <a:t>Selecting best branch from all engineering branch</a:t>
            </a:r>
          </a:p>
          <a:p>
            <a:r>
              <a:rPr lang="en-US" dirty="0" smtClean="0"/>
              <a:t>Academic performance will be high</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1. </a:t>
            </a:r>
            <a:r>
              <a:rPr lang="en-US" dirty="0" smtClean="0">
                <a:hlinkClick r:id="rId2"/>
              </a:rPr>
              <a:t>https://www.collegedekho.com/articles/how-to-choose-a-right-specialization-branch-btech-after-class-12</a:t>
            </a:r>
            <a:r>
              <a:rPr lang="en-US" dirty="0" smtClean="0">
                <a:hlinkClick r:id="rId2"/>
              </a:rPr>
              <a:t>/</a:t>
            </a:r>
            <a:endParaRPr lang="en-US" dirty="0" smtClean="0"/>
          </a:p>
          <a:p>
            <a:endParaRPr lang="en-US" dirty="0" smtClean="0"/>
          </a:p>
          <a:p>
            <a:r>
              <a:rPr lang="en-US" dirty="0" smtClean="0"/>
              <a:t>2. </a:t>
            </a:r>
            <a:r>
              <a:rPr lang="en-US" smtClean="0">
                <a:hlinkClick r:id="rId3"/>
              </a:rPr>
              <a:t>https</a:t>
            </a:r>
            <a:r>
              <a:rPr lang="en-US" smtClean="0">
                <a:hlinkClick r:id="rId3"/>
              </a:rPr>
              <a:t>://</a:t>
            </a:r>
            <a:r>
              <a:rPr lang="en-US" smtClean="0">
                <a:hlinkClick r:id="rId3"/>
              </a:rPr>
              <a:t>www.shiksha.com/b-tech-bachelor-of-technology-chp</a:t>
            </a:r>
            <a:endParaRPr lang="en-US" smtClean="0"/>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1. </a:t>
            </a:r>
            <a:r>
              <a:rPr lang="en-US" dirty="0" smtClean="0"/>
              <a:t>Abstract</a:t>
            </a:r>
          </a:p>
          <a:p>
            <a:r>
              <a:rPr lang="en-US" dirty="0" smtClean="0"/>
              <a:t>2.Introduction </a:t>
            </a:r>
          </a:p>
          <a:p>
            <a:r>
              <a:rPr lang="en-US" dirty="0" smtClean="0"/>
              <a:t>3.Existing system</a:t>
            </a:r>
          </a:p>
          <a:p>
            <a:r>
              <a:rPr lang="en-US" dirty="0" smtClean="0"/>
              <a:t>4.Objectives</a:t>
            </a:r>
          </a:p>
          <a:p>
            <a:r>
              <a:rPr lang="en-US" dirty="0" smtClean="0"/>
              <a:t>5.Requirements</a:t>
            </a:r>
          </a:p>
          <a:p>
            <a:r>
              <a:rPr lang="en-US" dirty="0" smtClean="0"/>
              <a:t>6.Proposed system</a:t>
            </a:r>
          </a:p>
          <a:p>
            <a:r>
              <a:rPr lang="en-US" dirty="0" smtClean="0"/>
              <a:t>7.Literature survey</a:t>
            </a:r>
          </a:p>
          <a:p>
            <a:r>
              <a:rPr lang="en-US" dirty="0" smtClean="0"/>
              <a:t>8.Applicatiion</a:t>
            </a:r>
          </a:p>
          <a:p>
            <a:r>
              <a:rPr lang="en-US" dirty="0" smtClean="0"/>
              <a:t>9.Conclusion</a:t>
            </a:r>
          </a:p>
          <a:p>
            <a:r>
              <a:rPr lang="en-US" dirty="0" smtClean="0"/>
              <a:t>10.References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a:bodyPr>
          <a:lstStyle/>
          <a:p>
            <a:pPr algn="just"/>
            <a:r>
              <a:rPr lang="en-US" sz="2400" dirty="0" smtClean="0">
                <a:latin typeface="Times New Roman" pitchFamily="18" charset="0"/>
                <a:cs typeface="Times New Roman" pitchFamily="18" charset="0"/>
              </a:rPr>
              <a:t>Bachelor </a:t>
            </a:r>
            <a:r>
              <a:rPr lang="en-US" sz="2400" dirty="0">
                <a:latin typeface="Times New Roman" pitchFamily="18" charset="0"/>
                <a:cs typeface="Times New Roman" pitchFamily="18" charset="0"/>
              </a:rPr>
              <a:t>of Technology (</a:t>
            </a:r>
            <a:r>
              <a:rPr lang="en-US" sz="2400" dirty="0" err="1">
                <a:latin typeface="Times New Roman" pitchFamily="18" charset="0"/>
                <a:cs typeface="Times New Roman" pitchFamily="18" charset="0"/>
              </a:rPr>
              <a:t>BTech</a:t>
            </a:r>
            <a:r>
              <a:rPr lang="en-US" sz="2400" dirty="0">
                <a:latin typeface="Times New Roman" pitchFamily="18" charset="0"/>
                <a:cs typeface="Times New Roman" pitchFamily="18" charset="0"/>
              </a:rPr>
              <a:t>) is a professional undergraduate engineering degree </a:t>
            </a:r>
            <a:r>
              <a:rPr lang="en-US" sz="2400" dirty="0" err="1">
                <a:latin typeface="Times New Roman" pitchFamily="18" charset="0"/>
                <a:cs typeface="Times New Roman" pitchFamily="18" charset="0"/>
              </a:rPr>
              <a:t>programme</a:t>
            </a:r>
            <a:r>
              <a:rPr lang="en-US" sz="2400" dirty="0">
                <a:latin typeface="Times New Roman" pitchFamily="18" charset="0"/>
                <a:cs typeface="Times New Roman" pitchFamily="18" charset="0"/>
              </a:rPr>
              <a:t> awarded to candidates after they complete four years of study in the field</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Engineering is one of the most popular courses in India and there are many institutes that offer the course to aspiring students.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admissions, the most common </a:t>
            </a:r>
            <a:r>
              <a:rPr lang="en-US" sz="2400" dirty="0" err="1">
                <a:latin typeface="Times New Roman" pitchFamily="18" charset="0"/>
                <a:cs typeface="Times New Roman" pitchFamily="18" charset="0"/>
              </a:rPr>
              <a:t>BTech</a:t>
            </a:r>
            <a:r>
              <a:rPr lang="en-US" sz="2400" dirty="0">
                <a:latin typeface="Times New Roman" pitchFamily="18" charset="0"/>
                <a:cs typeface="Times New Roman" pitchFamily="18" charset="0"/>
              </a:rPr>
              <a:t> entrance examinations are JEE Main and JEE Advanced. Along with these national level entrance examinations, there are many state and private level entrance examinations that the students can attempt for admissions</a:t>
            </a:r>
            <a:r>
              <a:rPr lang="en-US" sz="2400" dirty="0" smtClean="0">
                <a:latin typeface="Times New Roman" pitchFamily="18" charset="0"/>
                <a:cs typeface="Times New Roman" pitchFamily="18" charset="0"/>
              </a:rPr>
              <a:t>.</a:t>
            </a:r>
            <a:endParaRPr lang="en-US" sz="2400" smtClean="0">
              <a:latin typeface="Times New Roman" pitchFamily="18" charset="0"/>
              <a:cs typeface="Times New Roman" pitchFamily="18" charset="0"/>
            </a:endParaRPr>
          </a:p>
          <a:p>
            <a:pPr algn="just"/>
            <a:r>
              <a:rPr lang="en-US" sz="2400" smtClean="0">
                <a:latin typeface="Times New Roman" pitchFamily="18" charset="0"/>
                <a:cs typeface="Times New Roman" pitchFamily="18" charset="0"/>
              </a:rPr>
              <a:t> </a:t>
            </a:r>
            <a:r>
              <a:rPr lang="en-US" sz="2400" dirty="0">
                <a:latin typeface="Times New Roman" pitchFamily="18" charset="0"/>
                <a:cs typeface="Times New Roman" pitchFamily="18" charset="0"/>
              </a:rPr>
              <a:t>The basic eligibility criteria for </a:t>
            </a:r>
            <a:r>
              <a:rPr lang="en-US" sz="2400" dirty="0" err="1">
                <a:latin typeface="Times New Roman" pitchFamily="18" charset="0"/>
                <a:cs typeface="Times New Roman" pitchFamily="18" charset="0"/>
              </a:rPr>
              <a:t>BTech</a:t>
            </a:r>
            <a:r>
              <a:rPr lang="en-US" sz="2400" dirty="0">
                <a:latin typeface="Times New Roman" pitchFamily="18" charset="0"/>
                <a:cs typeface="Times New Roman" pitchFamily="18" charset="0"/>
              </a:rPr>
              <a:t> is class 12 with Physics, Chemistry and Mathematics. However, there are additional criteria in every entrance exam and institute.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err="1" smtClean="0"/>
              <a:t>B.Tech</a:t>
            </a:r>
            <a:r>
              <a:rPr lang="en-US" dirty="0" smtClean="0"/>
              <a:t> is one of the most preferred courses after 12th. Over the years, the demand for engineering courses at the UG level has been increasing. However, the past trends say that only a limited number of specializations in </a:t>
            </a:r>
            <a:r>
              <a:rPr lang="en-US" dirty="0" err="1" smtClean="0"/>
              <a:t>B.Tech</a:t>
            </a:r>
            <a:r>
              <a:rPr lang="en-US" dirty="0" smtClean="0"/>
              <a:t> are attracting students, while some of the specializations receive poor turnout of students every year. While </a:t>
            </a:r>
            <a:r>
              <a:rPr lang="en-US" dirty="0" err="1" smtClean="0"/>
              <a:t>B.Tech</a:t>
            </a:r>
            <a:r>
              <a:rPr lang="en-US" dirty="0" smtClean="0"/>
              <a:t> Computer Science Engineering is one of the top courses in India that attract </a:t>
            </a:r>
            <a:r>
              <a:rPr lang="en-US" dirty="0" err="1" smtClean="0"/>
              <a:t>lakhs</a:t>
            </a:r>
            <a:r>
              <a:rPr lang="en-US" dirty="0" smtClean="0"/>
              <a:t> of students every year, a course like Mining Engineering, Metallurgy, Instrumentation Engineering and Textile Engineering receive a limited number of admissions. Even though these specializations have good career scope, lack of awareness/ difficulty level of the curriculum maybe some of the reasons for poor enrollment rate.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4000" dirty="0" smtClean="0">
                <a:latin typeface="Times New Roman" pitchFamily="18" charset="0"/>
                <a:cs typeface="Times New Roman" pitchFamily="18" charset="0"/>
              </a:rPr>
              <a:t>Existing system</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4983163"/>
          </a:xfrm>
        </p:spPr>
        <p:txBody>
          <a:bodyPr/>
          <a:lstStyle/>
          <a:p>
            <a:pPr algn="just">
              <a:buNone/>
            </a:pPr>
            <a:r>
              <a:rPr lang="en-US" dirty="0" smtClean="0">
                <a:latin typeface="Times New Roman" pitchFamily="18" charset="0"/>
                <a:cs typeface="Times New Roman" pitchFamily="18" charset="0"/>
              </a:rPr>
              <a:t>Predicting engineering branch selection is very crucial to the students in their further academic. Till now no such applications have not been available to predict the engineering branch </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Career Aspiration &amp; </a:t>
            </a:r>
            <a:r>
              <a:rPr lang="en-US" dirty="0" smtClean="0"/>
              <a:t>Goal</a:t>
            </a:r>
          </a:p>
          <a:p>
            <a:r>
              <a:rPr lang="en-US" dirty="0" smtClean="0"/>
              <a:t>Identify your Zeal &amp; </a:t>
            </a:r>
            <a:r>
              <a:rPr lang="en-US" dirty="0" smtClean="0"/>
              <a:t>Passion</a:t>
            </a:r>
          </a:p>
          <a:p>
            <a:r>
              <a:rPr lang="en-US" dirty="0" smtClean="0"/>
              <a:t>Do a Good Research of Career </a:t>
            </a:r>
            <a:r>
              <a:rPr lang="en-US" dirty="0" smtClean="0"/>
              <a:t>Prospects</a:t>
            </a:r>
          </a:p>
          <a:p>
            <a:r>
              <a:rPr lang="en-US" dirty="0" smtClean="0"/>
              <a:t>Identify the Best Institutes/ </a:t>
            </a:r>
            <a:r>
              <a:rPr lang="en-US" dirty="0" smtClean="0"/>
              <a:t>Colleges</a:t>
            </a:r>
          </a:p>
          <a:p>
            <a:r>
              <a:rPr lang="en-US" dirty="0" smtClean="0"/>
              <a:t>Check Placement Trends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US" dirty="0"/>
          </a:p>
        </p:txBody>
      </p:sp>
      <p:sp>
        <p:nvSpPr>
          <p:cNvPr id="3" name="Content Placeholder 2"/>
          <p:cNvSpPr>
            <a:spLocks noGrp="1"/>
          </p:cNvSpPr>
          <p:nvPr>
            <p:ph idx="1"/>
          </p:nvPr>
        </p:nvSpPr>
        <p:spPr/>
        <p:txBody>
          <a:bodyPr/>
          <a:lstStyle/>
          <a:p>
            <a:r>
              <a:rPr lang="en-US" b="1" dirty="0" smtClean="0"/>
              <a:t>Hardware requirements</a:t>
            </a:r>
          </a:p>
          <a:p>
            <a:r>
              <a:rPr lang="en-US" dirty="0" smtClean="0"/>
              <a:t>Processor :i3 or above</a:t>
            </a:r>
          </a:p>
          <a:p>
            <a:r>
              <a:rPr lang="en-US" dirty="0" smtClean="0"/>
              <a:t>RAM :4GB or above</a:t>
            </a:r>
          </a:p>
          <a:p>
            <a:r>
              <a:rPr lang="en-US" dirty="0" smtClean="0"/>
              <a:t>HDD :minimum 10GB</a:t>
            </a:r>
            <a:endParaRPr lang="en-US" dirty="0" smtClean="0"/>
          </a:p>
          <a:p>
            <a:r>
              <a:rPr lang="en-US" b="1" dirty="0" smtClean="0"/>
              <a:t>Software Requirements</a:t>
            </a:r>
          </a:p>
          <a:p>
            <a:r>
              <a:rPr lang="en-US" dirty="0" smtClean="0"/>
              <a:t>OS :windows8 or above</a:t>
            </a:r>
          </a:p>
          <a:p>
            <a:r>
              <a:rPr lang="en-US" dirty="0" smtClean="0"/>
              <a:t>Programming language : Python 3.7.0</a:t>
            </a:r>
          </a:p>
          <a:p>
            <a:endParaRPr lang="en-US" dirty="0" smtClean="0"/>
          </a:p>
          <a:p>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D</a:t>
            </a:r>
            <a:r>
              <a:rPr lang="en-US" sz="4000" dirty="0" smtClean="0"/>
              <a:t>isadvantages</a:t>
            </a:r>
            <a:endParaRPr lang="en-US" sz="4000" dirty="0"/>
          </a:p>
        </p:txBody>
      </p:sp>
      <p:sp>
        <p:nvSpPr>
          <p:cNvPr id="3" name="Content Placeholder 2"/>
          <p:cNvSpPr>
            <a:spLocks noGrp="1"/>
          </p:cNvSpPr>
          <p:nvPr>
            <p:ph idx="1"/>
          </p:nvPr>
        </p:nvSpPr>
        <p:spPr/>
        <p:txBody>
          <a:bodyPr/>
          <a:lstStyle/>
          <a:p>
            <a:pPr marL="514350" indent="-514350">
              <a:buAutoNum type="arabicPeriod"/>
            </a:pPr>
            <a:r>
              <a:rPr lang="en-US" dirty="0" smtClean="0"/>
              <a:t>Student failed to select best branches</a:t>
            </a:r>
          </a:p>
          <a:p>
            <a:pPr marL="514350" indent="-514350">
              <a:buAutoNum type="arabicPeriod"/>
            </a:pPr>
            <a:r>
              <a:rPr lang="en-US" dirty="0" smtClean="0"/>
              <a:t>Their academic performance is very low because not selecting proper branch</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idx="1"/>
          </p:nvPr>
        </p:nvSpPr>
        <p:spPr/>
        <p:txBody>
          <a:bodyPr/>
          <a:lstStyle/>
          <a:p>
            <a:r>
              <a:rPr lang="en-US" dirty="0" smtClean="0"/>
              <a:t>Here we are introducing machine learning concept to predict best branch to the student based on their past information</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TotalTime>
  <Words>527</Words>
  <Application>Microsoft Office PowerPoint</Application>
  <PresentationFormat>On-screen Show (4:3)</PresentationFormat>
  <Paragraphs>54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Prediction of Engineering branch selection for Inter Students</vt:lpstr>
      <vt:lpstr>Contents</vt:lpstr>
      <vt:lpstr>Abstract</vt:lpstr>
      <vt:lpstr>Introduction </vt:lpstr>
      <vt:lpstr>Existing system</vt:lpstr>
      <vt:lpstr>Objectives</vt:lpstr>
      <vt:lpstr>Requirements</vt:lpstr>
      <vt:lpstr>Disadvantages</vt:lpstr>
      <vt:lpstr>Proposed system</vt:lpstr>
      <vt:lpstr>Literature survey</vt:lpstr>
      <vt:lpstr>Applicatiion</vt:lpstr>
      <vt:lpstr>Conclusions</vt:lpstr>
      <vt:lpstr>advantages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Engineering branch selection for Inter Students</dc:title>
  <dc:creator>Venkat</dc:creator>
  <cp:lastModifiedBy>Venkat</cp:lastModifiedBy>
  <cp:revision>34</cp:revision>
  <dcterms:created xsi:type="dcterms:W3CDTF">2021-10-20T14:47:00Z</dcterms:created>
  <dcterms:modified xsi:type="dcterms:W3CDTF">2021-10-26T05:24:20Z</dcterms:modified>
</cp:coreProperties>
</file>