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3150" y="1143000"/>
            <a:ext cx="4457700" cy="469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5191222" cy="328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sequence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1" y="1143000"/>
            <a:ext cx="685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collaboration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647699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1026" name="Picture 2" descr="C:\Users\KishanVenky\Desktop\B.tech Adminssion\activity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1" y="1219200"/>
            <a:ext cx="58674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UMLS</vt:lpstr>
      <vt:lpstr>class</vt:lpstr>
      <vt:lpstr>sequence</vt:lpstr>
      <vt:lpstr>collaboration</vt:lpstr>
      <vt:lpstr>activity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UMLS</dc:title>
  <dc:creator>KishanVenky</dc:creator>
  <cp:lastModifiedBy>Windows User</cp:lastModifiedBy>
  <cp:revision>2</cp:revision>
  <dcterms:created xsi:type="dcterms:W3CDTF">2006-08-16T00:00:00Z</dcterms:created>
  <dcterms:modified xsi:type="dcterms:W3CDTF">2021-11-17T05:50:23Z</dcterms:modified>
</cp:coreProperties>
</file>