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22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102595" y="3948580"/>
            <a:ext cx="2562499"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Abhiram</a:t>
            </a:r>
            <a:r>
              <a:rPr lang="en-US" sz="1100" dirty="0">
                <a:solidFill>
                  <a:schemeClr val="dk1"/>
                </a:solidFill>
              </a:rPr>
              <a:t> KB</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:7209212440</a:t>
            </a:r>
            <a:r>
              <a:rPr lang="en-US" sz="1100">
                <a:solidFill>
                  <a:schemeClr val="dk1"/>
                </a:solidFill>
              </a:rPr>
              <a:t>0</a:t>
            </a:r>
            <a:r>
              <a:rPr lang="en-US" sz="1100" dirty="0">
                <a:solidFill>
                  <a:schemeClr val="dk1"/>
                </a:solidFill>
              </a:rPr>
              <a:t>1</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1198</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Muhammed Midlaj R</cp:lastModifiedBy>
  <cp:revision>4</cp:revision>
  <dcterms:modified xsi:type="dcterms:W3CDTF">2024-04-10T05:30:14Z</dcterms:modified>
</cp:coreProperties>
</file>