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9bfb84e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9bfb84e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9bfb84e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9bfb84e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19bfb84e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19bfb84e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9bfb84e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9bfb84e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9bfb84e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9bfb84e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9bfb84e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19bfb84e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19bfb84e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19bfb84e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19bfb84e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19bfb84e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19bfb84e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19bfb84e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19bfb84e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19bfb84e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512e1b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512e1b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19bfb84e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19bfb84e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19bfb84e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19bfb84e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19bfb84e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19bfb84e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19bfb84e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19bfb84e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19bfb84e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19bfb84e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19bfb84e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19bfb84e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512e1b8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512e1b8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512e1b8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512e1b8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512e1b8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512e1b8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512e1b8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512e1b8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9bfb84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9bfb84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9bfb84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9bfb84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9bfb84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9bfb84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90000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hyperlink" Target="https://www.sharplaunch.com/wp-content/uploads/2018/03/42-floors-boston-commercial-real-estate-search.jpg" TargetMode="External"/><Relationship Id="rId6" Type="http://schemas.openxmlformats.org/officeDocument/2006/relationships/hyperlink" Target="http://blog.bostonofficespaces.com/category/kenmore-square-commercial-real-estat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boston.gov/datase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694225" y="1350275"/>
            <a:ext cx="40659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BOSTON Crime</a:t>
            </a:r>
            <a:r>
              <a:rPr lang="en"/>
              <a:t> </a:t>
            </a:r>
            <a:r>
              <a:rPr lang="en"/>
              <a:t>Analysis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59449" cy="32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365750" y="3820150"/>
            <a:ext cx="862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can see that crimes related to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personal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injury are spread across Boston. However, streets like Blue Hill Ave, Washington St and few more has the highest concentration of M/V related incidents.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400" y="152400"/>
            <a:ext cx="35062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70850" cy="39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698675" y="4054325"/>
            <a:ext cx="8354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Due to data limitation, I am unable to use maps feature. However, from the image, we can identify the top 10 areas that reports property damage related crimes.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694200" y="1079350"/>
            <a:ext cx="40659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Larceny Crime Analysis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244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356616" y="3047450"/>
            <a:ext cx="80958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Initially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we found that Larceny holds 2</a:t>
            </a:r>
            <a:r>
              <a:rPr baseline="30000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place among the top 3 crime categories in Boston. However, after exploring the data, I found that these four crimes puts the Larceny category on the list.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rest of the crimes like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pickpocketing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&amp; purse snatching  occur very rarely (less than 500 times in three years).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So, we will explore which areas in Boston are affected by these crimes.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10425" cy="34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000" y="152400"/>
            <a:ext cx="3238600" cy="25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356775" y="3612350"/>
            <a:ext cx="83097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the image, we can see that most of the larceny related crimes occur north of Boston. A quick Google search (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image 1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image 2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revealed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that most of the Bostons commercial real estate is focused near the north.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70750" cy="27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550" y="152400"/>
            <a:ext cx="4516050" cy="26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455750" y="3502800"/>
            <a:ext cx="733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can see that the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shoplifting is also focussed to the north part of the state.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Boylston St and Washington St are two areas that were affected the most by larceny related crimes.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ctrTitle"/>
          </p:nvPr>
        </p:nvSpPr>
        <p:spPr>
          <a:xfrm>
            <a:off x="436825" y="1427550"/>
            <a:ext cx="4572900" cy="14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Assistance Analysis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96524" cy="30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152400" y="3656950"/>
            <a:ext cx="8231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By analysing the data, we can see that most of the cases are related to ‘Person’ category. Upon, further analysis, I found out that when a person is sick/injured/requires medical attention 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categorized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under ‘Person’.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29325" cy="28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125" y="152400"/>
            <a:ext cx="4357474" cy="308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505425" y="3924525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map shows the areas where medical assistance was requested between 2015 - 2018.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ctrTitle"/>
          </p:nvPr>
        </p:nvSpPr>
        <p:spPr>
          <a:xfrm>
            <a:off x="491025" y="1092900"/>
            <a:ext cx="45135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Shooting involved Crimes</a:t>
            </a:r>
            <a:endParaRPr/>
          </a:p>
        </p:txBody>
      </p:sp>
      <p:sp>
        <p:nvSpPr>
          <p:cNvPr id="205" name="Google Shape;205;p32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Crime related incidents are provided by Boston Police Department. They are available on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Boston dataset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will use this dataset to gain insights into the types of crimes that takes place in Boston and analyze it’s patterns.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729450" y="2021725"/>
            <a:ext cx="7544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wanted to analyze shooting related incidents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separately. So, I have excluded incidents where shooting was involved.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Between 2015 - 2018,  1019 cases involving shooting were reported.  370 cases alone were reported in 2017.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121775"/>
            <a:ext cx="2659900" cy="19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3954250" y="3338225"/>
            <a:ext cx="4177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/>
        </p:nvSpPr>
        <p:spPr>
          <a:xfrm>
            <a:off x="222975" y="3419100"/>
            <a:ext cx="85626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can see that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aggravated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assault and Homicide are a common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occurrence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with shooting related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incidents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Next, we will explore areas that are affected by assault and homicide followed by areas in boston where an incident (shooting) took place.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091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82925" cy="22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75" y="2467676"/>
            <a:ext cx="3866424" cy="25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52400"/>
            <a:ext cx="44196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8650" y="2653250"/>
            <a:ext cx="3595851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66700" cy="22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950" y="152400"/>
            <a:ext cx="4561651" cy="256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/>
          <p:nvPr/>
        </p:nvSpPr>
        <p:spPr>
          <a:xfrm>
            <a:off x="152400" y="2943400"/>
            <a:ext cx="85737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Looking at the data for shooting related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incidents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we can understand that year 2017 recorded highest number of shooting related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incidents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the span of 3 years.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Also, homicides didn’t vary much (from 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geographical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standpoint). Many streets reported the same number of homicides in the year 2017.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729450" y="2017375"/>
            <a:ext cx="82344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2015 - 2018, </a:t>
            </a:r>
            <a:r>
              <a:rPr lang="en">
                <a:highlight>
                  <a:srgbClr val="FFFFFF"/>
                </a:highlight>
              </a:rPr>
              <a:t>319073 cases were recorded by Boston PD (67 unique crimes). Most of the crime occurs on Fridays between 12 PM - 8 PM . </a:t>
            </a:r>
            <a:r>
              <a:rPr lang="en">
                <a:highlight>
                  <a:srgbClr val="FFFFFF"/>
                </a:highlight>
              </a:rPr>
              <a:t>Serious crimes are most likely to occur on Friday and least likely to occur on Sunday.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highlight>
                  <a:srgbClr val="FFFFFF"/>
                </a:highlight>
              </a:rPr>
              <a:t>Total crimes between 2015 - 2017:</a:t>
            </a:r>
            <a:endParaRPr b="1" u="sng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37132 -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Motor Vehicle related accidents. 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25935 - Larceny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23540 -  Medical </a:t>
            </a:r>
            <a:r>
              <a:rPr lang="en">
                <a:highlight>
                  <a:srgbClr val="FFFFFF"/>
                </a:highlight>
              </a:rPr>
              <a:t>Assistance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1019  - shooting related incidents.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Based on the EDA, we can conclude that most of the crimes in Boston are Motor Vehicle related accidents.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653575" y="1018750"/>
            <a:ext cx="40659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Thank you.</a:t>
            </a:r>
            <a:endParaRPr/>
          </a:p>
        </p:txBody>
      </p:sp>
      <p:sp>
        <p:nvSpPr>
          <p:cNvPr id="246" name="Google Shape;246;p38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3300" y="3909649"/>
            <a:ext cx="76974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BPD have recorded 67 different unique crimes. However, we will focus on top 10 crimes that occur on a daily basis and will start analysing them. 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4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3300" y="3501774"/>
            <a:ext cx="7697400" cy="11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initial EDA, w</a:t>
            </a:r>
            <a:r>
              <a:rPr lang="en"/>
              <a:t>e can see that the crime rate is high on Fridays. Let's explore more on what types of crimes are </a:t>
            </a:r>
            <a:r>
              <a:rPr lang="en"/>
              <a:t>committed</a:t>
            </a:r>
            <a:r>
              <a:rPr lang="en"/>
              <a:t> on Fridays and we also see when do these crimes occur.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91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89574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282450" y="3240700"/>
            <a:ext cx="84564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From the top 20 crimes, we can see that 'Motor Vehicle Accident Response' is listed as most occured crime followed by Larceny and 'Medical Assistance'.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Upon further analysis, I found  that Motor Vehicle Accident Response is a category for all  accident, fleeing from the scene of the crime, property damage and so on are listed as Motor Vehicle Accidents.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Similarly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Medical Assistance Crime - crimes involved in sudden death (death investigation), animal control (dog bite),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suicide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attempts and so on are listed as Medical Assistance.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758150" y="3924525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we can see that most of the crimes are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committed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between 12 PM - 8 PM. Let’s see what types of crimes are committed between the time period.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77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95200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520300" y="3472050"/>
            <a:ext cx="73377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the analysis we can determine that 'Motor Vehicle Accident Response', 'Larceny', and 'Medical Assistance' are on top of the list.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will go ahead and investigate M/V Accident, Larceny and Medical Assistance related crimes..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514775" y="356277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1"/>
          <p:cNvSpPr txBox="1"/>
          <p:nvPr>
            <p:ph type="ctrTitle"/>
          </p:nvPr>
        </p:nvSpPr>
        <p:spPr>
          <a:xfrm>
            <a:off x="694200" y="1269000"/>
            <a:ext cx="40659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Data Analysis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For Motor Vehicle Accident Response: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7650" y="2093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analysing the M/V related offences, we were able to determine that there are 10 crimes categorized under M/V category.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top two </a:t>
            </a:r>
            <a:r>
              <a:rPr lang="en"/>
              <a:t>crimes</a:t>
            </a:r>
            <a:r>
              <a:rPr lang="en"/>
              <a:t> include </a:t>
            </a:r>
            <a:r>
              <a:rPr lang="en"/>
              <a:t>property damage and personal injury (both involved leaving the scene of the crime).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this information, we will identify the areas most affected.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