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8" r:id="rId3"/>
    <p:sldId id="262" r:id="rId4"/>
    <p:sldId id="259" r:id="rId5"/>
    <p:sldId id="260" r:id="rId6"/>
    <p:sldId id="261" r:id="rId7"/>
    <p:sldId id="276" r:id="rId8"/>
    <p:sldId id="277" r:id="rId9"/>
    <p:sldId id="275" r:id="rId10"/>
    <p:sldId id="273" r:id="rId11"/>
    <p:sldId id="285" r:id="rId12"/>
    <p:sldId id="274" r:id="rId13"/>
    <p:sldId id="269"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5033" autoAdjust="0"/>
  </p:normalViewPr>
  <p:slideViewPr>
    <p:cSldViewPr snapToGrid="0">
      <p:cViewPr varScale="1">
        <p:scale>
          <a:sx n="88" d="100"/>
          <a:sy n="88" d="100"/>
        </p:scale>
        <p:origin x="72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13.svg"/><Relationship Id="rId1" Type="http://schemas.openxmlformats.org/officeDocument/2006/relationships/image" Target="../media/image5.png"/><Relationship Id="rId6" Type="http://schemas.openxmlformats.org/officeDocument/2006/relationships/image" Target="../media/image17.svg"/><Relationship Id="rId5" Type="http://schemas.openxmlformats.org/officeDocument/2006/relationships/image" Target="../media/image7.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svg"/><Relationship Id="rId1" Type="http://schemas.openxmlformats.org/officeDocument/2006/relationships/image" Target="../media/image16.png"/><Relationship Id="rId6" Type="http://schemas.openxmlformats.org/officeDocument/2006/relationships/image" Target="../media/image27.svg"/><Relationship Id="rId5" Type="http://schemas.openxmlformats.org/officeDocument/2006/relationships/image" Target="../media/image18.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13.svg"/><Relationship Id="rId1" Type="http://schemas.openxmlformats.org/officeDocument/2006/relationships/image" Target="../media/image5.png"/><Relationship Id="rId6" Type="http://schemas.openxmlformats.org/officeDocument/2006/relationships/image" Target="../media/image17.svg"/><Relationship Id="rId5" Type="http://schemas.openxmlformats.org/officeDocument/2006/relationships/image" Target="../media/image7.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svg"/><Relationship Id="rId1" Type="http://schemas.openxmlformats.org/officeDocument/2006/relationships/image" Target="../media/image16.png"/><Relationship Id="rId6" Type="http://schemas.openxmlformats.org/officeDocument/2006/relationships/image" Target="../media/image27.svg"/><Relationship Id="rId5" Type="http://schemas.openxmlformats.org/officeDocument/2006/relationships/image" Target="../media/image18.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1E3C758-8C62-4958-B878-FB43C9F065C8}" type="doc">
      <dgm:prSet loTypeId="urn:microsoft.com/office/officeart/2018/2/layout/IconLabelList" loCatId="icon" qsTypeId="urn:microsoft.com/office/officeart/2005/8/quickstyle/simple1#1" qsCatId="simple" csTypeId="urn:microsoft.com/office/officeart/2005/8/colors/accent1_2#1" csCatId="accent1" phldr="1"/>
      <dgm:spPr/>
      <dgm:t>
        <a:bodyPr/>
        <a:lstStyle/>
        <a:p>
          <a:endParaRPr lang="en-US"/>
        </a:p>
      </dgm:t>
    </dgm:pt>
    <dgm:pt modelId="{54CF1FDA-27EE-49A8-A57F-861A4D33B412}">
      <dgm:prSet/>
      <dgm:spPr/>
      <dgm:t>
        <a:bodyPr/>
        <a:lstStyle/>
        <a:p>
          <a:pPr>
            <a:lnSpc>
              <a:spcPct val="100000"/>
            </a:lnSpc>
          </a:pPr>
          <a:r>
            <a:rPr lang="en-US" b="0" i="0"/>
            <a:t>Efficient Management and Streamlining</a:t>
          </a:r>
          <a:endParaRPr lang="en-US"/>
        </a:p>
      </dgm:t>
    </dgm:pt>
    <dgm:pt modelId="{93112C03-16E9-4BA4-B8A2-F158CCCCCB31}" type="parTrans" cxnId="{D487C859-3D76-4E6A-AC18-2492D87841A1}">
      <dgm:prSet/>
      <dgm:spPr/>
      <dgm:t>
        <a:bodyPr/>
        <a:lstStyle/>
        <a:p>
          <a:endParaRPr lang="en-US"/>
        </a:p>
      </dgm:t>
    </dgm:pt>
    <dgm:pt modelId="{F981B6EF-30E7-469D-A3D7-4C184108D3A1}" type="sibTrans" cxnId="{D487C859-3D76-4E6A-AC18-2492D87841A1}">
      <dgm:prSet/>
      <dgm:spPr/>
      <dgm:t>
        <a:bodyPr/>
        <a:lstStyle/>
        <a:p>
          <a:endParaRPr lang="en-US"/>
        </a:p>
      </dgm:t>
    </dgm:pt>
    <dgm:pt modelId="{988525C1-3A71-48A9-A875-DB15332E5B7A}">
      <dgm:prSet/>
      <dgm:spPr/>
      <dgm:t>
        <a:bodyPr/>
        <a:lstStyle/>
        <a:p>
          <a:pPr>
            <a:lnSpc>
              <a:spcPct val="100000"/>
            </a:lnSpc>
          </a:pPr>
          <a:r>
            <a:rPr lang="en-US" b="0" i="0"/>
            <a:t>Enhanced Learning Experience</a:t>
          </a:r>
          <a:endParaRPr lang="en-US"/>
        </a:p>
      </dgm:t>
    </dgm:pt>
    <dgm:pt modelId="{FFE3A39A-4E84-49DA-B702-B79DC9DB597D}" type="parTrans" cxnId="{36195343-79E3-4C68-9FB1-A0B5993DFA9C}">
      <dgm:prSet/>
      <dgm:spPr/>
      <dgm:t>
        <a:bodyPr/>
        <a:lstStyle/>
        <a:p>
          <a:endParaRPr lang="en-US"/>
        </a:p>
      </dgm:t>
    </dgm:pt>
    <dgm:pt modelId="{C2CF2203-F4D9-49C1-A39A-840EEF9A95A8}" type="sibTrans" cxnId="{36195343-79E3-4C68-9FB1-A0B5993DFA9C}">
      <dgm:prSet/>
      <dgm:spPr/>
      <dgm:t>
        <a:bodyPr/>
        <a:lstStyle/>
        <a:p>
          <a:endParaRPr lang="en-US"/>
        </a:p>
      </dgm:t>
    </dgm:pt>
    <dgm:pt modelId="{17F553A8-2068-45C2-AB86-637B20418D2D}">
      <dgm:prSet/>
      <dgm:spPr/>
      <dgm:t>
        <a:bodyPr/>
        <a:lstStyle/>
        <a:p>
          <a:pPr>
            <a:lnSpc>
              <a:spcPct val="100000"/>
            </a:lnSpc>
          </a:pPr>
          <a:r>
            <a:rPr lang="en-US" b="0" i="0"/>
            <a:t>Simplified Administrative Tasks</a:t>
          </a:r>
          <a:endParaRPr lang="en-US"/>
        </a:p>
      </dgm:t>
    </dgm:pt>
    <dgm:pt modelId="{BAA8DEA1-FD4B-49BD-BAED-FFA40A24B027}" type="parTrans" cxnId="{B2F622AC-FB0B-47CA-B61E-B316B28E93A1}">
      <dgm:prSet/>
      <dgm:spPr/>
      <dgm:t>
        <a:bodyPr/>
        <a:lstStyle/>
        <a:p>
          <a:endParaRPr lang="en-US"/>
        </a:p>
      </dgm:t>
    </dgm:pt>
    <dgm:pt modelId="{E7D4EB84-DE72-47FE-834F-49A2086BF998}" type="sibTrans" cxnId="{B2F622AC-FB0B-47CA-B61E-B316B28E93A1}">
      <dgm:prSet/>
      <dgm:spPr/>
      <dgm:t>
        <a:bodyPr/>
        <a:lstStyle/>
        <a:p>
          <a:endParaRPr lang="en-US"/>
        </a:p>
      </dgm:t>
    </dgm:pt>
    <dgm:pt modelId="{CF8FAE7F-0562-42F6-8805-B192237B9CE0}">
      <dgm:prSet/>
      <dgm:spPr/>
      <dgm:t>
        <a:bodyPr/>
        <a:lstStyle/>
        <a:p>
          <a:pPr>
            <a:lnSpc>
              <a:spcPct val="100000"/>
            </a:lnSpc>
          </a:pPr>
          <a:r>
            <a:rPr lang="en-US" b="0" i="0"/>
            <a:t>Centralized Communication Platform</a:t>
          </a:r>
          <a:endParaRPr lang="en-US"/>
        </a:p>
      </dgm:t>
    </dgm:pt>
    <dgm:pt modelId="{DD8665FF-2F22-4474-8345-D9DCA43F5E9A}" type="parTrans" cxnId="{CED582C5-475C-473E-BE0D-0E2ECD70D166}">
      <dgm:prSet/>
      <dgm:spPr/>
      <dgm:t>
        <a:bodyPr/>
        <a:lstStyle/>
        <a:p>
          <a:endParaRPr lang="en-US"/>
        </a:p>
      </dgm:t>
    </dgm:pt>
    <dgm:pt modelId="{DA8EADFE-3B30-44CB-93D2-0414BCFE65CD}" type="sibTrans" cxnId="{CED582C5-475C-473E-BE0D-0E2ECD70D166}">
      <dgm:prSet/>
      <dgm:spPr/>
      <dgm:t>
        <a:bodyPr/>
        <a:lstStyle/>
        <a:p>
          <a:endParaRPr lang="en-US"/>
        </a:p>
      </dgm:t>
    </dgm:pt>
    <dgm:pt modelId="{E0C8ACAA-FF7A-4934-A8B7-743C79FBD121}">
      <dgm:prSet/>
      <dgm:spPr/>
      <dgm:t>
        <a:bodyPr/>
        <a:lstStyle/>
        <a:p>
          <a:pPr>
            <a:lnSpc>
              <a:spcPct val="100000"/>
            </a:lnSpc>
          </a:pPr>
          <a:r>
            <a:rPr lang="en-US" b="0" i="0"/>
            <a:t>Valuable Academic Insights</a:t>
          </a:r>
          <a:endParaRPr lang="en-US"/>
        </a:p>
      </dgm:t>
    </dgm:pt>
    <dgm:pt modelId="{4F6E6F55-E9DD-4B54-A688-2306C3A476BF}" type="parTrans" cxnId="{A1978E32-6FCC-442B-88B3-13DC99819870}">
      <dgm:prSet/>
      <dgm:spPr/>
      <dgm:t>
        <a:bodyPr/>
        <a:lstStyle/>
        <a:p>
          <a:endParaRPr lang="en-US"/>
        </a:p>
      </dgm:t>
    </dgm:pt>
    <dgm:pt modelId="{2D0B38D9-7D25-4A70-806B-1BFDE0E574D6}" type="sibTrans" cxnId="{A1978E32-6FCC-442B-88B3-13DC99819870}">
      <dgm:prSet/>
      <dgm:spPr/>
      <dgm:t>
        <a:bodyPr/>
        <a:lstStyle/>
        <a:p>
          <a:endParaRPr lang="en-US"/>
        </a:p>
      </dgm:t>
    </dgm:pt>
    <dgm:pt modelId="{57A93C40-8406-4379-B35B-E825342011C0}" type="pres">
      <dgm:prSet presAssocID="{11E3C758-8C62-4958-B878-FB43C9F065C8}" presName="root" presStyleCnt="0">
        <dgm:presLayoutVars>
          <dgm:dir/>
          <dgm:resizeHandles val="exact"/>
        </dgm:presLayoutVars>
      </dgm:prSet>
      <dgm:spPr/>
      <dgm:t>
        <a:bodyPr/>
        <a:lstStyle/>
        <a:p>
          <a:endParaRPr lang="en-IN"/>
        </a:p>
      </dgm:t>
    </dgm:pt>
    <dgm:pt modelId="{610D9AE6-0011-416C-8AB2-0B6F7895EA61}" type="pres">
      <dgm:prSet presAssocID="{54CF1FDA-27EE-49A8-A57F-861A4D33B412}" presName="compNode" presStyleCnt="0"/>
      <dgm:spPr/>
    </dgm:pt>
    <dgm:pt modelId="{82E98907-DC2F-42FC-A0E6-3DDDAA94381A}" type="pres">
      <dgm:prSet presAssocID="{54CF1FDA-27EE-49A8-A57F-861A4D33B412}"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IN"/>
        </a:p>
      </dgm:t>
    </dgm:pt>
    <dgm:pt modelId="{DF391561-BF9E-48B8-A092-A76A84345F52}" type="pres">
      <dgm:prSet presAssocID="{54CF1FDA-27EE-49A8-A57F-861A4D33B412}" presName="spaceRect" presStyleCnt="0"/>
      <dgm:spPr/>
    </dgm:pt>
    <dgm:pt modelId="{622880DE-89DA-4DB0-BA8C-0486926ADEB9}" type="pres">
      <dgm:prSet presAssocID="{54CF1FDA-27EE-49A8-A57F-861A4D33B412}" presName="textRect" presStyleLbl="revTx" presStyleIdx="0" presStyleCnt="5">
        <dgm:presLayoutVars>
          <dgm:chMax val="1"/>
          <dgm:chPref val="1"/>
        </dgm:presLayoutVars>
      </dgm:prSet>
      <dgm:spPr/>
      <dgm:t>
        <a:bodyPr/>
        <a:lstStyle/>
        <a:p>
          <a:endParaRPr lang="en-IN"/>
        </a:p>
      </dgm:t>
    </dgm:pt>
    <dgm:pt modelId="{B9EA0081-2A76-4FF4-A752-9D25DBFF7088}" type="pres">
      <dgm:prSet presAssocID="{F981B6EF-30E7-469D-A3D7-4C184108D3A1}" presName="sibTrans" presStyleCnt="0"/>
      <dgm:spPr/>
    </dgm:pt>
    <dgm:pt modelId="{6C00E2D2-CBCC-4EDE-B83B-2589B0923A19}" type="pres">
      <dgm:prSet presAssocID="{988525C1-3A71-48A9-A875-DB15332E5B7A}" presName="compNode" presStyleCnt="0"/>
      <dgm:spPr/>
    </dgm:pt>
    <dgm:pt modelId="{61C4D090-E621-454D-B222-23E4CC6DACD7}" type="pres">
      <dgm:prSet presAssocID="{988525C1-3A71-48A9-A875-DB15332E5B7A}"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IN"/>
        </a:p>
      </dgm:t>
    </dgm:pt>
    <dgm:pt modelId="{1C41F6E7-A756-48B3-AFF6-A4D2A8DE63AC}" type="pres">
      <dgm:prSet presAssocID="{988525C1-3A71-48A9-A875-DB15332E5B7A}" presName="spaceRect" presStyleCnt="0"/>
      <dgm:spPr/>
    </dgm:pt>
    <dgm:pt modelId="{5CB6B733-D64D-4F73-9476-96956AEE2AAF}" type="pres">
      <dgm:prSet presAssocID="{988525C1-3A71-48A9-A875-DB15332E5B7A}" presName="textRect" presStyleLbl="revTx" presStyleIdx="1" presStyleCnt="5">
        <dgm:presLayoutVars>
          <dgm:chMax val="1"/>
          <dgm:chPref val="1"/>
        </dgm:presLayoutVars>
      </dgm:prSet>
      <dgm:spPr/>
      <dgm:t>
        <a:bodyPr/>
        <a:lstStyle/>
        <a:p>
          <a:endParaRPr lang="en-IN"/>
        </a:p>
      </dgm:t>
    </dgm:pt>
    <dgm:pt modelId="{D5AED61C-E9E2-46D7-99E4-B896B9462BBC}" type="pres">
      <dgm:prSet presAssocID="{C2CF2203-F4D9-49C1-A39A-840EEF9A95A8}" presName="sibTrans" presStyleCnt="0"/>
      <dgm:spPr/>
    </dgm:pt>
    <dgm:pt modelId="{2A57B5A7-0DF7-45D7-8A8F-8263A61D2F62}" type="pres">
      <dgm:prSet presAssocID="{17F553A8-2068-45C2-AB86-637B20418D2D}" presName="compNode" presStyleCnt="0"/>
      <dgm:spPr/>
    </dgm:pt>
    <dgm:pt modelId="{BCA2385F-23BC-40D6-9B3A-138F00A9A13E}" type="pres">
      <dgm:prSet presAssocID="{17F553A8-2068-45C2-AB86-637B20418D2D}"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dgm:spPr>
      <dgm:t>
        <a:bodyPr/>
        <a:lstStyle/>
        <a:p>
          <a:endParaRPr lang="en-IN"/>
        </a:p>
      </dgm:t>
    </dgm:pt>
    <dgm:pt modelId="{EBDDA481-F6A3-4AFD-990A-5840D9887EFC}" type="pres">
      <dgm:prSet presAssocID="{17F553A8-2068-45C2-AB86-637B20418D2D}" presName="spaceRect" presStyleCnt="0"/>
      <dgm:spPr/>
    </dgm:pt>
    <dgm:pt modelId="{4CC0511B-0D83-4F58-895E-4831BB1C1E56}" type="pres">
      <dgm:prSet presAssocID="{17F553A8-2068-45C2-AB86-637B20418D2D}" presName="textRect" presStyleLbl="revTx" presStyleIdx="2" presStyleCnt="5">
        <dgm:presLayoutVars>
          <dgm:chMax val="1"/>
          <dgm:chPref val="1"/>
        </dgm:presLayoutVars>
      </dgm:prSet>
      <dgm:spPr/>
      <dgm:t>
        <a:bodyPr/>
        <a:lstStyle/>
        <a:p>
          <a:endParaRPr lang="en-IN"/>
        </a:p>
      </dgm:t>
    </dgm:pt>
    <dgm:pt modelId="{5D49EBC7-F61A-4E2D-A240-3934609E5624}" type="pres">
      <dgm:prSet presAssocID="{E7D4EB84-DE72-47FE-834F-49A2086BF998}" presName="sibTrans" presStyleCnt="0"/>
      <dgm:spPr/>
    </dgm:pt>
    <dgm:pt modelId="{B1C51BA2-7504-4B4A-976E-951140489BE7}" type="pres">
      <dgm:prSet presAssocID="{CF8FAE7F-0562-42F6-8805-B192237B9CE0}" presName="compNode" presStyleCnt="0"/>
      <dgm:spPr/>
    </dgm:pt>
    <dgm:pt modelId="{A54CF001-A7FA-4F9C-9CB4-F296554C4C20}" type="pres">
      <dgm:prSet presAssocID="{CF8FAE7F-0562-42F6-8805-B192237B9CE0}"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dgm:spPr>
      <dgm:t>
        <a:bodyPr/>
        <a:lstStyle/>
        <a:p>
          <a:endParaRPr lang="en-IN"/>
        </a:p>
      </dgm:t>
    </dgm:pt>
    <dgm:pt modelId="{AEAF576E-A423-43DB-AA37-5340559F2780}" type="pres">
      <dgm:prSet presAssocID="{CF8FAE7F-0562-42F6-8805-B192237B9CE0}" presName="spaceRect" presStyleCnt="0"/>
      <dgm:spPr/>
    </dgm:pt>
    <dgm:pt modelId="{D4A380D7-2E1A-4DD7-B1FF-3A3944D51825}" type="pres">
      <dgm:prSet presAssocID="{CF8FAE7F-0562-42F6-8805-B192237B9CE0}" presName="textRect" presStyleLbl="revTx" presStyleIdx="3" presStyleCnt="5">
        <dgm:presLayoutVars>
          <dgm:chMax val="1"/>
          <dgm:chPref val="1"/>
        </dgm:presLayoutVars>
      </dgm:prSet>
      <dgm:spPr/>
      <dgm:t>
        <a:bodyPr/>
        <a:lstStyle/>
        <a:p>
          <a:endParaRPr lang="en-IN"/>
        </a:p>
      </dgm:t>
    </dgm:pt>
    <dgm:pt modelId="{50555E62-D41C-4866-8543-AC7819558D03}" type="pres">
      <dgm:prSet presAssocID="{DA8EADFE-3B30-44CB-93D2-0414BCFE65CD}" presName="sibTrans" presStyleCnt="0"/>
      <dgm:spPr/>
    </dgm:pt>
    <dgm:pt modelId="{301718C2-0853-4BE3-8A71-3C639BB954A4}" type="pres">
      <dgm:prSet presAssocID="{E0C8ACAA-FF7A-4934-A8B7-743C79FBD121}" presName="compNode" presStyleCnt="0"/>
      <dgm:spPr/>
    </dgm:pt>
    <dgm:pt modelId="{D598995B-F424-4C0F-B13E-E198229B217C}" type="pres">
      <dgm:prSet presAssocID="{E0C8ACAA-FF7A-4934-A8B7-743C79FBD121}"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dgm:spPr>
      <dgm:t>
        <a:bodyPr/>
        <a:lstStyle/>
        <a:p>
          <a:endParaRPr lang="en-IN"/>
        </a:p>
      </dgm:t>
    </dgm:pt>
    <dgm:pt modelId="{154E9CE4-61BC-4357-8B83-C42A8C1F177E}" type="pres">
      <dgm:prSet presAssocID="{E0C8ACAA-FF7A-4934-A8B7-743C79FBD121}" presName="spaceRect" presStyleCnt="0"/>
      <dgm:spPr/>
    </dgm:pt>
    <dgm:pt modelId="{BE1AF8DE-D764-4C5D-9169-B7A82EC5E372}" type="pres">
      <dgm:prSet presAssocID="{E0C8ACAA-FF7A-4934-A8B7-743C79FBD121}" presName="textRect" presStyleLbl="revTx" presStyleIdx="4" presStyleCnt="5">
        <dgm:presLayoutVars>
          <dgm:chMax val="1"/>
          <dgm:chPref val="1"/>
        </dgm:presLayoutVars>
      </dgm:prSet>
      <dgm:spPr/>
      <dgm:t>
        <a:bodyPr/>
        <a:lstStyle/>
        <a:p>
          <a:endParaRPr lang="en-IN"/>
        </a:p>
      </dgm:t>
    </dgm:pt>
  </dgm:ptLst>
  <dgm:cxnLst>
    <dgm:cxn modelId="{CED582C5-475C-473E-BE0D-0E2ECD70D166}" srcId="{11E3C758-8C62-4958-B878-FB43C9F065C8}" destId="{CF8FAE7F-0562-42F6-8805-B192237B9CE0}" srcOrd="3" destOrd="0" parTransId="{DD8665FF-2F22-4474-8345-D9DCA43F5E9A}" sibTransId="{DA8EADFE-3B30-44CB-93D2-0414BCFE65CD}"/>
    <dgm:cxn modelId="{6148C212-9BAE-4BA5-A0F9-B7CBA01FF9E4}" type="presOf" srcId="{11E3C758-8C62-4958-B878-FB43C9F065C8}" destId="{57A93C40-8406-4379-B35B-E825342011C0}" srcOrd="0" destOrd="0" presId="urn:microsoft.com/office/officeart/2018/2/layout/IconLabelList"/>
    <dgm:cxn modelId="{B2F622AC-FB0B-47CA-B61E-B316B28E93A1}" srcId="{11E3C758-8C62-4958-B878-FB43C9F065C8}" destId="{17F553A8-2068-45C2-AB86-637B20418D2D}" srcOrd="2" destOrd="0" parTransId="{BAA8DEA1-FD4B-49BD-BAED-FFA40A24B027}" sibTransId="{E7D4EB84-DE72-47FE-834F-49A2086BF998}"/>
    <dgm:cxn modelId="{03A71C9E-C874-4796-9758-12A969D8D99D}" type="presOf" srcId="{CF8FAE7F-0562-42F6-8805-B192237B9CE0}" destId="{D4A380D7-2E1A-4DD7-B1FF-3A3944D51825}" srcOrd="0" destOrd="0" presId="urn:microsoft.com/office/officeart/2018/2/layout/IconLabelList"/>
    <dgm:cxn modelId="{279FC2AA-FB29-4400-9762-948C40D5256C}" type="presOf" srcId="{E0C8ACAA-FF7A-4934-A8B7-743C79FBD121}" destId="{BE1AF8DE-D764-4C5D-9169-B7A82EC5E372}" srcOrd="0" destOrd="0" presId="urn:microsoft.com/office/officeart/2018/2/layout/IconLabelList"/>
    <dgm:cxn modelId="{107EECA3-0CD8-411F-A56B-53D85546DB72}" type="presOf" srcId="{988525C1-3A71-48A9-A875-DB15332E5B7A}" destId="{5CB6B733-D64D-4F73-9476-96956AEE2AAF}" srcOrd="0" destOrd="0" presId="urn:microsoft.com/office/officeart/2018/2/layout/IconLabelList"/>
    <dgm:cxn modelId="{CD939933-942A-4C9D-85C0-CE38CB1B6D12}" type="presOf" srcId="{17F553A8-2068-45C2-AB86-637B20418D2D}" destId="{4CC0511B-0D83-4F58-895E-4831BB1C1E56}" srcOrd="0" destOrd="0" presId="urn:microsoft.com/office/officeart/2018/2/layout/IconLabelList"/>
    <dgm:cxn modelId="{8CD49F8F-3CD8-48F1-9D94-A0350EF51E26}" type="presOf" srcId="{54CF1FDA-27EE-49A8-A57F-861A4D33B412}" destId="{622880DE-89DA-4DB0-BA8C-0486926ADEB9}" srcOrd="0" destOrd="0" presId="urn:microsoft.com/office/officeart/2018/2/layout/IconLabelList"/>
    <dgm:cxn modelId="{A1978E32-6FCC-442B-88B3-13DC99819870}" srcId="{11E3C758-8C62-4958-B878-FB43C9F065C8}" destId="{E0C8ACAA-FF7A-4934-A8B7-743C79FBD121}" srcOrd="4" destOrd="0" parTransId="{4F6E6F55-E9DD-4B54-A688-2306C3A476BF}" sibTransId="{2D0B38D9-7D25-4A70-806B-1BFDE0E574D6}"/>
    <dgm:cxn modelId="{D487C859-3D76-4E6A-AC18-2492D87841A1}" srcId="{11E3C758-8C62-4958-B878-FB43C9F065C8}" destId="{54CF1FDA-27EE-49A8-A57F-861A4D33B412}" srcOrd="0" destOrd="0" parTransId="{93112C03-16E9-4BA4-B8A2-F158CCCCCB31}" sibTransId="{F981B6EF-30E7-469D-A3D7-4C184108D3A1}"/>
    <dgm:cxn modelId="{36195343-79E3-4C68-9FB1-A0B5993DFA9C}" srcId="{11E3C758-8C62-4958-B878-FB43C9F065C8}" destId="{988525C1-3A71-48A9-A875-DB15332E5B7A}" srcOrd="1" destOrd="0" parTransId="{FFE3A39A-4E84-49DA-B702-B79DC9DB597D}" sibTransId="{C2CF2203-F4D9-49C1-A39A-840EEF9A95A8}"/>
    <dgm:cxn modelId="{AAAEA7F7-A7BF-4CFF-AF83-56C8ACD22D44}" type="presParOf" srcId="{57A93C40-8406-4379-B35B-E825342011C0}" destId="{610D9AE6-0011-416C-8AB2-0B6F7895EA61}" srcOrd="0" destOrd="0" presId="urn:microsoft.com/office/officeart/2018/2/layout/IconLabelList"/>
    <dgm:cxn modelId="{8C241062-ACDF-40F7-B0EA-CA01335C2C09}" type="presParOf" srcId="{610D9AE6-0011-416C-8AB2-0B6F7895EA61}" destId="{82E98907-DC2F-42FC-A0E6-3DDDAA94381A}" srcOrd="0" destOrd="0" presId="urn:microsoft.com/office/officeart/2018/2/layout/IconLabelList"/>
    <dgm:cxn modelId="{5A0E90BD-7ADF-4E0C-AEC1-34236479D6E8}" type="presParOf" srcId="{610D9AE6-0011-416C-8AB2-0B6F7895EA61}" destId="{DF391561-BF9E-48B8-A092-A76A84345F52}" srcOrd="1" destOrd="0" presId="urn:microsoft.com/office/officeart/2018/2/layout/IconLabelList"/>
    <dgm:cxn modelId="{E090BE30-1B0B-425F-A9D2-7D535AC4BC56}" type="presParOf" srcId="{610D9AE6-0011-416C-8AB2-0B6F7895EA61}" destId="{622880DE-89DA-4DB0-BA8C-0486926ADEB9}" srcOrd="2" destOrd="0" presId="urn:microsoft.com/office/officeart/2018/2/layout/IconLabelList"/>
    <dgm:cxn modelId="{F8A33BBC-760B-4BC6-92D1-06BB427F4AB7}" type="presParOf" srcId="{57A93C40-8406-4379-B35B-E825342011C0}" destId="{B9EA0081-2A76-4FF4-A752-9D25DBFF7088}" srcOrd="1" destOrd="0" presId="urn:microsoft.com/office/officeart/2018/2/layout/IconLabelList"/>
    <dgm:cxn modelId="{C3439AD0-CE34-4FF0-8A00-0779945010BE}" type="presParOf" srcId="{57A93C40-8406-4379-B35B-E825342011C0}" destId="{6C00E2D2-CBCC-4EDE-B83B-2589B0923A19}" srcOrd="2" destOrd="0" presId="urn:microsoft.com/office/officeart/2018/2/layout/IconLabelList"/>
    <dgm:cxn modelId="{EB2ABBC9-9B96-4F06-9C25-CE89FA33C7BF}" type="presParOf" srcId="{6C00E2D2-CBCC-4EDE-B83B-2589B0923A19}" destId="{61C4D090-E621-454D-B222-23E4CC6DACD7}" srcOrd="0" destOrd="0" presId="urn:microsoft.com/office/officeart/2018/2/layout/IconLabelList"/>
    <dgm:cxn modelId="{67D6B2BF-1C62-4082-81BD-A8053EA47281}" type="presParOf" srcId="{6C00E2D2-CBCC-4EDE-B83B-2589B0923A19}" destId="{1C41F6E7-A756-48B3-AFF6-A4D2A8DE63AC}" srcOrd="1" destOrd="0" presId="urn:microsoft.com/office/officeart/2018/2/layout/IconLabelList"/>
    <dgm:cxn modelId="{59DC30A1-86EF-4D1D-B999-A4F25DB83B78}" type="presParOf" srcId="{6C00E2D2-CBCC-4EDE-B83B-2589B0923A19}" destId="{5CB6B733-D64D-4F73-9476-96956AEE2AAF}" srcOrd="2" destOrd="0" presId="urn:microsoft.com/office/officeart/2018/2/layout/IconLabelList"/>
    <dgm:cxn modelId="{382CD41E-A60E-4BEA-B117-4D7F38667C1F}" type="presParOf" srcId="{57A93C40-8406-4379-B35B-E825342011C0}" destId="{D5AED61C-E9E2-46D7-99E4-B896B9462BBC}" srcOrd="3" destOrd="0" presId="urn:microsoft.com/office/officeart/2018/2/layout/IconLabelList"/>
    <dgm:cxn modelId="{234E2DA8-1611-405A-A719-12B94982E2E9}" type="presParOf" srcId="{57A93C40-8406-4379-B35B-E825342011C0}" destId="{2A57B5A7-0DF7-45D7-8A8F-8263A61D2F62}" srcOrd="4" destOrd="0" presId="urn:microsoft.com/office/officeart/2018/2/layout/IconLabelList"/>
    <dgm:cxn modelId="{D6A3B8F7-230B-4B13-9C5A-8E6A2207948A}" type="presParOf" srcId="{2A57B5A7-0DF7-45D7-8A8F-8263A61D2F62}" destId="{BCA2385F-23BC-40D6-9B3A-138F00A9A13E}" srcOrd="0" destOrd="0" presId="urn:microsoft.com/office/officeart/2018/2/layout/IconLabelList"/>
    <dgm:cxn modelId="{FE3A1A8C-20EB-43CF-951C-2D4C674348A6}" type="presParOf" srcId="{2A57B5A7-0DF7-45D7-8A8F-8263A61D2F62}" destId="{EBDDA481-F6A3-4AFD-990A-5840D9887EFC}" srcOrd="1" destOrd="0" presId="urn:microsoft.com/office/officeart/2018/2/layout/IconLabelList"/>
    <dgm:cxn modelId="{7840DBF9-CDC5-4022-A68C-5B147CC061D3}" type="presParOf" srcId="{2A57B5A7-0DF7-45D7-8A8F-8263A61D2F62}" destId="{4CC0511B-0D83-4F58-895E-4831BB1C1E56}" srcOrd="2" destOrd="0" presId="urn:microsoft.com/office/officeart/2018/2/layout/IconLabelList"/>
    <dgm:cxn modelId="{B3677565-8C80-4A3D-B5C4-E8B07778741C}" type="presParOf" srcId="{57A93C40-8406-4379-B35B-E825342011C0}" destId="{5D49EBC7-F61A-4E2D-A240-3934609E5624}" srcOrd="5" destOrd="0" presId="urn:microsoft.com/office/officeart/2018/2/layout/IconLabelList"/>
    <dgm:cxn modelId="{8072583D-6D3E-4CEA-AF29-5312C65633C0}" type="presParOf" srcId="{57A93C40-8406-4379-B35B-E825342011C0}" destId="{B1C51BA2-7504-4B4A-976E-951140489BE7}" srcOrd="6" destOrd="0" presId="urn:microsoft.com/office/officeart/2018/2/layout/IconLabelList"/>
    <dgm:cxn modelId="{8B4D53AF-D2FE-4DB1-AD56-3447DAA6F24D}" type="presParOf" srcId="{B1C51BA2-7504-4B4A-976E-951140489BE7}" destId="{A54CF001-A7FA-4F9C-9CB4-F296554C4C20}" srcOrd="0" destOrd="0" presId="urn:microsoft.com/office/officeart/2018/2/layout/IconLabelList"/>
    <dgm:cxn modelId="{AA5BE1EC-7653-4D50-8635-03D533E29B78}" type="presParOf" srcId="{B1C51BA2-7504-4B4A-976E-951140489BE7}" destId="{AEAF576E-A423-43DB-AA37-5340559F2780}" srcOrd="1" destOrd="0" presId="urn:microsoft.com/office/officeart/2018/2/layout/IconLabelList"/>
    <dgm:cxn modelId="{4A2E8500-C936-4C63-8D8C-3D4A4459884A}" type="presParOf" srcId="{B1C51BA2-7504-4B4A-976E-951140489BE7}" destId="{D4A380D7-2E1A-4DD7-B1FF-3A3944D51825}" srcOrd="2" destOrd="0" presId="urn:microsoft.com/office/officeart/2018/2/layout/IconLabelList"/>
    <dgm:cxn modelId="{7B3581CF-310E-48F8-A2C9-B30D3315A538}" type="presParOf" srcId="{57A93C40-8406-4379-B35B-E825342011C0}" destId="{50555E62-D41C-4866-8543-AC7819558D03}" srcOrd="7" destOrd="0" presId="urn:microsoft.com/office/officeart/2018/2/layout/IconLabelList"/>
    <dgm:cxn modelId="{0964CA67-9806-421C-B99C-00DCEED11E45}" type="presParOf" srcId="{57A93C40-8406-4379-B35B-E825342011C0}" destId="{301718C2-0853-4BE3-8A71-3C639BB954A4}" srcOrd="8" destOrd="0" presId="urn:microsoft.com/office/officeart/2018/2/layout/IconLabelList"/>
    <dgm:cxn modelId="{0BB9E87B-4D19-4061-8C25-63140FCF6E6A}" type="presParOf" srcId="{301718C2-0853-4BE3-8A71-3C639BB954A4}" destId="{D598995B-F424-4C0F-B13E-E198229B217C}" srcOrd="0" destOrd="0" presId="urn:microsoft.com/office/officeart/2018/2/layout/IconLabelList"/>
    <dgm:cxn modelId="{D1AA2696-E840-462A-8684-2F17012B9A6A}" type="presParOf" srcId="{301718C2-0853-4BE3-8A71-3C639BB954A4}" destId="{154E9CE4-61BC-4357-8B83-C42A8C1F177E}" srcOrd="1" destOrd="0" presId="urn:microsoft.com/office/officeart/2018/2/layout/IconLabelList"/>
    <dgm:cxn modelId="{F23624CC-54C8-4ECB-BF28-002265CCB95F}" type="presParOf" srcId="{301718C2-0853-4BE3-8A71-3C639BB954A4}" destId="{BE1AF8DE-D764-4C5D-9169-B7A82EC5E37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A7861C-5804-4E7A-A6E8-5C7FBB2D5D5C}" type="doc">
      <dgm:prSet loTypeId="urn:microsoft.com/office/officeart/2018/2/layout/IconCircleList" loCatId="icon" qsTypeId="urn:microsoft.com/office/officeart/2005/8/quickstyle/simple1#2" qsCatId="simple" csTypeId="urn:microsoft.com/office/officeart/2018/5/colors/Iconchunking_coloredtext_colorful1" csCatId="colorful" phldr="1"/>
      <dgm:spPr/>
      <dgm:t>
        <a:bodyPr/>
        <a:lstStyle/>
        <a:p>
          <a:endParaRPr lang="en-US"/>
        </a:p>
      </dgm:t>
    </dgm:pt>
    <dgm:pt modelId="{08A0DEF4-474A-4C20-B26E-043A73513497}">
      <dgm:prSet/>
      <dgm:spPr/>
      <dgm:t>
        <a:bodyPr/>
        <a:lstStyle/>
        <a:p>
          <a:r>
            <a:rPr lang="en-US"/>
            <a:t>Admin : The admin module in a student course management system project is designed to provide administrative functionalities to manage the system. It allows the admin to add, update, and delete courses and student information. Additionally, the module enables the admin to generate reports and track the progress of students, making it an essential component for efficient management of the system.</a:t>
          </a:r>
        </a:p>
      </dgm:t>
    </dgm:pt>
    <dgm:pt modelId="{989666A6-3227-4FE5-8A96-3E1C512144BF}" type="parTrans" cxnId="{2A0D64A7-8774-4721-A57A-C7A7EE4A15CC}">
      <dgm:prSet/>
      <dgm:spPr/>
      <dgm:t>
        <a:bodyPr/>
        <a:lstStyle/>
        <a:p>
          <a:endParaRPr lang="en-US"/>
        </a:p>
      </dgm:t>
    </dgm:pt>
    <dgm:pt modelId="{30F79D75-C25B-4D41-B0B1-68EF88F6C76D}" type="sibTrans" cxnId="{2A0D64A7-8774-4721-A57A-C7A7EE4A15CC}">
      <dgm:prSet/>
      <dgm:spPr/>
      <dgm:t>
        <a:bodyPr/>
        <a:lstStyle/>
        <a:p>
          <a:endParaRPr lang="en-US"/>
        </a:p>
      </dgm:t>
    </dgm:pt>
    <dgm:pt modelId="{79ADC2FA-3900-44C8-8C8C-BBBE73DF2BE5}">
      <dgm:prSet/>
      <dgm:spPr/>
      <dgm:t>
        <a:bodyPr/>
        <a:lstStyle/>
        <a:p>
          <a:r>
            <a:rPr lang="en-US"/>
            <a:t>Faculty : The faculty module in a student course management system project is designed to cater to the needs of the teaching staff. It provides functionalities for faculty members to manage their courses, upload course materials, and track student progress. Additionally, the module allows faculty members to communicate with students, assign and grade assignments, and generate reports on student performance, making it a crucial tool for effective teaching and monitoring of courses.</a:t>
          </a:r>
        </a:p>
      </dgm:t>
    </dgm:pt>
    <dgm:pt modelId="{705910C6-4959-4FE1-B28D-8873B39D4D85}" type="parTrans" cxnId="{239D676E-1F78-42C2-B5A9-B7FA0FA7E351}">
      <dgm:prSet/>
      <dgm:spPr/>
      <dgm:t>
        <a:bodyPr/>
        <a:lstStyle/>
        <a:p>
          <a:endParaRPr lang="en-US"/>
        </a:p>
      </dgm:t>
    </dgm:pt>
    <dgm:pt modelId="{9BFEDDA6-4CEE-4503-AEC7-958C68466CBA}" type="sibTrans" cxnId="{239D676E-1F78-42C2-B5A9-B7FA0FA7E351}">
      <dgm:prSet/>
      <dgm:spPr/>
      <dgm:t>
        <a:bodyPr/>
        <a:lstStyle/>
        <a:p>
          <a:endParaRPr lang="en-US"/>
        </a:p>
      </dgm:t>
    </dgm:pt>
    <dgm:pt modelId="{A246890B-14EF-4954-BC39-0A6C7A193CCC}">
      <dgm:prSet/>
      <dgm:spPr/>
      <dgm:t>
        <a:bodyPr/>
        <a:lstStyle/>
        <a:p>
          <a:r>
            <a:rPr lang="en-US"/>
            <a:t>Student : The student module in a student course management system project is designed to empower students with tools for managing their academic journey. It allows students to view and register for courses, access course materials, submit assignments, and track their progress. Additionally, the module enables students to communicate with faculty members, view grades, and receive important announcements, making it a valuable resource for students' academic success and engagement.</a:t>
          </a:r>
        </a:p>
      </dgm:t>
    </dgm:pt>
    <dgm:pt modelId="{F99842D4-1483-4037-9935-F1097514BCC2}" type="parTrans" cxnId="{215D9EDD-03F5-45C9-9078-689F75B7E06D}">
      <dgm:prSet/>
      <dgm:spPr/>
      <dgm:t>
        <a:bodyPr/>
        <a:lstStyle/>
        <a:p>
          <a:endParaRPr lang="en-US"/>
        </a:p>
      </dgm:t>
    </dgm:pt>
    <dgm:pt modelId="{0E28D2E7-2FC4-46D3-88E1-26624E909B35}" type="sibTrans" cxnId="{215D9EDD-03F5-45C9-9078-689F75B7E06D}">
      <dgm:prSet/>
      <dgm:spPr/>
      <dgm:t>
        <a:bodyPr/>
        <a:lstStyle/>
        <a:p>
          <a:endParaRPr lang="en-US"/>
        </a:p>
      </dgm:t>
    </dgm:pt>
    <dgm:pt modelId="{D38C2536-71B3-4EAC-A45E-5F56FD7DDF57}" type="pres">
      <dgm:prSet presAssocID="{87A7861C-5804-4E7A-A6E8-5C7FBB2D5D5C}" presName="root" presStyleCnt="0">
        <dgm:presLayoutVars>
          <dgm:dir/>
          <dgm:resizeHandles val="exact"/>
        </dgm:presLayoutVars>
      </dgm:prSet>
      <dgm:spPr/>
      <dgm:t>
        <a:bodyPr/>
        <a:lstStyle/>
        <a:p>
          <a:endParaRPr lang="en-IN"/>
        </a:p>
      </dgm:t>
    </dgm:pt>
    <dgm:pt modelId="{63D9D957-2808-4774-AFB0-91F3AD47BE06}" type="pres">
      <dgm:prSet presAssocID="{87A7861C-5804-4E7A-A6E8-5C7FBB2D5D5C}" presName="container" presStyleCnt="0">
        <dgm:presLayoutVars>
          <dgm:dir/>
          <dgm:resizeHandles val="exact"/>
        </dgm:presLayoutVars>
      </dgm:prSet>
      <dgm:spPr/>
    </dgm:pt>
    <dgm:pt modelId="{06B2F8A9-0E3E-44D4-9F56-3E95BA7ED87E}" type="pres">
      <dgm:prSet presAssocID="{08A0DEF4-474A-4C20-B26E-043A73513497}" presName="compNode" presStyleCnt="0"/>
      <dgm:spPr/>
    </dgm:pt>
    <dgm:pt modelId="{5645D8CE-BF7D-419C-B9E0-78652A2F5237}" type="pres">
      <dgm:prSet presAssocID="{08A0DEF4-474A-4C20-B26E-043A73513497}" presName="iconBgRect" presStyleLbl="bgShp" presStyleIdx="0" presStyleCnt="3"/>
      <dgm:spPr/>
    </dgm:pt>
    <dgm:pt modelId="{4F80FDE0-5153-4F9C-B8EA-48DD559002BD}" type="pres">
      <dgm:prSet presAssocID="{08A0DEF4-474A-4C20-B26E-043A73513497}"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IN"/>
        </a:p>
      </dgm:t>
    </dgm:pt>
    <dgm:pt modelId="{46FA4BA4-C895-4A98-B558-2D99D116C73E}" type="pres">
      <dgm:prSet presAssocID="{08A0DEF4-474A-4C20-B26E-043A73513497}" presName="spaceRect" presStyleCnt="0"/>
      <dgm:spPr/>
    </dgm:pt>
    <dgm:pt modelId="{8B530C86-1CAB-43FE-B439-BDCAF5CDA902}" type="pres">
      <dgm:prSet presAssocID="{08A0DEF4-474A-4C20-B26E-043A73513497}" presName="textRect" presStyleLbl="revTx" presStyleIdx="0" presStyleCnt="3">
        <dgm:presLayoutVars>
          <dgm:chMax val="1"/>
          <dgm:chPref val="1"/>
        </dgm:presLayoutVars>
      </dgm:prSet>
      <dgm:spPr/>
      <dgm:t>
        <a:bodyPr/>
        <a:lstStyle/>
        <a:p>
          <a:endParaRPr lang="en-IN"/>
        </a:p>
      </dgm:t>
    </dgm:pt>
    <dgm:pt modelId="{E8C6D5F5-064C-47F6-8FAC-A62E513A2AEC}" type="pres">
      <dgm:prSet presAssocID="{30F79D75-C25B-4D41-B0B1-68EF88F6C76D}" presName="sibTrans" presStyleLbl="sibTrans2D1" presStyleIdx="0" presStyleCnt="0"/>
      <dgm:spPr/>
      <dgm:t>
        <a:bodyPr/>
        <a:lstStyle/>
        <a:p>
          <a:endParaRPr lang="en-IN"/>
        </a:p>
      </dgm:t>
    </dgm:pt>
    <dgm:pt modelId="{C8E265BD-12F8-43A7-903C-A2B90EC14BE1}" type="pres">
      <dgm:prSet presAssocID="{79ADC2FA-3900-44C8-8C8C-BBBE73DF2BE5}" presName="compNode" presStyleCnt="0"/>
      <dgm:spPr/>
    </dgm:pt>
    <dgm:pt modelId="{0E942720-CB7A-4DE1-A797-EEA61941BEFB}" type="pres">
      <dgm:prSet presAssocID="{79ADC2FA-3900-44C8-8C8C-BBBE73DF2BE5}" presName="iconBgRect" presStyleLbl="bgShp" presStyleIdx="1" presStyleCnt="3"/>
      <dgm:spPr/>
    </dgm:pt>
    <dgm:pt modelId="{90786335-8AC1-4B57-A2FB-E4021EA60C54}" type="pres">
      <dgm:prSet presAssocID="{79ADC2FA-3900-44C8-8C8C-BBBE73DF2BE5}"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IN"/>
        </a:p>
      </dgm:t>
    </dgm:pt>
    <dgm:pt modelId="{D57EBBEC-7945-4D69-853E-C3168AD7A63B}" type="pres">
      <dgm:prSet presAssocID="{79ADC2FA-3900-44C8-8C8C-BBBE73DF2BE5}" presName="spaceRect" presStyleCnt="0"/>
      <dgm:spPr/>
    </dgm:pt>
    <dgm:pt modelId="{A68D8734-7F06-46B8-B2F8-7A6FDFEA8E45}" type="pres">
      <dgm:prSet presAssocID="{79ADC2FA-3900-44C8-8C8C-BBBE73DF2BE5}" presName="textRect" presStyleLbl="revTx" presStyleIdx="1" presStyleCnt="3">
        <dgm:presLayoutVars>
          <dgm:chMax val="1"/>
          <dgm:chPref val="1"/>
        </dgm:presLayoutVars>
      </dgm:prSet>
      <dgm:spPr/>
      <dgm:t>
        <a:bodyPr/>
        <a:lstStyle/>
        <a:p>
          <a:endParaRPr lang="en-IN"/>
        </a:p>
      </dgm:t>
    </dgm:pt>
    <dgm:pt modelId="{EEF48D6B-BE7A-43A9-BB55-7455F8E130BC}" type="pres">
      <dgm:prSet presAssocID="{9BFEDDA6-4CEE-4503-AEC7-958C68466CBA}" presName="sibTrans" presStyleLbl="sibTrans2D1" presStyleIdx="0" presStyleCnt="0"/>
      <dgm:spPr/>
      <dgm:t>
        <a:bodyPr/>
        <a:lstStyle/>
        <a:p>
          <a:endParaRPr lang="en-IN"/>
        </a:p>
      </dgm:t>
    </dgm:pt>
    <dgm:pt modelId="{A4A7F8A3-0418-44A2-9F04-04A55347C88C}" type="pres">
      <dgm:prSet presAssocID="{A246890B-14EF-4954-BC39-0A6C7A193CCC}" presName="compNode" presStyleCnt="0"/>
      <dgm:spPr/>
    </dgm:pt>
    <dgm:pt modelId="{4B373DBA-D5D6-4B69-9862-68C7F3FDE350}" type="pres">
      <dgm:prSet presAssocID="{A246890B-14EF-4954-BC39-0A6C7A193CCC}" presName="iconBgRect" presStyleLbl="bgShp" presStyleIdx="2" presStyleCnt="3"/>
      <dgm:spPr/>
    </dgm:pt>
    <dgm:pt modelId="{413688EE-847D-4C31-9255-6B6247C4FD4C}" type="pres">
      <dgm:prSet presAssocID="{A246890B-14EF-4954-BC39-0A6C7A193CCC}"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IN"/>
        </a:p>
      </dgm:t>
    </dgm:pt>
    <dgm:pt modelId="{95B6CC55-9313-45AD-BCDE-B4277B06FEEC}" type="pres">
      <dgm:prSet presAssocID="{A246890B-14EF-4954-BC39-0A6C7A193CCC}" presName="spaceRect" presStyleCnt="0"/>
      <dgm:spPr/>
    </dgm:pt>
    <dgm:pt modelId="{44047392-056E-442A-BC84-0AD58F0D0F6F}" type="pres">
      <dgm:prSet presAssocID="{A246890B-14EF-4954-BC39-0A6C7A193CCC}" presName="textRect" presStyleLbl="revTx" presStyleIdx="2" presStyleCnt="3">
        <dgm:presLayoutVars>
          <dgm:chMax val="1"/>
          <dgm:chPref val="1"/>
        </dgm:presLayoutVars>
      </dgm:prSet>
      <dgm:spPr/>
      <dgm:t>
        <a:bodyPr/>
        <a:lstStyle/>
        <a:p>
          <a:endParaRPr lang="en-IN"/>
        </a:p>
      </dgm:t>
    </dgm:pt>
  </dgm:ptLst>
  <dgm:cxnLst>
    <dgm:cxn modelId="{0746213F-12C5-48BD-937B-FE79896B9BA3}" type="presOf" srcId="{A246890B-14EF-4954-BC39-0A6C7A193CCC}" destId="{44047392-056E-442A-BC84-0AD58F0D0F6F}" srcOrd="0" destOrd="0" presId="urn:microsoft.com/office/officeart/2018/2/layout/IconCircleList"/>
    <dgm:cxn modelId="{215D9EDD-03F5-45C9-9078-689F75B7E06D}" srcId="{87A7861C-5804-4E7A-A6E8-5C7FBB2D5D5C}" destId="{A246890B-14EF-4954-BC39-0A6C7A193CCC}" srcOrd="2" destOrd="0" parTransId="{F99842D4-1483-4037-9935-F1097514BCC2}" sibTransId="{0E28D2E7-2FC4-46D3-88E1-26624E909B35}"/>
    <dgm:cxn modelId="{F124A062-1EF6-424E-B732-635359E89671}" type="presOf" srcId="{87A7861C-5804-4E7A-A6E8-5C7FBB2D5D5C}" destId="{D38C2536-71B3-4EAC-A45E-5F56FD7DDF57}" srcOrd="0" destOrd="0" presId="urn:microsoft.com/office/officeart/2018/2/layout/IconCircleList"/>
    <dgm:cxn modelId="{7A66E182-D5D6-420F-8FDE-1714C292EB70}" type="presOf" srcId="{79ADC2FA-3900-44C8-8C8C-BBBE73DF2BE5}" destId="{A68D8734-7F06-46B8-B2F8-7A6FDFEA8E45}" srcOrd="0" destOrd="0" presId="urn:microsoft.com/office/officeart/2018/2/layout/IconCircleList"/>
    <dgm:cxn modelId="{4225D42F-1494-4528-B1BC-11FD244EC0B2}" type="presOf" srcId="{30F79D75-C25B-4D41-B0B1-68EF88F6C76D}" destId="{E8C6D5F5-064C-47F6-8FAC-A62E513A2AEC}" srcOrd="0" destOrd="0" presId="urn:microsoft.com/office/officeart/2018/2/layout/IconCircleList"/>
    <dgm:cxn modelId="{71263A46-CA15-4A46-A007-A78103D5AA25}" type="presOf" srcId="{9BFEDDA6-4CEE-4503-AEC7-958C68466CBA}" destId="{EEF48D6B-BE7A-43A9-BB55-7455F8E130BC}" srcOrd="0" destOrd="0" presId="urn:microsoft.com/office/officeart/2018/2/layout/IconCircleList"/>
    <dgm:cxn modelId="{AB09DCCD-50A7-4789-AA8B-F81A29EC588F}" type="presOf" srcId="{08A0DEF4-474A-4C20-B26E-043A73513497}" destId="{8B530C86-1CAB-43FE-B439-BDCAF5CDA902}" srcOrd="0" destOrd="0" presId="urn:microsoft.com/office/officeart/2018/2/layout/IconCircleList"/>
    <dgm:cxn modelId="{2A0D64A7-8774-4721-A57A-C7A7EE4A15CC}" srcId="{87A7861C-5804-4E7A-A6E8-5C7FBB2D5D5C}" destId="{08A0DEF4-474A-4C20-B26E-043A73513497}" srcOrd="0" destOrd="0" parTransId="{989666A6-3227-4FE5-8A96-3E1C512144BF}" sibTransId="{30F79D75-C25B-4D41-B0B1-68EF88F6C76D}"/>
    <dgm:cxn modelId="{239D676E-1F78-42C2-B5A9-B7FA0FA7E351}" srcId="{87A7861C-5804-4E7A-A6E8-5C7FBB2D5D5C}" destId="{79ADC2FA-3900-44C8-8C8C-BBBE73DF2BE5}" srcOrd="1" destOrd="0" parTransId="{705910C6-4959-4FE1-B28D-8873B39D4D85}" sibTransId="{9BFEDDA6-4CEE-4503-AEC7-958C68466CBA}"/>
    <dgm:cxn modelId="{CFCB26FA-0F72-4775-81B2-A018254ED787}" type="presParOf" srcId="{D38C2536-71B3-4EAC-A45E-5F56FD7DDF57}" destId="{63D9D957-2808-4774-AFB0-91F3AD47BE06}" srcOrd="0" destOrd="0" presId="urn:microsoft.com/office/officeart/2018/2/layout/IconCircleList"/>
    <dgm:cxn modelId="{8B822022-5F9B-4A64-A002-11736703CFE6}" type="presParOf" srcId="{63D9D957-2808-4774-AFB0-91F3AD47BE06}" destId="{06B2F8A9-0E3E-44D4-9F56-3E95BA7ED87E}" srcOrd="0" destOrd="0" presId="urn:microsoft.com/office/officeart/2018/2/layout/IconCircleList"/>
    <dgm:cxn modelId="{A76D8B47-95B9-42C6-8C34-C5ECFFD24E3A}" type="presParOf" srcId="{06B2F8A9-0E3E-44D4-9F56-3E95BA7ED87E}" destId="{5645D8CE-BF7D-419C-B9E0-78652A2F5237}" srcOrd="0" destOrd="0" presId="urn:microsoft.com/office/officeart/2018/2/layout/IconCircleList"/>
    <dgm:cxn modelId="{8998D4E0-632E-4DF0-A0AF-3DEA3DBCCD95}" type="presParOf" srcId="{06B2F8A9-0E3E-44D4-9F56-3E95BA7ED87E}" destId="{4F80FDE0-5153-4F9C-B8EA-48DD559002BD}" srcOrd="1" destOrd="0" presId="urn:microsoft.com/office/officeart/2018/2/layout/IconCircleList"/>
    <dgm:cxn modelId="{47E4E17B-C05C-4E55-87CF-75913F7F4C0C}" type="presParOf" srcId="{06B2F8A9-0E3E-44D4-9F56-3E95BA7ED87E}" destId="{46FA4BA4-C895-4A98-B558-2D99D116C73E}" srcOrd="2" destOrd="0" presId="urn:microsoft.com/office/officeart/2018/2/layout/IconCircleList"/>
    <dgm:cxn modelId="{C65C9AB2-20AF-4A27-9CE2-0829AA9A947C}" type="presParOf" srcId="{06B2F8A9-0E3E-44D4-9F56-3E95BA7ED87E}" destId="{8B530C86-1CAB-43FE-B439-BDCAF5CDA902}" srcOrd="3" destOrd="0" presId="urn:microsoft.com/office/officeart/2018/2/layout/IconCircleList"/>
    <dgm:cxn modelId="{CD889E6B-01B3-4075-80BB-21C92F30425A}" type="presParOf" srcId="{63D9D957-2808-4774-AFB0-91F3AD47BE06}" destId="{E8C6D5F5-064C-47F6-8FAC-A62E513A2AEC}" srcOrd="1" destOrd="0" presId="urn:microsoft.com/office/officeart/2018/2/layout/IconCircleList"/>
    <dgm:cxn modelId="{D16D72FB-C109-4116-9FB2-BA37E14ACE7F}" type="presParOf" srcId="{63D9D957-2808-4774-AFB0-91F3AD47BE06}" destId="{C8E265BD-12F8-43A7-903C-A2B90EC14BE1}" srcOrd="2" destOrd="0" presId="urn:microsoft.com/office/officeart/2018/2/layout/IconCircleList"/>
    <dgm:cxn modelId="{1E4D0CA8-E2C2-4EB3-A1BD-6B7ED9462235}" type="presParOf" srcId="{C8E265BD-12F8-43A7-903C-A2B90EC14BE1}" destId="{0E942720-CB7A-4DE1-A797-EEA61941BEFB}" srcOrd="0" destOrd="0" presId="urn:microsoft.com/office/officeart/2018/2/layout/IconCircleList"/>
    <dgm:cxn modelId="{AADA136D-FA0B-4CDA-B2AD-82C3B1E71676}" type="presParOf" srcId="{C8E265BD-12F8-43A7-903C-A2B90EC14BE1}" destId="{90786335-8AC1-4B57-A2FB-E4021EA60C54}" srcOrd="1" destOrd="0" presId="urn:microsoft.com/office/officeart/2018/2/layout/IconCircleList"/>
    <dgm:cxn modelId="{DE6DD430-EA63-4249-859F-D7AE70AD2F38}" type="presParOf" srcId="{C8E265BD-12F8-43A7-903C-A2B90EC14BE1}" destId="{D57EBBEC-7945-4D69-853E-C3168AD7A63B}" srcOrd="2" destOrd="0" presId="urn:microsoft.com/office/officeart/2018/2/layout/IconCircleList"/>
    <dgm:cxn modelId="{542E8F0B-9C3B-48DB-8076-09F4C1873971}" type="presParOf" srcId="{C8E265BD-12F8-43A7-903C-A2B90EC14BE1}" destId="{A68D8734-7F06-46B8-B2F8-7A6FDFEA8E45}" srcOrd="3" destOrd="0" presId="urn:microsoft.com/office/officeart/2018/2/layout/IconCircleList"/>
    <dgm:cxn modelId="{6BFFFE2A-7A16-475C-8012-E5D3C92C4934}" type="presParOf" srcId="{63D9D957-2808-4774-AFB0-91F3AD47BE06}" destId="{EEF48D6B-BE7A-43A9-BB55-7455F8E130BC}" srcOrd="3" destOrd="0" presId="urn:microsoft.com/office/officeart/2018/2/layout/IconCircleList"/>
    <dgm:cxn modelId="{E9BC4EBC-DC6A-4BE8-BA34-65246533038B}" type="presParOf" srcId="{63D9D957-2808-4774-AFB0-91F3AD47BE06}" destId="{A4A7F8A3-0418-44A2-9F04-04A55347C88C}" srcOrd="4" destOrd="0" presId="urn:microsoft.com/office/officeart/2018/2/layout/IconCircleList"/>
    <dgm:cxn modelId="{2A093FCB-9663-4ED2-9BAF-D06FB203BA0D}" type="presParOf" srcId="{A4A7F8A3-0418-44A2-9F04-04A55347C88C}" destId="{4B373DBA-D5D6-4B69-9862-68C7F3FDE350}" srcOrd="0" destOrd="0" presId="urn:microsoft.com/office/officeart/2018/2/layout/IconCircleList"/>
    <dgm:cxn modelId="{6525FF2E-A87C-406A-820E-77A646DEB029}" type="presParOf" srcId="{A4A7F8A3-0418-44A2-9F04-04A55347C88C}" destId="{413688EE-847D-4C31-9255-6B6247C4FD4C}" srcOrd="1" destOrd="0" presId="urn:microsoft.com/office/officeart/2018/2/layout/IconCircleList"/>
    <dgm:cxn modelId="{096D0B36-313E-41F3-AE60-EE514492A09E}" type="presParOf" srcId="{A4A7F8A3-0418-44A2-9F04-04A55347C88C}" destId="{95B6CC55-9313-45AD-BCDE-B4277B06FEEC}" srcOrd="2" destOrd="0" presId="urn:microsoft.com/office/officeart/2018/2/layout/IconCircleList"/>
    <dgm:cxn modelId="{FCD3C5A4-1CC1-445F-A74A-1645BE03463D}" type="presParOf" srcId="{A4A7F8A3-0418-44A2-9F04-04A55347C88C}" destId="{44047392-056E-442A-BC84-0AD58F0D0F6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98907-DC2F-42FC-A0E6-3DDDAA94381A}">
      <dsp:nvSpPr>
        <dsp:cNvPr id="0" name=""/>
        <dsp:cNvSpPr/>
      </dsp:nvSpPr>
      <dsp:spPr>
        <a:xfrm>
          <a:off x="622800" y="1275667"/>
          <a:ext cx="810000" cy="8100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2880DE-89DA-4DB0-BA8C-0486926ADEB9}">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pPr>
          <a:r>
            <a:rPr lang="en-US" sz="1500" b="0" i="0" kern="1200"/>
            <a:t>Efficient Management and Streamlining</a:t>
          </a:r>
          <a:endParaRPr lang="en-US" sz="1500" kern="1200"/>
        </a:p>
      </dsp:txBody>
      <dsp:txXfrm>
        <a:off x="127800" y="2355670"/>
        <a:ext cx="1800000" cy="720000"/>
      </dsp:txXfrm>
    </dsp:sp>
    <dsp:sp modelId="{61C4D090-E621-454D-B222-23E4CC6DACD7}">
      <dsp:nvSpPr>
        <dsp:cNvPr id="0" name=""/>
        <dsp:cNvSpPr/>
      </dsp:nvSpPr>
      <dsp:spPr>
        <a:xfrm>
          <a:off x="2737800" y="1275667"/>
          <a:ext cx="810000" cy="8100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B6B733-D64D-4F73-9476-96956AEE2AAF}">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pPr>
          <a:r>
            <a:rPr lang="en-US" sz="1500" b="0" i="0" kern="1200"/>
            <a:t>Enhanced Learning Experience</a:t>
          </a:r>
          <a:endParaRPr lang="en-US" sz="1500" kern="1200"/>
        </a:p>
      </dsp:txBody>
      <dsp:txXfrm>
        <a:off x="2242800" y="2355670"/>
        <a:ext cx="1800000" cy="720000"/>
      </dsp:txXfrm>
    </dsp:sp>
    <dsp:sp modelId="{BCA2385F-23BC-40D6-9B3A-138F00A9A13E}">
      <dsp:nvSpPr>
        <dsp:cNvPr id="0" name=""/>
        <dsp:cNvSpPr/>
      </dsp:nvSpPr>
      <dsp:spPr>
        <a:xfrm>
          <a:off x="4852800" y="1275667"/>
          <a:ext cx="810000" cy="81000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0511B-0D83-4F58-895E-4831BB1C1E56}">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pPr>
          <a:r>
            <a:rPr lang="en-US" sz="1500" b="0" i="0" kern="1200"/>
            <a:t>Simplified Administrative Tasks</a:t>
          </a:r>
          <a:endParaRPr lang="en-US" sz="1500" kern="1200"/>
        </a:p>
      </dsp:txBody>
      <dsp:txXfrm>
        <a:off x="4357800" y="2355670"/>
        <a:ext cx="1800000" cy="720000"/>
      </dsp:txXfrm>
    </dsp:sp>
    <dsp:sp modelId="{A54CF001-A7FA-4F9C-9CB4-F296554C4C20}">
      <dsp:nvSpPr>
        <dsp:cNvPr id="0" name=""/>
        <dsp:cNvSpPr/>
      </dsp:nvSpPr>
      <dsp:spPr>
        <a:xfrm>
          <a:off x="6967800" y="1275667"/>
          <a:ext cx="810000" cy="81000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380D7-2E1A-4DD7-B1FF-3A3944D51825}">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pPr>
          <a:r>
            <a:rPr lang="en-US" sz="1500" b="0" i="0" kern="1200"/>
            <a:t>Centralized Communication Platform</a:t>
          </a:r>
          <a:endParaRPr lang="en-US" sz="1500" kern="1200"/>
        </a:p>
      </dsp:txBody>
      <dsp:txXfrm>
        <a:off x="6472800" y="2355670"/>
        <a:ext cx="1800000" cy="720000"/>
      </dsp:txXfrm>
    </dsp:sp>
    <dsp:sp modelId="{D598995B-F424-4C0F-B13E-E198229B217C}">
      <dsp:nvSpPr>
        <dsp:cNvPr id="0" name=""/>
        <dsp:cNvSpPr/>
      </dsp:nvSpPr>
      <dsp:spPr>
        <a:xfrm>
          <a:off x="9082800" y="1275667"/>
          <a:ext cx="810000" cy="810000"/>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1AF8DE-D764-4C5D-9169-B7A82EC5E372}">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100000"/>
            </a:lnSpc>
            <a:spcBef>
              <a:spcPct val="0"/>
            </a:spcBef>
            <a:spcAft>
              <a:spcPct val="35000"/>
            </a:spcAft>
          </a:pPr>
          <a:r>
            <a:rPr lang="en-US" sz="1500" b="0" i="0" kern="1200"/>
            <a:t>Valuable Academic Insights</a:t>
          </a:r>
          <a:endParaRPr lang="en-US" sz="1500" kern="1200"/>
        </a:p>
      </dsp:txBody>
      <dsp:txXfrm>
        <a:off x="8587800" y="2355670"/>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5D8CE-BF7D-419C-B9E0-78652A2F5237}">
      <dsp:nvSpPr>
        <dsp:cNvPr id="0" name=""/>
        <dsp:cNvSpPr/>
      </dsp:nvSpPr>
      <dsp:spPr>
        <a:xfrm>
          <a:off x="82613" y="1525815"/>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80FDE0-5153-4F9C-B8EA-48DD559002BD}">
      <dsp:nvSpPr>
        <dsp:cNvPr id="0" name=""/>
        <dsp:cNvSpPr/>
      </dsp:nvSpPr>
      <dsp:spPr>
        <a:xfrm>
          <a:off x="271034" y="1714236"/>
          <a:ext cx="520402" cy="52040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530C86-1CAB-43FE-B439-BDCAF5CDA902}">
      <dsp:nvSpPr>
        <dsp:cNvPr id="0" name=""/>
        <dsp:cNvSpPr/>
      </dsp:nvSpPr>
      <dsp:spPr>
        <a:xfrm>
          <a:off x="1172126" y="152581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90000"/>
            </a:lnSpc>
            <a:spcBef>
              <a:spcPct val="0"/>
            </a:spcBef>
            <a:spcAft>
              <a:spcPct val="35000"/>
            </a:spcAft>
          </a:pPr>
          <a:r>
            <a:rPr lang="en-US" sz="1100" kern="1200"/>
            <a:t>Admin : The admin module in a student course management system project is designed to provide administrative functionalities to manage the system. It allows the admin to add, update, and delete courses and student information. Additionally, the module enables the admin to generate reports and track the progress of students, making it an essential component for efficient management of the system.</a:t>
          </a:r>
        </a:p>
      </dsp:txBody>
      <dsp:txXfrm>
        <a:off x="1172126" y="1525815"/>
        <a:ext cx="2114937" cy="897246"/>
      </dsp:txXfrm>
    </dsp:sp>
    <dsp:sp modelId="{0E942720-CB7A-4DE1-A797-EEA61941BEFB}">
      <dsp:nvSpPr>
        <dsp:cNvPr id="0" name=""/>
        <dsp:cNvSpPr/>
      </dsp:nvSpPr>
      <dsp:spPr>
        <a:xfrm>
          <a:off x="3655575" y="1525815"/>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786335-8AC1-4B57-A2FB-E4021EA60C54}">
      <dsp:nvSpPr>
        <dsp:cNvPr id="0" name=""/>
        <dsp:cNvSpPr/>
      </dsp:nvSpPr>
      <dsp:spPr>
        <a:xfrm>
          <a:off x="3843996" y="1714236"/>
          <a:ext cx="520402" cy="520402"/>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8D8734-7F06-46B8-B2F8-7A6FDFEA8E45}">
      <dsp:nvSpPr>
        <dsp:cNvPr id="0" name=""/>
        <dsp:cNvSpPr/>
      </dsp:nvSpPr>
      <dsp:spPr>
        <a:xfrm>
          <a:off x="4745088" y="152581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90000"/>
            </a:lnSpc>
            <a:spcBef>
              <a:spcPct val="0"/>
            </a:spcBef>
            <a:spcAft>
              <a:spcPct val="35000"/>
            </a:spcAft>
          </a:pPr>
          <a:r>
            <a:rPr lang="en-US" sz="1100" kern="1200"/>
            <a:t>Faculty : The faculty module in a student course management system project is designed to cater to the needs of the teaching staff. It provides functionalities for faculty members to manage their courses, upload course materials, and track student progress. Additionally, the module allows faculty members to communicate with students, assign and grade assignments, and generate reports on student performance, making it a crucial tool for effective teaching and monitoring of courses.</a:t>
          </a:r>
        </a:p>
      </dsp:txBody>
      <dsp:txXfrm>
        <a:off x="4745088" y="1525815"/>
        <a:ext cx="2114937" cy="897246"/>
      </dsp:txXfrm>
    </dsp:sp>
    <dsp:sp modelId="{4B373DBA-D5D6-4B69-9862-68C7F3FDE350}">
      <dsp:nvSpPr>
        <dsp:cNvPr id="0" name=""/>
        <dsp:cNvSpPr/>
      </dsp:nvSpPr>
      <dsp:spPr>
        <a:xfrm>
          <a:off x="7228536" y="1525815"/>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688EE-847D-4C31-9255-6B6247C4FD4C}">
      <dsp:nvSpPr>
        <dsp:cNvPr id="0" name=""/>
        <dsp:cNvSpPr/>
      </dsp:nvSpPr>
      <dsp:spPr>
        <a:xfrm>
          <a:off x="7416958" y="1714236"/>
          <a:ext cx="520402" cy="520402"/>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047392-056E-442A-BC84-0AD58F0D0F6F}">
      <dsp:nvSpPr>
        <dsp:cNvPr id="0" name=""/>
        <dsp:cNvSpPr/>
      </dsp:nvSpPr>
      <dsp:spPr>
        <a:xfrm>
          <a:off x="8318049" y="152581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488950">
            <a:lnSpc>
              <a:spcPct val="90000"/>
            </a:lnSpc>
            <a:spcBef>
              <a:spcPct val="0"/>
            </a:spcBef>
            <a:spcAft>
              <a:spcPct val="35000"/>
            </a:spcAft>
          </a:pPr>
          <a:r>
            <a:rPr lang="en-US" sz="1100" kern="1200"/>
            <a:t>Student : The student module in a student course management system project is designed to empower students with tools for managing their academic journey. It allows students to view and register for courses, access course materials, submit assignments, and track their progress. Additionally, the module enables students to communicate with faculty members, view grades, and receive important announcements, making it a valuable resource for students' academic success and engagement.</a:t>
          </a:r>
        </a:p>
      </dsp:txBody>
      <dsp:txXfrm>
        <a:off x="8318049" y="1525815"/>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contDir" val="sameDir"/>
            <dgm:param type="grDir" val="tL"/>
            <dgm:param type="flowDir" val="row"/>
          </dgm:alg>
        </dgm:if>
        <dgm:else name="Name5">
          <dgm:alg type="snake">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parTxLTRAlign" val="l"/>
                  <dgm:param type="parTxRTLAlign" val="l"/>
                  <dgm:param type="shpTxLTRAlignCh" val="l"/>
                  <dgm:param type="shpTxRTLAlignCh" val="l"/>
                  <dgm:param type="txAnchorVert" val="mid"/>
                </dgm:alg>
              </dgm:if>
              <dgm:else name="Name9">
                <dgm:alg type="tx">
                  <dgm:param type="parTxLTRAlign" val="r"/>
                  <dgm:param type="parTxRTLAlign" val="r"/>
                  <dgm:param type="shpTxLTRAlignCh" val="r"/>
                  <dgm:param type="shpTxRTLAlignCh" val="r"/>
                  <dgm:param type="txAnchorVert" val="mid"/>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870248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35035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B1C2B42-BB34-4484-A68B-A94E8EFD1807}"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3BE9F-BCAC-49D3-8BFF-809EA2C1891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1C2B42-BB34-4484-A68B-A94E8EFD1807}"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3BE9F-BCAC-49D3-8BFF-809EA2C1891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1C2B42-BB34-4484-A68B-A94E8EFD1807}"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3BE9F-BCAC-49D3-8BFF-809EA2C1891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1C2B42-BB34-4484-A68B-A94E8EFD1807}"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3BE9F-BCAC-49D3-8BFF-809EA2C1891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1C2B42-BB34-4484-A68B-A94E8EFD1807}"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3BE9F-BCAC-49D3-8BFF-809EA2C1891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1C2B42-BB34-4484-A68B-A94E8EFD1807}"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3BE9F-BCAC-49D3-8BFF-809EA2C1891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1C2B42-BB34-4484-A68B-A94E8EFD1807}"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3BE9F-BCAC-49D3-8BFF-809EA2C1891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1C2B42-BB34-4484-A68B-A94E8EFD1807}" type="datetimeFigureOut">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73BE9F-BCAC-49D3-8BFF-809EA2C1891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1C2B42-BB34-4484-A68B-A94E8EFD1807}"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73BE9F-BCAC-49D3-8BFF-809EA2C1891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C2B42-BB34-4484-A68B-A94E8EFD1807}" type="datetimeFigureOut">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73BE9F-BCAC-49D3-8BFF-809EA2C1891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1C2B42-BB34-4484-A68B-A94E8EFD1807}"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3BE9F-BCAC-49D3-8BFF-809EA2C1891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1C2B42-BB34-4484-A68B-A94E8EFD1807}"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3BE9F-BCAC-49D3-8BFF-809EA2C1891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C2B42-BB34-4484-A68B-A94E8EFD1807}" type="datetimeFigureOut">
              <a:rPr lang="en-US" smtClean="0"/>
              <a:t>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3BE9F-BCAC-49D3-8BFF-809EA2C1891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hool desk with books and pencils with chalkboard in background"/>
          <p:cNvPicPr>
            <a:picLocks noChangeAspect="1"/>
          </p:cNvPicPr>
          <p:nvPr/>
        </p:nvPicPr>
        <p:blipFill rotWithShape="1">
          <a:blip r:embed="rId2"/>
          <a:srcRect t="15730"/>
          <a:stretch>
            <a:fillRect/>
          </a:stretch>
        </p:blipFill>
        <p:spPr>
          <a:xfrm>
            <a:off x="20" y="10"/>
            <a:ext cx="12191981"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chemeClr val="bg1"/>
                </a:solidFill>
              </a:rPr>
              <a:t>Student Learning  Management Portal</a:t>
            </a:r>
          </a:p>
        </p:txBody>
      </p:sp>
      <p:sp>
        <p:nvSpPr>
          <p:cNvPr id="13" name="Rectangle: Rounded Corners 12"/>
          <p:cNvSpPr>
            <a:spLocks noGrp="1" noRot="1" noChangeAspect="1" noMove="1" noResize="1" noEditPoints="1" noAdjustHandles="1" noChangeArrowheads="1" noChangeShapeType="1" noTextEdit="1"/>
          </p:cNvSpPr>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p:cNvSpPr>
            <a:spLocks noGrp="1" noRot="1" noChangeAspect="1" noMove="1" noResize="1" noEditPoints="1" noAdjustHandles="1" noChangeArrowheads="1" noChangeShapeType="1" noTextEdit="1"/>
          </p:cNvSpPr>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Customer Journey Map</a:t>
            </a:r>
          </a:p>
        </p:txBody>
      </p:sp>
      <p:pic>
        <p:nvPicPr>
          <p:cNvPr id="5" name="Content Placeholder 4" descr="A diagram of a journey map&#10;&#10;Description automatically generat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6288" y="1356736"/>
            <a:ext cx="7674700" cy="47583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92735" y="213360"/>
            <a:ext cx="8124190" cy="1789430"/>
          </a:xfrm>
        </p:spPr>
        <p:txBody>
          <a:bodyPr>
            <a:normAutofit/>
          </a:bodyPr>
          <a:lstStyle/>
          <a:p>
            <a:r>
              <a:rPr lang="en-IN" altLang="en-US"/>
              <a:t>USER INSIGHTS</a:t>
            </a:r>
            <a:br>
              <a:rPr lang="en-IN" altLang="en-US"/>
            </a:br>
            <a:endParaRPr lang="en-IN" altLang="en-US"/>
          </a:p>
        </p:txBody>
      </p:sp>
      <p:pic>
        <p:nvPicPr>
          <p:cNvPr id="2" name="Picture 1"/>
          <p:cNvPicPr>
            <a:picLocks noChangeAspect="1"/>
          </p:cNvPicPr>
          <p:nvPr/>
        </p:nvPicPr>
        <p:blipFill>
          <a:blip r:embed="rId2"/>
          <a:stretch>
            <a:fillRect/>
          </a:stretch>
        </p:blipFill>
        <p:spPr>
          <a:xfrm>
            <a:off x="878541" y="1148315"/>
            <a:ext cx="9580453" cy="5389005"/>
          </a:xfrm>
          <a:prstGeom prst="rect">
            <a:avLst/>
          </a:prstGeom>
        </p:spPr>
      </p:pic>
      <p:sp>
        <p:nvSpPr>
          <p:cNvPr id="5" name="Subtitle 4"/>
          <p:cNvSpPr>
            <a:spLocks noGrp="1"/>
          </p:cNvSpPr>
          <p:nvPr>
            <p:ph type="subTitle" idx="1"/>
          </p:nvPr>
        </p:nvSpPr>
        <p:spPr>
          <a:xfrm flipH="1" flipV="1">
            <a:off x="10667999" y="5257800"/>
            <a:ext cx="45719" cy="45720"/>
          </a:xfrm>
        </p:spPr>
        <p:txBody>
          <a:bodyPr>
            <a:normAutofit fontScale="25000" lnSpcReduction="20000"/>
          </a:bodyPr>
          <a:lstStyle/>
          <a:p>
            <a:endParaRPr lang="en-I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Empathy Map</a:t>
            </a:r>
          </a:p>
        </p:txBody>
      </p:sp>
      <p:pic>
        <p:nvPicPr>
          <p:cNvPr id="4" name="Picture 3" descr="A diagram with text and images&#10;&#10;Description automatically generated with medium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478384"/>
            <a:ext cx="6780700" cy="38989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sz="5400"/>
              <a:t>MODULES</a:t>
            </a:r>
          </a:p>
        </p:txBody>
      </p:sp>
      <p:sp>
        <p:nvSpPr>
          <p:cNvPr id="11" name="sketch line"/>
          <p:cNvSpPr>
            <a:spLocks noGrp="1" noRot="1" noChangeAspect="1" noMove="1" noResize="1" noEditPoints="1" noAdjustHandles="1" noChangeArrowheads="1" noChangeShapeType="1" noTextEdit="1"/>
          </p:cNvSpPr>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p:cNvSpPr>
            <a:spLocks noGrp="1" noRot="1" noChangeAspect="1" noMove="1" noResize="1" noEditPoints="1" noAdjustHandles="1" noChangeArrowheads="1" noChangeShapeType="1" noTextEdit="1"/>
          </p:cNvSpPr>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6826" y="1112969"/>
            <a:ext cx="3937298" cy="4166010"/>
          </a:xfrm>
        </p:spPr>
        <p:txBody>
          <a:bodyPr>
            <a:normAutofit/>
          </a:bodyPr>
          <a:lstStyle/>
          <a:p>
            <a:r>
              <a:rPr lang="en-US">
                <a:solidFill>
                  <a:srgbClr val="FFFFFF"/>
                </a:solidFill>
              </a:rPr>
              <a:t>Conclusion</a:t>
            </a:r>
          </a:p>
        </p:txBody>
      </p:sp>
      <p:sp>
        <p:nvSpPr>
          <p:cNvPr id="12" name="Freeform: Shape 11"/>
          <p:cNvSpPr>
            <a:spLocks noGrp="1" noRot="1" noChangeAspect="1" noMove="1" noResize="1" noEditPoints="1" noAdjustHandles="1" noChangeArrowheads="1" noChangeShapeType="1" noTextEdit="1"/>
          </p:cNvSpPr>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p:cNvSpPr>
            <a:spLocks noGrp="1" noRot="1" noChangeAspect="1" noMove="1" noResize="1" noEditPoints="1" noAdjustHandles="1" noChangeArrowheads="1" noChangeShapeType="1" noTextEdit="1"/>
          </p:cNvSpPr>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p:cNvSpPr>
            <a:spLocks noGrp="1" noRot="1" noChangeAspect="1" noMove="1" noResize="1" noEditPoints="1" noAdjustHandles="1" noChangeArrowheads="1" noChangeShapeType="1" noTextEdit="1"/>
          </p:cNvSpPr>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096000" y="820880"/>
            <a:ext cx="5257799" cy="4889350"/>
          </a:xfrm>
        </p:spPr>
        <p:txBody>
          <a:bodyPr anchor="t">
            <a:normAutofit/>
          </a:bodyPr>
          <a:lstStyle/>
          <a:p>
            <a:r>
              <a:rPr lang="en-US" sz="2400" dirty="0"/>
              <a:t>In conclusion, the student course management system project provides a comprehensive and efficient solution for educational institutions to manage student and course information. It streamlines administrative tasks, enhances communication between students and faculty, and improves overall efficiency. With its user-friendly interface, secure authentication, and scalability, the system offers a reliable and effective platform for managing courses and supporting student success.</a:t>
            </a:r>
          </a:p>
        </p:txBody>
      </p:sp>
      <p:sp>
        <p:nvSpPr>
          <p:cNvPr id="18" name="Freeform: Shape 17"/>
          <p:cNvSpPr>
            <a:spLocks noGrp="1" noRot="1" noChangeAspect="1" noMove="1" noResize="1" noEditPoints="1" noAdjustHandles="1" noChangeArrowheads="1" noChangeShapeType="1" noTextEdit="1"/>
          </p:cNvSpPr>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p:cNvSpPr>
            <a:spLocks noGrp="1" noRot="1" noChangeAspect="1" noMove="1" noResize="1" noEditPoints="1" noAdjustHandles="1" noChangeArrowheads="1" noChangeShapeType="1" noTextEdit="1"/>
          </p:cNvSpPr>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p:cNvSpPr>
            <a:spLocks noGrp="1" noRot="1" noChangeAspect="1" noMove="1" noResize="1" noEditPoints="1" noAdjustHandles="1" noChangeArrowheads="1" noChangeShapeType="1" noTextEdit="1"/>
          </p:cNvSpPr>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p:cNvSpPr>
            <a:spLocks noGrp="1" noRot="1" noChangeAspect="1" noMove="1" noResize="1" noEditPoints="1" noAdjustHandles="1" noChangeArrowheads="1" noChangeShapeType="1" noTextEdit="1"/>
          </p:cNvSpPr>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a:spLocks noGrp="1" noRot="1" noChangeAspect="1" noMove="1" noResize="1" noEditPoints="1" noAdjustHandles="1" noChangeArrowheads="1" noChangeShapeType="1" noTextEdit="1"/>
          </p:cNvSpPr>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p:cNvSpPr>
            <a:spLocks noGrp="1" noRot="1" noChangeAspect="1" noMove="1" noResize="1" noEditPoints="1" noAdjustHandles="1" noChangeArrowheads="1" noChangeShapeType="1" noTextEdit="1"/>
          </p:cNvSpPr>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p:cNvSpPr>
            <a:spLocks noGrp="1" noRot="1" noChangeAspect="1" noMove="1" noResize="1" noEditPoints="1" noAdjustHandles="1" noChangeArrowheads="1" noChangeShapeType="1" noTextEdit="1"/>
          </p:cNvSpPr>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olorful blocks with letters on them&#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942" y="643467"/>
            <a:ext cx="9904115" cy="5571065"/>
          </a:xfrm>
          <a:prstGeom prst="rect">
            <a:avLst/>
          </a:prstGeom>
          <a:ln>
            <a:noFill/>
          </a:ln>
        </p:spPr>
      </p:pic>
      <p:sp>
        <p:nvSpPr>
          <p:cNvPr id="24" name="Isosceles Triangle 19"/>
          <p:cNvSpPr>
            <a:spLocks noGrp="1" noRot="1" noChangeAspect="1" noMove="1" noResize="1" noEditPoints="1" noAdjustHandles="1" noChangeArrowheads="1" noChangeShapeType="1" noTextEdit="1"/>
          </p:cNvSpPr>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23878" y="741391"/>
            <a:ext cx="4491821" cy="1616203"/>
          </a:xfrm>
        </p:spPr>
        <p:txBody>
          <a:bodyPr anchor="b">
            <a:normAutofit/>
          </a:bodyPr>
          <a:lstStyle/>
          <a:p>
            <a:r>
              <a:rPr lang="en-US" sz="3200"/>
              <a:t>TEAM MEMBERS                             </a:t>
            </a:r>
            <a:br>
              <a:rPr lang="en-US" sz="3200"/>
            </a:br>
            <a:r>
              <a:rPr lang="en-US" sz="3200"/>
              <a:t>                                                            (Cluster-3)</a:t>
            </a:r>
          </a:p>
        </p:txBody>
      </p:sp>
      <p:pic>
        <p:nvPicPr>
          <p:cNvPr id="5" name="Picture 4" descr="Colourful strings being woven togehter"/>
          <p:cNvPicPr>
            <a:picLocks noChangeAspect="1"/>
          </p:cNvPicPr>
          <p:nvPr/>
        </p:nvPicPr>
        <p:blipFill rotWithShape="1">
          <a:blip r:embed="rId3"/>
          <a:srcRect l="30036" r="10630" b="-1"/>
          <a:stretch>
            <a:fillRect/>
          </a:stretch>
        </p:blipFill>
        <p:spPr>
          <a:xfrm>
            <a:off x="20" y="10"/>
            <a:ext cx="6095980" cy="6857990"/>
          </a:xfrm>
          <a:prstGeom prst="rect">
            <a:avLst/>
          </a:prstGeom>
        </p:spPr>
      </p:pic>
      <p:grpSp>
        <p:nvGrpSpPr>
          <p:cNvPr id="9" name="Group 8"/>
          <p:cNvGrpSpPr>
            <a:grpSpLocks noGrp="1" noUngrp="1" noRot="1" noChangeAspect="1" noMove="1" noResize="1"/>
          </p:cNvGrpSpPr>
          <p:nvPr/>
        </p:nvGrpSpPr>
        <p:grpSpPr>
          <a:xfrm>
            <a:off x="0" y="0"/>
            <a:ext cx="123362" cy="6858000"/>
            <a:chOff x="12068638" y="0"/>
            <a:chExt cx="123362" cy="6858000"/>
          </a:xfrm>
        </p:grpSpPr>
        <p:sp>
          <p:nvSpPr>
            <p:cNvPr id="10" name="Rectangle 9"/>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6823878" y="2533476"/>
            <a:ext cx="4491820" cy="3447832"/>
          </a:xfrm>
        </p:spPr>
        <p:txBody>
          <a:bodyPr anchor="t">
            <a:normAutofit/>
          </a:bodyPr>
          <a:lstStyle/>
          <a:p>
            <a:r>
              <a:rPr lang="en-US" sz="2000" dirty="0" err="1"/>
              <a:t>Abhiram</a:t>
            </a:r>
            <a:r>
              <a:rPr lang="en-US" sz="2000" dirty="0"/>
              <a:t>(Team Lead)-2200031304</a:t>
            </a:r>
          </a:p>
          <a:p>
            <a:r>
              <a:rPr lang="en-US" sz="2000" dirty="0"/>
              <a:t>Sai Mahendra –</a:t>
            </a:r>
            <a:r>
              <a:rPr lang="en-IN" altLang="en-US" sz="2000" dirty="0"/>
              <a:t> 2200030548</a:t>
            </a:r>
            <a:endParaRPr lang="en-US" sz="2000" dirty="0"/>
          </a:p>
          <a:p>
            <a:r>
              <a:rPr lang="en-US" sz="2000" dirty="0"/>
              <a:t>Venkat rao-2200030768</a:t>
            </a:r>
          </a:p>
          <a:p>
            <a:endParaRPr lang="en-US" sz="2000" dirty="0"/>
          </a:p>
          <a:p>
            <a:pPr marL="0" indent="0">
              <a:buNone/>
            </a:pPr>
            <a:endParaRPr lang="en-US" sz="2000" dirty="0"/>
          </a:p>
          <a:p>
            <a:pPr marL="0" indent="0" algn="ctr">
              <a:buNone/>
            </a:pPr>
            <a:r>
              <a:rPr lang="en-US" sz="2000" b="1" dirty="0"/>
              <a:t>MENTOR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a:t>PROBLEM STATEMENT</a:t>
            </a:r>
          </a:p>
        </p:txBody>
      </p:sp>
      <p:sp>
        <p:nvSpPr>
          <p:cNvPr id="3" name="Content Placeholder 2"/>
          <p:cNvSpPr>
            <a:spLocks noGrp="1"/>
          </p:cNvSpPr>
          <p:nvPr>
            <p:ph type="subTitle" idx="1"/>
          </p:nvPr>
        </p:nvSpPr>
        <p:spPr/>
        <p:txBody>
          <a:bodyPr anchor="ctr">
            <a:normAutofit/>
          </a:bodyPr>
          <a:lstStyle/>
          <a:p>
            <a:r>
              <a:rPr lang="en-US" sz="2200"/>
              <a:t>Developing a user-friendly student </a:t>
            </a:r>
            <a:r>
              <a:rPr lang="en-IN" altLang="en-US" sz="2200"/>
              <a:t>learning </a:t>
            </a:r>
            <a:r>
              <a:rPr lang="en-US" sz="2200"/>
              <a:t>management system to streamline course registration, enrollment, and scheduling processes for efficient management and reporting.</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lasses on top of a book"/>
          <p:cNvPicPr>
            <a:picLocks noChangeAspect="1"/>
          </p:cNvPicPr>
          <p:nvPr/>
        </p:nvPicPr>
        <p:blipFill rotWithShape="1">
          <a:blip r:embed="rId2"/>
          <a:srcRect l="11202" r="36534" b="-1"/>
          <a:stretch>
            <a:fillRect/>
          </a:stretch>
        </p:blipFill>
        <p:spPr>
          <a:xfrm>
            <a:off x="-1" y="-2"/>
            <a:ext cx="5410198" cy="6858002"/>
          </a:xfrm>
          <a:prstGeom prst="rect">
            <a:avLst/>
          </a:prstGeom>
        </p:spPr>
      </p:pic>
      <p:sp useBgFill="1">
        <p:nvSpPr>
          <p:cNvPr id="11" name="Rectangle 10"/>
          <p:cNvSpPr>
            <a:spLocks noGrp="1" noRot="1" noChangeAspect="1" noMove="1" noResize="1" noEditPoints="1" noAdjustHandles="1" noChangeArrowheads="1" noChangeShapeType="1" noTextEdit="1"/>
          </p:cNvSpPr>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15317" y="405685"/>
            <a:ext cx="5464968" cy="1559301"/>
          </a:xfrm>
        </p:spPr>
        <p:txBody>
          <a:bodyPr>
            <a:normAutofit/>
          </a:bodyPr>
          <a:lstStyle/>
          <a:p>
            <a:r>
              <a:rPr lang="en-US" sz="4000" dirty="0"/>
              <a:t>ABSTRACT</a:t>
            </a:r>
          </a:p>
        </p:txBody>
      </p:sp>
      <p:sp>
        <p:nvSpPr>
          <p:cNvPr id="3" name="Content Placeholder 2"/>
          <p:cNvSpPr>
            <a:spLocks noGrp="1"/>
          </p:cNvSpPr>
          <p:nvPr>
            <p:ph idx="1"/>
          </p:nvPr>
        </p:nvSpPr>
        <p:spPr>
          <a:xfrm>
            <a:off x="6115317" y="2743200"/>
            <a:ext cx="5247340" cy="3496878"/>
          </a:xfrm>
        </p:spPr>
        <p:txBody>
          <a:bodyPr anchor="ctr">
            <a:normAutofit/>
          </a:bodyPr>
          <a:lstStyle/>
          <a:p>
            <a:r>
              <a:rPr lang="en-US" sz="1900" dirty="0"/>
              <a:t>The </a:t>
            </a:r>
            <a:r>
              <a:rPr lang="en-US" sz="1900">
                <a:sym typeface="+mn-ea"/>
              </a:rPr>
              <a:t>student </a:t>
            </a:r>
            <a:r>
              <a:rPr lang="en-IN" altLang="en-US" sz="1900">
                <a:sym typeface="+mn-ea"/>
              </a:rPr>
              <a:t>learning </a:t>
            </a:r>
            <a:r>
              <a:rPr lang="en-US" sz="1900">
                <a:sym typeface="+mn-ea"/>
              </a:rPr>
              <a:t>management system</a:t>
            </a:r>
            <a:r>
              <a:rPr lang="en-US" sz="1900" dirty="0"/>
              <a:t> revolutionizes academic navigation, offering a user-friendly interface and seamless integration with existing learning systems. It simplifies course management, providing personalized recommendations, interactive collaboration tools, and immersive learning experiences. By enhancing student engagement, efficiency, and academic performance, it transforms education into an empowering adventure where students take control of their learning journey.</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1014" y="327025"/>
            <a:ext cx="5167311" cy="1946274"/>
          </a:xfrm>
        </p:spPr>
        <p:txBody>
          <a:bodyPr anchor="b">
            <a:normAutofit/>
          </a:bodyPr>
          <a:lstStyle/>
          <a:p>
            <a:r>
              <a:rPr lang="en-US" sz="3600"/>
              <a:t>INTRODUCTION</a:t>
            </a:r>
          </a:p>
        </p:txBody>
      </p:sp>
      <p:sp>
        <p:nvSpPr>
          <p:cNvPr id="3" name="Content Placeholder 2"/>
          <p:cNvSpPr>
            <a:spLocks noGrp="1"/>
          </p:cNvSpPr>
          <p:nvPr>
            <p:ph idx="1"/>
          </p:nvPr>
        </p:nvSpPr>
        <p:spPr>
          <a:xfrm>
            <a:off x="481014" y="2614613"/>
            <a:ext cx="5167311" cy="3590925"/>
          </a:xfrm>
        </p:spPr>
        <p:txBody>
          <a:bodyPr>
            <a:normAutofit/>
          </a:bodyPr>
          <a:lstStyle/>
          <a:p>
            <a:r>
              <a:rPr lang="en-US" sz="1800" dirty="0"/>
              <a:t>Simplify course and academic record management for students and faculty members. Provide a user-friendly system to streamline the process and make it more efficient. Ensure a seamless experience for all stakeholders involved in the academic process Offer a comprehensive solution for course management, registration, and scheduling. Enhance efficiency and reduce the complexity of managing courses and academic records.</a:t>
            </a:r>
          </a:p>
        </p:txBody>
      </p:sp>
      <p:pic>
        <p:nvPicPr>
          <p:cNvPr id="5" name="Picture 4" descr="Abstract blurred public library with bookshelves"/>
          <p:cNvPicPr>
            <a:picLocks noChangeAspect="1"/>
          </p:cNvPicPr>
          <p:nvPr/>
        </p:nvPicPr>
        <p:blipFill rotWithShape="1">
          <a:blip r:embed="rId2"/>
          <a:srcRect l="7337" r="29669" b="-2"/>
          <a:stretch>
            <a:fillRect/>
          </a:stretch>
        </p:blipFill>
        <p:spPr>
          <a:xfrm>
            <a:off x="5721536" y="1"/>
            <a:ext cx="6470464" cy="6856412"/>
          </a:xfrm>
          <a:custGeom>
            <a:avLst/>
            <a:gdLst/>
            <a:ahLst/>
            <a:cxnLst/>
            <a:rect l="l" t="t" r="r" b="b"/>
            <a:pathLst>
              <a:path w="6470464" h="6856412">
                <a:moveTo>
                  <a:pt x="0" y="0"/>
                </a:moveTo>
                <a:lnTo>
                  <a:pt x="6470464" y="0"/>
                </a:lnTo>
                <a:lnTo>
                  <a:pt x="6470464" y="6856412"/>
                </a:lnTo>
                <a:lnTo>
                  <a:pt x="753" y="6856412"/>
                </a:lnTo>
                <a:lnTo>
                  <a:pt x="83736" y="6682434"/>
                </a:lnTo>
                <a:cubicBezTo>
                  <a:pt x="534353" y="5654674"/>
                  <a:pt x="777103" y="4561946"/>
                  <a:pt x="777103" y="3428997"/>
                </a:cubicBezTo>
                <a:cubicBezTo>
                  <a:pt x="777103" y="2296047"/>
                  <a:pt x="534353" y="1203318"/>
                  <a:pt x="83736" y="175558"/>
                </a:cubicBezTo>
                <a:close/>
              </a:path>
            </a:pathLst>
          </a:cu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FINDINGS</a:t>
            </a:r>
          </a:p>
        </p:txBody>
      </p:sp>
      <p:graphicFrame>
        <p:nvGraphicFramePr>
          <p:cNvPr id="5" name="Content Placeholder 2"/>
          <p:cNvGraphicFramePr>
            <a:graphicFrameLocks noGrp="1"/>
          </p:cNvGraphicFramePr>
          <p:nvPr>
            <p:ph idx="1"/>
          </p:nvPr>
        </p:nvGraphicFramePr>
        <p:xfrm>
          <a:off x="84455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INTERFACE</a:t>
            </a:r>
          </a:p>
        </p:txBody>
      </p:sp>
      <p:pic>
        <p:nvPicPr>
          <p:cNvPr id="100" name="Content Placeholder 99"/>
          <p:cNvPicPr>
            <a:picLocks noGrp="1" noChangeAspect="1"/>
          </p:cNvPicPr>
          <p:nvPr>
            <p:ph sz="half" idx="2"/>
          </p:nvPr>
        </p:nvPicPr>
        <p:blipFill>
          <a:blip r:embed="rId2"/>
          <a:stretch>
            <a:fillRect/>
          </a:stretch>
        </p:blipFill>
        <p:spPr>
          <a:xfrm>
            <a:off x="1134745" y="1347470"/>
            <a:ext cx="8983980" cy="5053965"/>
          </a:xfrm>
          <a:prstGeom prst="rect">
            <a:avLst/>
          </a:prstGeom>
          <a:noFill/>
          <a:ln w="9525">
            <a:noFill/>
          </a:ln>
        </p:spPr>
      </p:pic>
      <p:sp>
        <p:nvSpPr>
          <p:cNvPr id="3" name="Content Placeholder 2"/>
          <p:cNvSpPr>
            <a:spLocks noGrp="1"/>
          </p:cNvSpPr>
          <p:nvPr>
            <p:ph sz="half" idx="1"/>
          </p:nvPr>
        </p:nvSpPr>
        <p:spPr>
          <a:xfrm>
            <a:off x="5346700" y="5580380"/>
            <a:ext cx="673100" cy="596900"/>
          </a:xfrm>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65919"/>
            <a:ext cx="6075784" cy="2080726"/>
          </a:xfrm>
        </p:spPr>
        <p:txBody>
          <a:bodyPr/>
          <a:lstStyle/>
          <a:p>
            <a:r>
              <a:rPr lang="en-IN" b="0" i="0" dirty="0">
                <a:solidFill>
                  <a:srgbClr val="202124"/>
                </a:solidFill>
                <a:effectLst/>
                <a:latin typeface="Google Sans"/>
              </a:rPr>
              <a:t> </a:t>
            </a:r>
            <a:r>
              <a:rPr lang="en-IN" dirty="0">
                <a:solidFill>
                  <a:srgbClr val="202124"/>
                </a:solidFill>
                <a:latin typeface="Google Sans"/>
              </a:rPr>
              <a:t>I</a:t>
            </a:r>
            <a:r>
              <a:rPr lang="en-IN" b="0" i="0" dirty="0">
                <a:solidFill>
                  <a:srgbClr val="202124"/>
                </a:solidFill>
                <a:effectLst/>
                <a:latin typeface="Google Sans"/>
              </a:rPr>
              <a:t>nteraction with faculty</a:t>
            </a:r>
            <a:endParaRPr lang="en-IN"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389845" y="1071766"/>
            <a:ext cx="3678265" cy="4904354"/>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635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2"/>
          <p:cNvSpPr>
            <a:spLocks noGrp="1" noRot="1" noChangeAspect="1" noMove="1" noResize="1" noEditPoints="1" noAdjustHandles="1" noChangeArrowheads="1" noChangeShapeType="1" noTextEdit="1"/>
          </p:cNvSpPr>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p:txBody>
          <a:bodyPr vert="horz" lIns="91440" tIns="45720" rIns="91440" bIns="45720" rtlCol="0" anchor="b">
            <a:normAutofit/>
          </a:bodyPr>
          <a:lstStyle/>
          <a:p>
            <a:pPr algn="ctr"/>
            <a:r>
              <a:rPr lang="en-US" sz="3600" kern="1200">
                <a:solidFill>
                  <a:schemeClr val="tx1"/>
                </a:solidFill>
                <a:latin typeface="+mj-lt"/>
                <a:ea typeface="+mj-ea"/>
                <a:cs typeface="+mj-cs"/>
              </a:rPr>
              <a:t>Use-Case Diagrams</a:t>
            </a:r>
          </a:p>
        </p:txBody>
      </p:sp>
      <p:pic>
        <p:nvPicPr>
          <p:cNvPr id="3" name="Content Placeholder 2"/>
          <p:cNvPicPr>
            <a:picLocks noGrp="1" noChangeAspect="1"/>
          </p:cNvPicPr>
          <p:nvPr>
            <p:ph idx="1"/>
          </p:nvPr>
        </p:nvPicPr>
        <p:blipFill>
          <a:blip r:embed="rId2"/>
          <a:stretch>
            <a:fillRect/>
          </a:stretch>
        </p:blipFill>
        <p:spPr>
          <a:xfrm>
            <a:off x="3254375" y="1691005"/>
            <a:ext cx="6316980" cy="46355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504</Words>
  <Application>Microsoft Office PowerPoint</Application>
  <PresentationFormat>Widescreen</PresentationFormat>
  <Paragraphs>32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Google Sans</vt:lpstr>
      <vt:lpstr>Office Theme</vt:lpstr>
      <vt:lpstr>Student Learning  Management Portal</vt:lpstr>
      <vt:lpstr>TEAM MEMBERS                                                                                          (Cluster-3)</vt:lpstr>
      <vt:lpstr>PROBLEM STATEMENT</vt:lpstr>
      <vt:lpstr>ABSTRACT</vt:lpstr>
      <vt:lpstr>INTRODUCTION</vt:lpstr>
      <vt:lpstr>KEY FINDINGS</vt:lpstr>
      <vt:lpstr>USER INTERFACE</vt:lpstr>
      <vt:lpstr> Interaction with faculty</vt:lpstr>
      <vt:lpstr>Use-Case Diagrams</vt:lpstr>
      <vt:lpstr>Customer Journey Map</vt:lpstr>
      <vt:lpstr>USER INSIGHTS </vt:lpstr>
      <vt:lpstr>Empathy Map</vt:lpstr>
      <vt:lpstr>MODULES</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Course Management System</dc:title>
  <dc:creator>UPPUTURI SARANYA -</dc:creator>
  <cp:lastModifiedBy>Microsoft account</cp:lastModifiedBy>
  <cp:revision>14</cp:revision>
  <dcterms:created xsi:type="dcterms:W3CDTF">2023-08-28T11:00:00Z</dcterms:created>
  <dcterms:modified xsi:type="dcterms:W3CDTF">2024-02-03T09:00:20Z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592D7AAAF9C94479B53DD3AA0EADFD31_12</vt:lpwstr>
  </property>
  <property fmtid="{D5CDD505-2E9C-101B-9397-08002B2CF9AE}" pid="3" name="KSOProductBuildVer">
    <vt:lpwstr>1033-12.2.0.13431</vt:lpwstr>
  </property>
</Properties>
</file>