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DEF55-D916-469E-B482-A8278781988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04FF9-278C-408A-804C-225122B41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70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47926-E165-4EF0-9483-226AA13B22D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46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BC48-87D2-F62B-24F4-E16DE39F5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374C3-B29B-8E86-4A1F-CA072DE2F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58BB-9129-95BC-B5A3-D551BAA4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82377-0782-1B72-525B-3ADC14512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D96B-7C8B-16B2-4FA4-53431EBB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2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C4EC-8456-AD2D-1E93-29E2B83A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DD1AB-0564-EBE8-BF69-F33BF1121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4379-CAD4-B16D-225D-37F728B2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5A18-B0AA-577A-97A0-6B315617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08AD7-1F2B-A891-485B-427E5529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8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5F054-AD96-AB8A-C227-AC13585AD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AAF80-2B5E-39DA-A1E0-2BCA50D7B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498CC-CA18-9F08-7041-2ABDDCBC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F3F62-CA0F-6B0C-FCB9-B2FF21B6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F759E-DA88-7419-1DE1-599824FA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8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1D9EF-5E15-9862-D8BA-4342D5C1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36BC-4E2E-AC70-8B95-CBCC3F3A3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A4DB-88FD-DD01-943F-0C3B58CD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23D4D-AA00-2959-3DEE-3CAF3CB33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358C0-1B7F-F69C-32F6-68F038D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7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B182-38D8-D5D5-5BD7-016A506F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5ED33-8295-949E-B328-2366A7C6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C673-07E3-4BB7-C3C1-D75AF9FA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3266-6591-51C4-D91B-216CCFC3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F603-19D3-677D-30C0-F314037D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76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2E2E-7928-0E1A-EB30-66F28014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996D-4FB2-25C8-CE4D-A600EC97C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5671F-DE72-F80E-FF00-5D40B1D3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5EEDC-3710-DD87-AE7B-021F782C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51058-5AC8-E8FB-9A07-76E3DE759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DBEB8-B287-16BF-440B-7F148CA7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84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CD7A-35F7-8977-6FEE-841BF139A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4B306-F8D8-EB4F-8FF5-B0F78700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CF8D9-B254-2A83-EBBA-4B43C3DA6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08171-88F8-D6A5-00C3-49854756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DC91D-B94F-4B26-3099-BA549493B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12CA4-BC8E-DB4A-31B3-3C25FC49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55369-702B-7492-0708-44483D06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1829B-CA75-C9FE-A985-E1CBECDF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24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97DB-CA88-C385-93B2-CC96810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7A6A4-FF93-E648-99FE-52C03CF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E979E-7205-C6AB-634B-6ED28703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49837-7C02-3729-C72F-7DABAF9F0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51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FD4D1-EB21-49BC-20F3-17388408A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E2272-DDD6-3F42-BBDF-6A0F0D9A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2872D-EE0F-DD73-D450-BD336559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EA4F-EA0E-75E8-09F5-E4D04797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A1C6-AB03-D52C-BDB4-84751E799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EDA2B-9EE4-D8D5-4644-41794ED5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2AD3-D0C6-EB01-8D2E-6B8D072D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D0D22-BBB2-707A-A064-BD090474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9AB12-DEDC-6EBC-9EA8-5676998A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50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47F8-AA2A-C81B-F75E-B6B6A525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CF78B-D860-9942-EB66-E3809A688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4CFE-B9F7-20E4-C829-9B61F2B59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7E13-B33B-4BBD-B167-0227D77B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5A2E9-34EA-E324-7A16-C5DADF08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3A49D-DD2D-4578-6FE3-E7B6E41C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0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4CD88-552D-EEEF-71A9-D4577768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5E111-B37D-9F08-2385-27C6045BB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2C0F4-E1AA-E641-CDA0-90A01BCB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3D36-A479-4709-88FC-5475EB20FF77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0506-621F-A34E-B0C9-696525548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9B34-FA5E-854C-B67C-2ABE997E2C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86D6-4F8E-4243-872C-0AD775D4A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60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B1F83-8F66-EF37-E8AF-97717CF8BD35}"/>
              </a:ext>
            </a:extLst>
          </p:cNvPr>
          <p:cNvSpPr txBox="1"/>
          <p:nvPr/>
        </p:nvSpPr>
        <p:spPr>
          <a:xfrm>
            <a:off x="129572" y="1239384"/>
            <a:ext cx="2626915" cy="1121628"/>
          </a:xfrm>
          <a:prstGeom prst="rect">
            <a:avLst/>
          </a:prstGeom>
          <a:solidFill>
            <a:srgbClr val="1A489A"/>
          </a:solidFill>
          <a:ln>
            <a:solidFill>
              <a:srgbClr val="1A489A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solidFill>
                  <a:schemeClr val="accent1">
                    <a:lumMod val="50000"/>
                  </a:schemeClr>
                </a:solidFill>
                <a:ea typeface="+mj-ea"/>
                <a:cs typeface="72 Black" panose="020B0A04030603020204" pitchFamily="34" charset="0"/>
              </a:defRPr>
            </a:lvl1pPr>
          </a:lstStyle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Name</a:t>
            </a:r>
          </a:p>
          <a:p>
            <a:pPr algn="ctr">
              <a:defRPr/>
            </a:pPr>
            <a:r>
              <a:rPr lang="en-US" sz="20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735CC-8131-BCFE-065D-6BB3D799A335}"/>
              </a:ext>
            </a:extLst>
          </p:cNvPr>
          <p:cNvSpPr txBox="1"/>
          <p:nvPr/>
        </p:nvSpPr>
        <p:spPr>
          <a:xfrm>
            <a:off x="66507" y="2400992"/>
            <a:ext cx="2626920" cy="13515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1400" b="1" dirty="0">
                <a:solidFill>
                  <a:srgbClr val="1A489A"/>
                </a:solidFill>
                <a:latin typeface="Calibri"/>
                <a:cs typeface="Calibri"/>
              </a:rPr>
              <a:t>Education</a:t>
            </a:r>
          </a:p>
          <a:p>
            <a:pPr fontAlgn="base">
              <a:lnSpc>
                <a:spcPct val="150000"/>
              </a:lnSpc>
            </a:pPr>
            <a:endParaRPr lang="en-US" sz="1400" b="1" dirty="0">
              <a:solidFill>
                <a:srgbClr val="1A489A"/>
              </a:solidFill>
              <a:latin typeface="Calibri"/>
              <a:cs typeface="Calibri"/>
            </a:endParaRPr>
          </a:p>
          <a:p>
            <a:pPr fontAlgn="base">
              <a:lnSpc>
                <a:spcPct val="150000"/>
              </a:lnSpc>
            </a:pPr>
            <a:endParaRPr lang="en-US" sz="1400" b="1" dirty="0">
              <a:solidFill>
                <a:srgbClr val="1A489A"/>
              </a:solidFill>
              <a:latin typeface="Calibri"/>
              <a:cs typeface="Calibri"/>
            </a:endParaRPr>
          </a:p>
          <a:p>
            <a:pPr fontAlgn="base">
              <a:lnSpc>
                <a:spcPct val="150000"/>
              </a:lnSpc>
            </a:pPr>
            <a:r>
              <a:rPr lang="en-US" sz="1400" b="1" dirty="0">
                <a:solidFill>
                  <a:srgbClr val="1A489A"/>
                </a:solidFill>
                <a:latin typeface="Calibri"/>
                <a:cs typeface="Calibri"/>
              </a:rPr>
              <a:t> </a:t>
            </a:r>
            <a:endParaRPr lang="en-US" sz="1400" b="1" dirty="0">
              <a:solidFill>
                <a:srgbClr val="1A489A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B20B72-336C-178E-7FA7-2809495519B3}"/>
              </a:ext>
            </a:extLst>
          </p:cNvPr>
          <p:cNvCxnSpPr>
            <a:cxnSpLocks/>
          </p:cNvCxnSpPr>
          <p:nvPr/>
        </p:nvCxnSpPr>
        <p:spPr>
          <a:xfrm flipH="1">
            <a:off x="2822358" y="257051"/>
            <a:ext cx="5328" cy="655029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240AF1-8579-B85E-A7EB-8A7C4B217A77}"/>
              </a:ext>
            </a:extLst>
          </p:cNvPr>
          <p:cNvSpPr txBox="1"/>
          <p:nvPr/>
        </p:nvSpPr>
        <p:spPr>
          <a:xfrm>
            <a:off x="65732" y="3752580"/>
            <a:ext cx="2626916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US" sz="1600" b="1" dirty="0">
                <a:solidFill>
                  <a:srgbClr val="1A489A"/>
                </a:solidFill>
                <a:latin typeface="Calibri"/>
                <a:cs typeface="Calibri"/>
              </a:rPr>
              <a:t>Ce</a:t>
            </a:r>
            <a:r>
              <a:rPr lang="en-US" sz="1400" b="1" dirty="0">
                <a:solidFill>
                  <a:srgbClr val="1A489A"/>
                </a:solidFill>
                <a:latin typeface="Calibri"/>
                <a:cs typeface="Calibri"/>
              </a:rPr>
              <a:t>rtifications</a:t>
            </a:r>
            <a:r>
              <a:rPr lang="en-US" sz="1600" b="1" dirty="0">
                <a:solidFill>
                  <a:srgbClr val="1A489A"/>
                </a:solidFill>
                <a:latin typeface="Calibri"/>
                <a:cs typeface="Calibri"/>
              </a:rPr>
              <a:t> </a:t>
            </a:r>
          </a:p>
          <a:p>
            <a:pPr fontAlgn="base"/>
            <a:endParaRPr lang="en-US" sz="1600" b="1" dirty="0">
              <a:solidFill>
                <a:srgbClr val="1A489A"/>
              </a:solidFill>
              <a:latin typeface="Calibri"/>
              <a:ea typeface="Calibri"/>
              <a:cs typeface="Calibri"/>
            </a:endParaRPr>
          </a:p>
          <a:p>
            <a:pPr fontAlgn="base"/>
            <a:endParaRPr lang="en-US" sz="1600" b="1" dirty="0">
              <a:solidFill>
                <a:srgbClr val="1A489A"/>
              </a:solidFill>
              <a:latin typeface="Calibri"/>
              <a:ea typeface="Calibri"/>
              <a:cs typeface="Calibri"/>
            </a:endParaRPr>
          </a:p>
          <a:p>
            <a:pPr fontAlgn="base"/>
            <a:endParaRPr lang="en-US" sz="1600" b="1" dirty="0">
              <a:solidFill>
                <a:srgbClr val="1A489A"/>
              </a:solidFill>
              <a:latin typeface="Calibri"/>
              <a:ea typeface="Calibri"/>
              <a:cs typeface="Calibri"/>
            </a:endParaRPr>
          </a:p>
          <a:p>
            <a:pPr fontAlgn="base"/>
            <a:endParaRPr lang="en-US" sz="1600" b="1" dirty="0">
              <a:solidFill>
                <a:srgbClr val="1A489A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FB83C8-834A-4528-C5AB-6B1FCCBCD625}"/>
              </a:ext>
            </a:extLst>
          </p:cNvPr>
          <p:cNvSpPr txBox="1"/>
          <p:nvPr/>
        </p:nvSpPr>
        <p:spPr>
          <a:xfrm>
            <a:off x="2892367" y="510661"/>
            <a:ext cx="9229879" cy="276999"/>
          </a:xfrm>
          <a:prstGeom prst="rect">
            <a:avLst/>
          </a:prstGeom>
          <a:solidFill>
            <a:srgbClr val="F2F9FF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 fontAlgn="base">
              <a:spcBef>
                <a:spcPts val="100"/>
              </a:spcBef>
              <a:spcAft>
                <a:spcPts val="100"/>
              </a:spcAft>
              <a:buClr>
                <a:srgbClr val="FFFFFF">
                  <a:lumMod val="65000"/>
                </a:srgbClr>
              </a:buClr>
              <a:tabLst>
                <a:tab pos="6464300" algn="r"/>
              </a:tabLst>
              <a:defRPr/>
            </a:pPr>
            <a:endParaRPr lang="en-US" sz="12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E9C3A6-955C-4F95-BA38-B5A5CBBC4FBA}"/>
              </a:ext>
            </a:extLst>
          </p:cNvPr>
          <p:cNvSpPr txBox="1"/>
          <p:nvPr/>
        </p:nvSpPr>
        <p:spPr>
          <a:xfrm>
            <a:off x="2892370" y="198952"/>
            <a:ext cx="9232479" cy="324332"/>
          </a:xfrm>
          <a:prstGeom prst="rect">
            <a:avLst/>
          </a:prstGeom>
          <a:solidFill>
            <a:srgbClr val="1A489A"/>
          </a:solidFill>
          <a:ln>
            <a:solidFill>
              <a:srgbClr val="1A489A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400" b="1" dirty="0">
                <a:solidFill>
                  <a:schemeClr val="bg1"/>
                </a:solidFill>
                <a:latin typeface="Calibri"/>
                <a:cs typeface="Calibri"/>
              </a:rPr>
              <a:t>Professional </a:t>
            </a:r>
            <a:r>
              <a:rPr lang="en-US" sz="1400" b="1" dirty="0">
                <a:solidFill>
                  <a:schemeClr val="bg1"/>
                </a:solidFill>
                <a:latin typeface="Calibri"/>
              </a:rPr>
              <a:t>Summary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C81758-2325-0D0E-3DFA-9A933EE5A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95628"/>
              </p:ext>
            </p:extLst>
          </p:nvPr>
        </p:nvGraphicFramePr>
        <p:xfrm>
          <a:off x="2893557" y="1239384"/>
          <a:ext cx="9232711" cy="5532904"/>
        </p:xfrm>
        <a:graphic>
          <a:graphicData uri="http://schemas.openxmlformats.org/drawingml/2006/table">
            <a:tbl>
              <a:tblPr firstRow="1" bandRow="1"/>
              <a:tblGrid>
                <a:gridCol w="9232711">
                  <a:extLst>
                    <a:ext uri="{9D8B030D-6E8A-4147-A177-3AD203B41FA5}">
                      <a16:colId xmlns:a16="http://schemas.microsoft.com/office/drawing/2014/main" val="2360988790"/>
                    </a:ext>
                  </a:extLst>
                </a:gridCol>
              </a:tblGrid>
              <a:tr h="4215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kern="1200" noProof="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Experience</a:t>
                      </a:r>
                      <a:endParaRPr lang="en-IN" sz="1400" b="1" kern="1200" noProof="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1A48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05475"/>
                  </a:ext>
                </a:extLst>
              </a:tr>
              <a:tr h="187066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US" sz="1300" b="1" i="0" u="sng" strike="noStrike" noProof="0" dirty="0">
                          <a:solidFill>
                            <a:srgbClr val="1A489A"/>
                          </a:solidFill>
                          <a:latin typeface="Calibri"/>
                        </a:rPr>
                        <a:t>Client 1 </a:t>
                      </a:r>
                      <a:endParaRPr lang="en-US" sz="13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T w="0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818662"/>
                  </a:ext>
                </a:extLst>
              </a:tr>
              <a:tr h="1317352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sng" strike="noStrike" kern="1200" noProof="0" dirty="0">
                          <a:solidFill>
                            <a:srgbClr val="1A489A"/>
                          </a:solidFill>
                          <a:latin typeface="Calibri"/>
                          <a:ea typeface="+mn-ea"/>
                          <a:cs typeface="+mn-cs"/>
                        </a:rPr>
                        <a:t>Client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61840"/>
                  </a:ext>
                </a:extLst>
              </a:tr>
              <a:tr h="1923337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i="0" u="sng" strike="noStrike" kern="1200" noProof="0">
                          <a:solidFill>
                            <a:srgbClr val="1A489A"/>
                          </a:solidFill>
                          <a:latin typeface="Calibri"/>
                          <a:ea typeface="+mn-ea"/>
                          <a:cs typeface="+mn-cs"/>
                        </a:rPr>
                        <a:t>Other Clients</a:t>
                      </a:r>
                      <a:endParaRPr lang="en-US" sz="1300" b="1" i="0" u="sng" strike="noStrike" kern="1200" noProof="0" dirty="0">
                        <a:solidFill>
                          <a:srgbClr val="1A489A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8050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1C459D-BDA8-0EC1-074A-785C676E0EB3}"/>
              </a:ext>
            </a:extLst>
          </p:cNvPr>
          <p:cNvSpPr txBox="1"/>
          <p:nvPr/>
        </p:nvSpPr>
        <p:spPr>
          <a:xfrm>
            <a:off x="338688" y="198952"/>
            <a:ext cx="222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Picture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DC349-96B8-A422-1B23-300D672DE3DA}"/>
              </a:ext>
            </a:extLst>
          </p:cNvPr>
          <p:cNvSpPr txBox="1"/>
          <p:nvPr/>
        </p:nvSpPr>
        <p:spPr>
          <a:xfrm>
            <a:off x="65732" y="5155979"/>
            <a:ext cx="2626916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ase"/>
            <a:r>
              <a:rPr lang="en-US" sz="1600" b="1" dirty="0">
                <a:solidFill>
                  <a:srgbClr val="1A489A"/>
                </a:solidFill>
                <a:latin typeface="Calibri"/>
                <a:cs typeface="Calibri"/>
              </a:rPr>
              <a:t>Skills </a:t>
            </a:r>
          </a:p>
          <a:p>
            <a:pPr fontAlgn="base"/>
            <a:endParaRPr lang="en-US" sz="1600" b="1" dirty="0">
              <a:solidFill>
                <a:srgbClr val="1A489A"/>
              </a:solidFill>
              <a:latin typeface="Calibri"/>
              <a:ea typeface="Calibri"/>
              <a:cs typeface="Calibri"/>
            </a:endParaRPr>
          </a:p>
          <a:p>
            <a:pPr fontAlgn="base"/>
            <a:endParaRPr lang="en-US" sz="1600" b="1" dirty="0">
              <a:solidFill>
                <a:srgbClr val="1A489A"/>
              </a:solidFill>
              <a:latin typeface="Calibri"/>
              <a:ea typeface="Calibri"/>
              <a:cs typeface="Calibri"/>
            </a:endParaRPr>
          </a:p>
          <a:p>
            <a:pPr fontAlgn="base"/>
            <a:endParaRPr lang="en-US" sz="1600" b="1" dirty="0">
              <a:solidFill>
                <a:srgbClr val="1A489A"/>
              </a:solidFill>
              <a:latin typeface="Calibri"/>
              <a:ea typeface="Calibri"/>
              <a:cs typeface="Calibri"/>
            </a:endParaRPr>
          </a:p>
          <a:p>
            <a:pPr fontAlgn="base"/>
            <a:endParaRPr lang="en-US" sz="1600" b="1" dirty="0">
              <a:solidFill>
                <a:srgbClr val="1A489A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830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Abhiram prayaga</dc:creator>
  <cp:lastModifiedBy>Abhiram prayaga</cp:lastModifiedBy>
  <cp:revision>2</cp:revision>
  <dcterms:created xsi:type="dcterms:W3CDTF">2025-06-03T04:19:52Z</dcterms:created>
  <dcterms:modified xsi:type="dcterms:W3CDTF">2025-06-03T04:36:59Z</dcterms:modified>
</cp:coreProperties>
</file>