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CDB8-3938-3549-3206-56C12E3F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8CAA-1DA7-23E4-665F-59B83C7F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B439-D117-E80E-F04E-6BE4B526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17E7-30B2-6C7A-FCB9-A374EE77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0C2D-E0D0-D44F-746A-7AA40189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07F3-59C7-B681-6DBD-2039FB6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70A3-0418-7853-2B37-59C551CC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4560-8881-883F-5F77-AD820841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172A-A4C3-A5F7-E821-E337E124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770D-2333-73E8-64B5-D941965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3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A77E8-3A96-BF0A-E5B8-27AE0FC3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BD1C-AE7C-D279-4B08-058D3E6A6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D2B5-A5EA-6495-C280-1317C030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4B79-D3BB-5609-CDEB-29981209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04E8-53EC-080D-4444-A0A1E6C1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7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E08B-8FE4-C369-6905-15D8D65B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0D2C-7996-1F25-7043-C69DE64E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B189-49C2-D872-917B-3E94CCC6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6461-C12E-BE22-3F74-95E159A1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2B46-D042-A897-AB35-97498F7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8BF3-03A5-2667-9494-511DFB55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7A1B-D969-25DC-53D3-9B20FD676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8222-5685-87C0-72EE-5797BF15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BAB9-3D0E-CE4A-D87D-DD682208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D2DA-6ECA-3133-4D8E-B6B6C506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8C6F-66B3-1051-CC27-95D8A659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CDF-F123-B1CA-3C32-2127F969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7FA34-B669-3918-5204-581FD9178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7BDD-3F13-88D3-4FB6-1D85922A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13AA-0F6E-04DF-B3CA-DC75EC0A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918-5848-2656-D40C-A1EC86A6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E71C-BF36-6CF6-E523-4DC64FE3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3E2BD-81F7-8883-3AF5-D743B84B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5331-4429-C926-7B22-0E1606B57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FDD16-A60B-80AC-DE22-75A6878AF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A94D4-F22B-8581-6019-AC9BD5E32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B2A40-61E3-3541-AC38-2AEBDBF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6D2A7-A4FF-A320-1B7F-2E383D4A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4A53-B4AE-C7AD-68AD-AC9EC346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9196-0609-B8C3-1C3C-7CA918F9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78313-A0BF-1969-F079-E3D883D8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50BF3-C522-3454-776D-65818DBB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182B-E49A-160F-47A8-AEEA0308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FF66E-FCDE-226B-77AC-DCB2AB95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AA830-3DBA-D7B9-5979-BF14040D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446BA-58F6-A1D5-2227-0D849760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7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C86-A835-709B-8315-3D10EBA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CAA7-2E5C-A042-7168-C3D0CEB8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C357F-EA2D-B12D-C0ED-6ACFE4378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FC0F8-273E-FB82-2A60-69324347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58BE-2220-FFE1-F988-BA1D098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E652-DC67-38C8-C7E0-D1AE774C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6E19-C60F-69E2-5AA3-C6DA34F9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89B9A-F697-75E4-7598-A02238E24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59FE8-24A3-1697-042A-8F8C277B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F50EF-1418-9C60-8075-5FB9A0F0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6D98-239D-5EE3-51DD-24947DF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A74E-6CD5-50FB-493B-D3C1EC7B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9994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6E4F8-E2C8-F699-8C48-271FE09D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967B-C439-AE02-8403-37B01470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C7C4-8A20-175C-97FB-C82DFA10A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90F8-2273-FBD1-CE05-74A262AB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2775-BCB5-D494-FE3D-108EE8BBC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D6EAD-F507-6B4E-2C0B-F3C091901452}"/>
              </a:ext>
            </a:extLst>
          </p:cNvPr>
          <p:cNvSpPr/>
          <p:nvPr userDrawn="1"/>
        </p:nvSpPr>
        <p:spPr>
          <a:xfrm>
            <a:off x="0" y="6670919"/>
            <a:ext cx="12192000" cy="187081"/>
          </a:xfrm>
          <a:prstGeom prst="rect">
            <a:avLst/>
          </a:prstGeom>
          <a:gradFill>
            <a:gsLst>
              <a:gs pos="2000">
                <a:srgbClr val="F7941D"/>
              </a:gs>
              <a:gs pos="38000">
                <a:srgbClr val="FFC000"/>
              </a:gs>
              <a:gs pos="73000">
                <a:srgbClr val="1B489A"/>
              </a:gs>
            </a:gsLst>
            <a:lin ang="0" scaled="1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74B2A00-6BA2-D420-4FA8-03C987B9E2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" y="6232200"/>
            <a:ext cx="584178" cy="4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85597-F5DE-A6F9-C47B-55E55F27E7D2}"/>
              </a:ext>
            </a:extLst>
          </p:cNvPr>
          <p:cNvSpPr txBox="1"/>
          <p:nvPr/>
        </p:nvSpPr>
        <p:spPr>
          <a:xfrm>
            <a:off x="41061" y="846385"/>
            <a:ext cx="5204142" cy="4506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Consulting Competencies 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Results-oriented leader and practitioner with a solid delivery track record in global SAP project management, Enterprise Architecture, Analytics systems, and systems integration with more than 23+ years of IT experience. 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Proven innovative problem-solving abilities and decision-making skills required, in addition to prioritization, and planning skills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Strong interpersonal skills with a proven track record of results working in a multicultural environment across multiple time zones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Strong critical thinking, planning, relationship management, and problem-prevention/solving skills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Excellent negotiation, communication, organizational and planning skills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Cross-industry experience  including Life Science, Media, Manufacturing, CPG, Retail, chemicals, Agriculture, High-tech, Telecommunications, Semiconductor, Beverages,  Public Sector, Oil &amp; Gas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Accomplished delivery executive with a track record of success in leading large-scale technology implementations across diverse industries. Proven expertise in managing multimillion-dollar portfolios and driving strategic initiatives to completion.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03383-D910-6B34-D59B-788A49166162}"/>
              </a:ext>
            </a:extLst>
          </p:cNvPr>
          <p:cNvSpPr txBox="1"/>
          <p:nvPr/>
        </p:nvSpPr>
        <p:spPr>
          <a:xfrm>
            <a:off x="5468116" y="548498"/>
            <a:ext cx="6403485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Experience 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leader with experience leading large implementation and managing multimillion-dollar portfolios for one of the top Big 5 consulting firms.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Spearheaded numerous technology-wide implementations, encompassing a wide range of platforms and solutions for clients across various sectors, including Public Sector.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Responsible for delivering multiple SuccessFactors implementations with complex business needs.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of Global Supply Chain solution source to pay and source to order. 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Managed SAP S/4HANA (RISE &amp; Grow) with SuccessFactors, Fieldglass, Concur, SuccessFactors, and Fiori implementations.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Managed/Architected the overall program global delivery for the life science company in the areas of Finance, BI, and Data Management as part of the S/4HANA transformation program.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Involved in creating the business case and Central Finance solution for the High-tech Company.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Served as a Solution Architect for various clients to translate current ERP As-Is processes to S/4HANA (On-premise, Cloud) Implementation To-Be processes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Played several key roles Delivery Lead and Solution Architect. Managed team and Set up the Global Standards, Managed the solutions, set up the strategy and governance.</a:t>
            </a:r>
            <a:endParaRPr kumimoji="0" lang="en-AU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Architect/Manager for a leading medical devices company in the USA headquartered based out of the Netherlands. This role included  managing multi-year multi-phased global systems integration of Business Intelligence instances.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6A32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048875-5EA3-FCFA-7335-BB5BDE79A6CB}"/>
              </a:ext>
            </a:extLst>
          </p:cNvPr>
          <p:cNvCxnSpPr>
            <a:cxnSpLocks/>
          </p:cNvCxnSpPr>
          <p:nvPr/>
        </p:nvCxnSpPr>
        <p:spPr>
          <a:xfrm flipH="1">
            <a:off x="5449715" y="548498"/>
            <a:ext cx="18401" cy="6269057"/>
          </a:xfrm>
          <a:prstGeom prst="line">
            <a:avLst/>
          </a:prstGeom>
          <a:ln w="38100">
            <a:solidFill>
              <a:srgbClr val="F6A32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D6CBFE-D8EE-555F-BF0E-CAB9483EA7DC}"/>
              </a:ext>
            </a:extLst>
          </p:cNvPr>
          <p:cNvCxnSpPr>
            <a:cxnSpLocks/>
          </p:cNvCxnSpPr>
          <p:nvPr/>
        </p:nvCxnSpPr>
        <p:spPr>
          <a:xfrm>
            <a:off x="150263" y="5510399"/>
            <a:ext cx="5317853" cy="0"/>
          </a:xfrm>
          <a:prstGeom prst="line">
            <a:avLst/>
          </a:prstGeom>
          <a:ln w="38100">
            <a:solidFill>
              <a:srgbClr val="F6A32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CB9FB-D964-2380-8A36-3332B855A08B}"/>
              </a:ext>
            </a:extLst>
          </p:cNvPr>
          <p:cNvSpPr txBox="1"/>
          <p:nvPr/>
        </p:nvSpPr>
        <p:spPr>
          <a:xfrm>
            <a:off x="41061" y="5531890"/>
            <a:ext cx="4814295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Education </a:t>
            </a:r>
          </a:p>
          <a:p>
            <a:pPr marL="191770" marR="0" lvl="0" indent="-19177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Master of Computer Applications (MCA)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9F6C0-1720-FF68-1C2F-4BEFC19C3CCE}"/>
              </a:ext>
            </a:extLst>
          </p:cNvPr>
          <p:cNvSpPr txBox="1"/>
          <p:nvPr/>
        </p:nvSpPr>
        <p:spPr>
          <a:xfrm>
            <a:off x="52816" y="84396"/>
            <a:ext cx="4361754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1A48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489A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6DEAC-AD61-D8BE-96CD-34665E653103}"/>
              </a:ext>
            </a:extLst>
          </p:cNvPr>
          <p:cNvSpPr txBox="1"/>
          <p:nvPr/>
        </p:nvSpPr>
        <p:spPr>
          <a:xfrm>
            <a:off x="10890504" y="84396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36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Kumaar</dc:creator>
  <cp:lastModifiedBy>Abhiram prayaga</cp:lastModifiedBy>
  <cp:revision>2</cp:revision>
  <dcterms:created xsi:type="dcterms:W3CDTF">2025-06-02T03:55:45Z</dcterms:created>
  <dcterms:modified xsi:type="dcterms:W3CDTF">2025-06-02T04:26:46Z</dcterms:modified>
</cp:coreProperties>
</file>