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81" r:id="rId13"/>
    <p:sldId id="279" r:id="rId14"/>
    <p:sldId id="267" r:id="rId15"/>
    <p:sldId id="268" r:id="rId16"/>
    <p:sldId id="282" r:id="rId17"/>
    <p:sldId id="283" r:id="rId18"/>
    <p:sldId id="272" r:id="rId19"/>
    <p:sldId id="273" r:id="rId20"/>
    <p:sldId id="274" r:id="rId21"/>
    <p:sldId id="275" r:id="rId22"/>
    <p:sldId id="276" r:id="rId23"/>
    <p:sldId id="284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74189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09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bhiramAv/IBM-Data-Analyst-Capstone-Project/tree/main/Week-5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05517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of Future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2015"/>
            <a:ext cx="5181600" cy="221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Venkata Sai Abhiram </a:t>
            </a:r>
            <a:r>
              <a:rPr lang="en-US" dirty="0" err="1"/>
              <a:t>Addepalli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May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In next year, PostgreSQL is presented to be the 1st place instead MySQL</a:t>
            </a:r>
          </a:p>
          <a:p>
            <a:r>
              <a:rPr lang="en-US" dirty="0"/>
              <a:t>MongoDB is changed from 5th to 2nd place</a:t>
            </a:r>
          </a:p>
          <a:p>
            <a:r>
              <a:rPr lang="en-US" dirty="0"/>
              <a:t>Microsoft SQL Server and SQLite is estimated to be replaced by Radish and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MySQL will be the most requirement to use</a:t>
            </a:r>
          </a:p>
          <a:p>
            <a:r>
              <a:rPr lang="en-US" dirty="0"/>
              <a:t>MongoDB will be much more popular</a:t>
            </a:r>
          </a:p>
          <a:p>
            <a:r>
              <a:rPr lang="en-US" dirty="0"/>
              <a:t>Radish and Elasticsearch will be used in the top 5th used databases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GitHub link of the Cognos dashboard </a:t>
            </a:r>
            <a:r>
              <a:rPr lang="en-US" sz="2200" dirty="0">
                <a:hlinkClick r:id="rId2"/>
              </a:rPr>
              <a:t>click here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A0B790-3121-D49D-2D08-4F135C2D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92" y="1422400"/>
            <a:ext cx="8036816" cy="4619625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A0B790-3121-D49D-2D08-4F135C2D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77592" y="1422400"/>
            <a:ext cx="8036816" cy="4619625"/>
          </a:xfrm>
        </p:spPr>
      </p:pic>
    </p:spTree>
    <p:extLst>
      <p:ext uri="{BB962C8B-B14F-4D97-AF65-F5344CB8AC3E}">
        <p14:creationId xmlns:p14="http://schemas.microsoft.com/office/powerpoint/2010/main" val="21039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A0B790-3121-D49D-2D08-4F135C2D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77592" y="1422400"/>
            <a:ext cx="8036816" cy="4619625"/>
          </a:xfrm>
        </p:spPr>
      </p:pic>
    </p:spTree>
    <p:extLst>
      <p:ext uri="{BB962C8B-B14F-4D97-AF65-F5344CB8AC3E}">
        <p14:creationId xmlns:p14="http://schemas.microsoft.com/office/powerpoint/2010/main" val="64039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</a:t>
            </a:r>
          </a:p>
          <a:p>
            <a:r>
              <a:rPr lang="en-US" dirty="0"/>
              <a:t>Reskilling Workers</a:t>
            </a:r>
          </a:p>
          <a:p>
            <a:r>
              <a:rPr lang="en-US" dirty="0"/>
              <a:t>Gender Equality</a:t>
            </a:r>
          </a:p>
          <a:p>
            <a:r>
              <a:rPr lang="en-US" dirty="0"/>
              <a:t>Adaptation of new Technology</a:t>
            </a:r>
          </a:p>
          <a:p>
            <a:r>
              <a:rPr lang="en-US" dirty="0"/>
              <a:t>Using Popular platforms</a:t>
            </a:r>
          </a:p>
          <a:p>
            <a:r>
              <a:rPr lang="en-US" dirty="0"/>
              <a:t>Hiring new Tech Workers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By next year, JavaScript and HTML/CSS will be remained in the top 1st and 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/>
              <a:t>While SQL is going to be surpassed by Python, Bash/Shell/PowerShell are not shown in the next year</a:t>
            </a:r>
          </a:p>
          <a:p>
            <a:r>
              <a:rPr lang="en-US" dirty="0"/>
              <a:t>PostgreSQL is presented to be the 1st place instead MySQL, compared with disappearing of Microsoft SQL Server and SQLite</a:t>
            </a:r>
          </a:p>
          <a:p>
            <a:r>
              <a:rPr lang="en-US" dirty="0"/>
              <a:t>Platform Linux is the largest proportion, while windows will be replaced by Docker </a:t>
            </a:r>
          </a:p>
          <a:p>
            <a:r>
              <a:rPr lang="en-US" dirty="0" err="1"/>
              <a:t>ReactJs</a:t>
            </a:r>
            <a:r>
              <a:rPr lang="en-US" dirty="0"/>
              <a:t> is predicted to be the highest preference of Web Frame in the next year instead of Query</a:t>
            </a:r>
          </a:p>
          <a:p>
            <a:r>
              <a:rPr lang="en-US" dirty="0"/>
              <a:t> By gender, men is shown respondence more than women which the most number presented in Russia Federation and age around 28 who have Bachelor's degree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JavaScript and HTML/CSS will be continue popular</a:t>
            </a:r>
          </a:p>
          <a:p>
            <a:r>
              <a:rPr lang="en-US" dirty="0"/>
              <a:t>Python is going to be more interested</a:t>
            </a:r>
          </a:p>
          <a:p>
            <a:r>
              <a:rPr lang="en-US" dirty="0"/>
              <a:t>SQL servers will be required but the most popular database is expected to be PostgreSQL</a:t>
            </a:r>
          </a:p>
          <a:p>
            <a:r>
              <a:rPr lang="en-US" dirty="0"/>
              <a:t>Docker is more preferred as much as Linux</a:t>
            </a:r>
          </a:p>
          <a:p>
            <a:r>
              <a:rPr lang="en-US" dirty="0"/>
              <a:t>The demand of jQuery is decreasing</a:t>
            </a:r>
          </a:p>
          <a:p>
            <a:r>
              <a:rPr lang="en-US" dirty="0"/>
              <a:t>It is assumed that The large number of young Russian men who have Bachelor's degree tend to response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</a:t>
            </a:r>
          </a:p>
          <a:p>
            <a:r>
              <a:rPr lang="en-US" dirty="0"/>
              <a:t>Demographics Overviews</a:t>
            </a:r>
          </a:p>
          <a:p>
            <a:r>
              <a:rPr lang="en-US" dirty="0"/>
              <a:t>Future Skills and preferences</a:t>
            </a:r>
          </a:p>
          <a:p>
            <a:r>
              <a:rPr lang="en-US" dirty="0"/>
              <a:t>Technology to Adapt</a:t>
            </a:r>
          </a:p>
          <a:p>
            <a:r>
              <a:rPr lang="en-US" dirty="0"/>
              <a:t>Preferred 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C688A5-AF59-EBEB-3ACE-702384A8A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1437" y="1849823"/>
            <a:ext cx="5700254" cy="4160881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A08BC-76DB-3A03-6BC2-13449C02B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7067" y="1708614"/>
            <a:ext cx="6637866" cy="365760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A08BC-76DB-3A03-6BC2-13449C02B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777067" y="1708614"/>
            <a:ext cx="6637866" cy="3657600"/>
          </a:xfrm>
        </p:spPr>
      </p:pic>
    </p:spTree>
    <p:extLst>
      <p:ext uri="{BB962C8B-B14F-4D97-AF65-F5344CB8AC3E}">
        <p14:creationId xmlns:p14="http://schemas.microsoft.com/office/powerpoint/2010/main" val="22982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Gathering job demand data across different technologies and locations.</a:t>
            </a:r>
          </a:p>
          <a:p>
            <a:r>
              <a:rPr lang="en-US" sz="2200" dirty="0"/>
              <a:t>Analyzing the data to uncover insights and trends. Identifying the most in-demand programming languages.</a:t>
            </a:r>
          </a:p>
          <a:p>
            <a:pPr lvl="1"/>
            <a:r>
              <a:rPr lang="en-US" sz="1800" dirty="0"/>
              <a:t>Determining the top database skills sought by employers</a:t>
            </a:r>
          </a:p>
          <a:p>
            <a:pPr lvl="1"/>
            <a:r>
              <a:rPr lang="en-US" sz="1800" dirty="0"/>
              <a:t>Determining the top database skills sought by employers.</a:t>
            </a:r>
          </a:p>
          <a:p>
            <a:pPr lvl="1"/>
            <a:r>
              <a:rPr lang="en-US" sz="1800" dirty="0"/>
              <a:t>Recognizing the popular Integrated Development Environments (IDEs).</a:t>
            </a:r>
          </a:p>
          <a:p>
            <a:r>
              <a:rPr lang="en-US" sz="2200" dirty="0"/>
              <a:t>Presenting the information through a dashboard displaying current skills, future skill trends, and demographic 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To stay updated with evolving technologies, it’s crucial for IT professionals and consultants to excel in programming.</a:t>
            </a:r>
          </a:p>
          <a:p>
            <a:r>
              <a:rPr lang="en-US" sz="2200" dirty="0"/>
              <a:t>The purpose of the problems</a:t>
            </a:r>
          </a:p>
          <a:p>
            <a:pPr lvl="1"/>
            <a:r>
              <a:rPr lang="en-US" sz="1800" dirty="0"/>
              <a:t>Identify the skill requirement</a:t>
            </a:r>
          </a:p>
          <a:p>
            <a:pPr lvl="1"/>
            <a:r>
              <a:rPr lang="en-US" sz="1800" dirty="0"/>
              <a:t>Identifying the programming/database skills for present</a:t>
            </a:r>
          </a:p>
          <a:p>
            <a:pPr lvl="1"/>
            <a:r>
              <a:rPr lang="en-US" sz="1800" dirty="0"/>
              <a:t>Identifying the programming/database skills for future</a:t>
            </a:r>
          </a:p>
          <a:p>
            <a:r>
              <a:rPr lang="en-US" sz="2200" dirty="0"/>
              <a:t>Data was gathered from a Stack overflow survey, IBM site and GitHub postings. It was collected, cleaned, subjected to exploratory analysis, and visualized on dashboard. 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r>
              <a:rPr lang="en-US" sz="2200" dirty="0"/>
              <a:t>Data Scrapping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Exploring Data Analysis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 Creation</a:t>
            </a:r>
          </a:p>
          <a:p>
            <a:r>
              <a:rPr lang="en-US" sz="2200" dirty="0"/>
              <a:t>Presenting the 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BD5032-17B2-E4AD-E750-04ED9C9F5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The gathered data undergoes a cleaning process before statistical techniques are applied for analysis. Once completed, the information is used to create dashboards illustrating current and future trends. \</a:t>
            </a:r>
          </a:p>
          <a:p>
            <a:r>
              <a:rPr lang="en-US" dirty="0"/>
              <a:t>The following are the findings and visual representations of the results, accompanied by explanations.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10515601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5" name="Content Placeholder 17">
            <a:extLst>
              <a:ext uri="{FF2B5EF4-FFF2-40B4-BE49-F238E27FC236}">
                <a16:creationId xmlns:a16="http://schemas.microsoft.com/office/drawing/2014/main" id="{B7616F39-649D-DA0C-F41D-5C286C11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3264" y="2462501"/>
            <a:ext cx="9565470" cy="26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064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 is the most highest number of people working with, following by HTML/CSS for both</a:t>
            </a:r>
          </a:p>
          <a:p>
            <a:pPr marL="0" indent="0">
              <a:buNone/>
            </a:pPr>
            <a:r>
              <a:rPr lang="en-US" dirty="0"/>
              <a:t>• The third is replaced by Python</a:t>
            </a:r>
          </a:p>
          <a:p>
            <a:pPr marL="0" indent="0">
              <a:buNone/>
            </a:pPr>
            <a:r>
              <a:rPr lang="en-US" dirty="0"/>
              <a:t>• TypeScript is expected to be in the 5th place, while the Bash/Shell/PowerShell is 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JavaScript and HTML/CSS will be still in the trends</a:t>
            </a:r>
          </a:p>
          <a:p>
            <a:r>
              <a:rPr lang="en-US" dirty="0"/>
              <a:t>People are more interested in Python </a:t>
            </a:r>
          </a:p>
          <a:p>
            <a:r>
              <a:rPr lang="en-US" dirty="0"/>
              <a:t>SQL will be still preferable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1A3AE33-3E11-B654-98EE-0427CF14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65" y="2398858"/>
            <a:ext cx="9565470" cy="29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511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651</Words>
  <Application>Microsoft Office PowerPoint</Application>
  <PresentationFormat>Widescreen</PresentationFormat>
  <Paragraphs>104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of Future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 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Abhiram Av</cp:lastModifiedBy>
  <cp:revision>22</cp:revision>
  <dcterms:created xsi:type="dcterms:W3CDTF">2020-10-28T18:29:43Z</dcterms:created>
  <dcterms:modified xsi:type="dcterms:W3CDTF">2024-05-02T16:52:17Z</dcterms:modified>
</cp:coreProperties>
</file>