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80" d="100"/>
          <a:sy n="80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5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0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4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7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9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C193-EFB0-411B-9E04-CDAD56E59EC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DA9C-27E7-4047-8CBE-30FAA8AE3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248164"/>
            <a:ext cx="475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AGROTECH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48478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 Team Alpha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2123728" y="408458"/>
            <a:ext cx="5525541" cy="5184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600" y="-747390"/>
            <a:ext cx="30480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-23441"/>
            <a:ext cx="30480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0300"/>
            <a:ext cx="1235968" cy="122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2067265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   YOU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016" y="6166612"/>
            <a:ext cx="1235968" cy="122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4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04662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Two Major Issues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988840"/>
            <a:ext cx="3816424" cy="4608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875153" y="1988840"/>
            <a:ext cx="3816424" cy="46085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091177" y="2852935"/>
            <a:ext cx="338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Crop wastage due 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time delay of harvesting and buying and no efficient market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06714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Problems by household farmers in growing plants and farmers fighting with pest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every crop season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64492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err="1" smtClean="0">
                <a:latin typeface="Times New Roman" pitchFamily="18" charset="0"/>
                <a:cs typeface="Times New Roman" pitchFamily="18" charset="0"/>
              </a:rPr>
              <a:t>FarmEase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3763317"/>
            <a:ext cx="47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 Connecting farmer to world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8782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123728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5963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427984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27984" y="0"/>
            <a:ext cx="47160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56084" y="283100"/>
            <a:ext cx="2915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SOILCARE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1948" y="283099"/>
            <a:ext cx="3628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FROMFARM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72" y="1411089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Connects Soil test laboratories to farmers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411089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Details of farmers who register themselves as sellers are displayed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86" y="3645024"/>
            <a:ext cx="419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Helps them in effective farming through suggestions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861048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Small or Large scale farmers can get benefits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32593" y="0"/>
            <a:ext cx="4323383" cy="3855204"/>
            <a:chOff x="32593" y="0"/>
            <a:chExt cx="4323383" cy="3855204"/>
          </a:xfrm>
        </p:grpSpPr>
        <p:sp>
          <p:nvSpPr>
            <p:cNvPr id="3" name="Oval 2"/>
            <p:cNvSpPr/>
            <p:nvPr/>
          </p:nvSpPr>
          <p:spPr>
            <a:xfrm>
              <a:off x="32593" y="0"/>
              <a:ext cx="4323383" cy="385520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584" y="1549032"/>
              <a:ext cx="3100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 smtClean="0">
                  <a:latin typeface="Times New Roman" pitchFamily="18" charset="0"/>
                  <a:cs typeface="Times New Roman" pitchFamily="18" charset="0"/>
                </a:rPr>
                <a:t>FARMER</a:t>
              </a:r>
              <a:endParaRPr lang="en-IN" sz="4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88025" y="70251"/>
            <a:ext cx="4355975" cy="3784953"/>
            <a:chOff x="4788025" y="70251"/>
            <a:chExt cx="4355975" cy="3784953"/>
          </a:xfrm>
        </p:grpSpPr>
        <p:sp>
          <p:nvSpPr>
            <p:cNvPr id="5" name="Oval 4"/>
            <p:cNvSpPr/>
            <p:nvPr/>
          </p:nvSpPr>
          <p:spPr>
            <a:xfrm>
              <a:off x="4788025" y="70251"/>
              <a:ext cx="4355975" cy="37849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5528" y="1547228"/>
              <a:ext cx="4248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 smtClean="0">
                  <a:latin typeface="Times New Roman" pitchFamily="18" charset="0"/>
                  <a:cs typeface="Times New Roman" pitchFamily="18" charset="0"/>
                </a:rPr>
                <a:t>LABORATORY</a:t>
              </a:r>
              <a:endParaRPr lang="en-IN" sz="4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63788" y="3140968"/>
            <a:ext cx="3816424" cy="3730425"/>
            <a:chOff x="2663788" y="3140968"/>
            <a:chExt cx="3816424" cy="3730425"/>
          </a:xfrm>
        </p:grpSpPr>
        <p:sp>
          <p:nvSpPr>
            <p:cNvPr id="6" name="Oval 5"/>
            <p:cNvSpPr/>
            <p:nvPr/>
          </p:nvSpPr>
          <p:spPr>
            <a:xfrm>
              <a:off x="2663788" y="3140968"/>
              <a:ext cx="3816424" cy="37304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1372" y="4621459"/>
              <a:ext cx="28083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Times New Roman" pitchFamily="18" charset="0"/>
                  <a:cs typeface="Times New Roman" pitchFamily="18" charset="0"/>
                </a:rPr>
                <a:t>BUYER</a:t>
              </a:r>
              <a:endParaRPr lang="en-IN" sz="4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9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40"/>
            <a:ext cx="7200800" cy="41044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27584" y="4509120"/>
            <a:ext cx="1368152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196086" y="4546252"/>
            <a:ext cx="1224136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36974" y="544582"/>
            <a:ext cx="278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FARMERS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2527" y="181404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SoilCare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187560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Seller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52120" y="2491155"/>
            <a:ext cx="0" cy="23780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4088" y="508518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Seller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39652" y="2460376"/>
            <a:ext cx="0" cy="240878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1914" y="511259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Laboratories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424906" y="4509120"/>
            <a:ext cx="1224136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503487" y="5150245"/>
            <a:ext cx="106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Bookings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1231" y="2491155"/>
            <a:ext cx="0" cy="23780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6309320"/>
            <a:ext cx="57606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5915" y="4546252"/>
            <a:ext cx="1224136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95936" y="1252468"/>
            <a:ext cx="0" cy="34726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5936" y="508518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Farmers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885632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40"/>
            <a:ext cx="7200800" cy="41044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36974" y="544582"/>
            <a:ext cx="278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Laboratories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003" y="515024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Laboratories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424906" y="4509120"/>
            <a:ext cx="1224136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503487" y="5150245"/>
            <a:ext cx="106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Bookings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1231" y="2491155"/>
            <a:ext cx="0" cy="23780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5914" y="4546252"/>
            <a:ext cx="1548173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95936" y="1252468"/>
            <a:ext cx="0" cy="34726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-11875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40"/>
            <a:ext cx="7200800" cy="41044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671900" y="4534791"/>
            <a:ext cx="1224136" cy="2160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36974" y="544582"/>
            <a:ext cx="278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BUYERS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3968" y="1252468"/>
            <a:ext cx="0" cy="361669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5935" y="529174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Seller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60039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556792"/>
            <a:ext cx="7848872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Helps not just large scale farmers but also small scale farmers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3356992"/>
            <a:ext cx="7848872" cy="1368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83115" y="35024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is easier for farmers to learn new farming techniques and prevent wastage of crop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7848872" cy="13681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63588" y="5230651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Helps buyers in saving money and increase exposure of laboratories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9630833">
            <a:off x="-787078" y="5877271"/>
            <a:ext cx="1188640" cy="115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 rot="19630833">
            <a:off x="8713796" y="490207"/>
            <a:ext cx="1188640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609870" y="6453336"/>
            <a:ext cx="1188640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2023-01-27T11:59:06Z</dcterms:created>
  <dcterms:modified xsi:type="dcterms:W3CDTF">2023-01-28T06:40:05Z</dcterms:modified>
</cp:coreProperties>
</file>