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Roadmap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 2025 Initiatives:</a:t>
            </a:r>
          </a:p>
          <a:p>
            <a:r>
              <a:t>• Integrate Reltora Gateway</a:t>
            </a:r>
          </a:p>
          <a:p>
            <a:r>
              <a:t>• Deploy BOLT v2.1 protocol</a:t>
            </a:r>
          </a:p>
          <a:p>
            <a:r>
              <a:t>• Enhance Acme platform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