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72" r:id="rId2"/>
    <p:sldId id="258" r:id="rId3"/>
    <p:sldId id="259" r:id="rId4"/>
    <p:sldId id="260" r:id="rId5"/>
    <p:sldId id="261" r:id="rId6"/>
    <p:sldId id="262" r:id="rId7"/>
    <p:sldId id="268" r:id="rId8"/>
    <p:sldId id="269" r:id="rId9"/>
    <p:sldId id="273" r:id="rId10"/>
    <p:sldId id="274" r:id="rId11"/>
    <p:sldId id="264" r:id="rId12"/>
    <p:sldId id="270" r:id="rId13"/>
    <p:sldId id="265" r:id="rId14"/>
    <p:sldId id="266" r:id="rId15"/>
    <p:sldId id="267"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64" autoAdjust="0"/>
    <p:restoredTop sz="94660"/>
  </p:normalViewPr>
  <p:slideViewPr>
    <p:cSldViewPr snapToGrid="0">
      <p:cViewPr varScale="1">
        <p:scale>
          <a:sx n="86" d="100"/>
          <a:sy n="86" d="100"/>
        </p:scale>
        <p:origin x="514" y="6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675" name="Rectangle 2"/>
          <p:cNvSpPr>
            <a:spLocks noGrp="1" noChangeArrowheads="1"/>
          </p:cNvSpPr>
          <p:nvPr>
            <p:ph type="hdr" sz="quarter"/>
          </p:nvPr>
        </p:nvSpPr>
        <p:spPr bwMode="auto">
          <a:xfrm>
            <a:off x="2"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l">
              <a:defRPr sz="1100"/>
            </a:lvl1pPr>
          </a:lstStyle>
          <a:p>
            <a:endParaRPr lang="en-US"/>
          </a:p>
        </p:txBody>
      </p:sp>
      <p:sp>
        <p:nvSpPr>
          <p:cNvPr id="1048676" name="Rectangle 3"/>
          <p:cNvSpPr>
            <a:spLocks noGrp="1" noChangeArrowheads="1"/>
          </p:cNvSpPr>
          <p:nvPr>
            <p:ph type="dt" idx="1"/>
          </p:nvPr>
        </p:nvSpPr>
        <p:spPr bwMode="auto">
          <a:xfrm>
            <a:off x="4021139"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r">
              <a:defRPr sz="1100"/>
            </a:lvl1pPr>
          </a:lstStyle>
          <a:p>
            <a:endParaRPr lang="en-US"/>
          </a:p>
        </p:txBody>
      </p:sp>
      <p:sp>
        <p:nvSpPr>
          <p:cNvPr id="1048677"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headEnd/>
            <a:tailEnd/>
          </a:ln>
          <a:effectLst/>
        </p:spPr>
      </p:sp>
      <p:sp>
        <p:nvSpPr>
          <p:cNvPr id="1048678" name="Rectangle 5"/>
          <p:cNvSpPr>
            <a:spLocks noGrp="1" noChangeArrowheads="1"/>
          </p:cNvSpPr>
          <p:nvPr>
            <p:ph type="body" sz="quarter" idx="3"/>
          </p:nvPr>
        </p:nvSpPr>
        <p:spPr bwMode="auto">
          <a:xfrm>
            <a:off x="709614" y="4862514"/>
            <a:ext cx="5680075" cy="4605337"/>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79" name="Rectangle 6"/>
          <p:cNvSpPr>
            <a:spLocks noGrp="1" noChangeArrowheads="1"/>
          </p:cNvSpPr>
          <p:nvPr>
            <p:ph type="ftr" sz="quarter" idx="4"/>
          </p:nvPr>
        </p:nvSpPr>
        <p:spPr bwMode="auto">
          <a:xfrm>
            <a:off x="2"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l">
              <a:defRPr sz="1100"/>
            </a:lvl1pPr>
          </a:lstStyle>
          <a:p>
            <a:endParaRPr lang="en-US"/>
          </a:p>
        </p:txBody>
      </p:sp>
      <p:sp>
        <p:nvSpPr>
          <p:cNvPr id="1048680" name="Rectangle 7"/>
          <p:cNvSpPr>
            <a:spLocks noGrp="1" noChangeArrowheads="1"/>
          </p:cNvSpPr>
          <p:nvPr>
            <p:ph type="sldNum" sz="quarter" idx="5"/>
          </p:nvPr>
        </p:nvSpPr>
        <p:spPr bwMode="auto">
          <a:xfrm>
            <a:off x="4021139"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r">
              <a:defRPr sz="1100"/>
            </a:lvl1pPr>
          </a:lstStyle>
          <a:p>
            <a:fld id="{A9A0EA98-5831-4853-B862-C702E6EB345C}" type="slidenum">
              <a:rPr lang="en-US"/>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48583"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584"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585"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1048586"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1048587" name="Date Placeholder 3"/>
          <p:cNvSpPr>
            <a:spLocks noGrp="1"/>
          </p:cNvSpPr>
          <p:nvPr>
            <p:ph type="dt" sz="half" idx="10"/>
          </p:nvPr>
        </p:nvSpPr>
        <p:spPr/>
        <p:txBody>
          <a:bodyPr/>
          <a:lstStyle/>
          <a:p>
            <a:fld id="{3DBADBE0-E3FD-42BA-A59F-1BA9F8C07CEF}" type="datetimeFigureOut">
              <a:rPr lang="en-IN" smtClean="0"/>
              <a:t>28-07-2021</a:t>
            </a:fld>
            <a:endParaRPr lang="en-IN"/>
          </a:p>
        </p:txBody>
      </p:sp>
      <p:sp>
        <p:nvSpPr>
          <p:cNvPr id="1048588" name="Footer Placeholder 4"/>
          <p:cNvSpPr>
            <a:spLocks noGrp="1"/>
          </p:cNvSpPr>
          <p:nvPr>
            <p:ph type="ftr" sz="quarter" idx="11"/>
          </p:nvPr>
        </p:nvSpPr>
        <p:spPr/>
        <p:txBody>
          <a:bodyPr/>
          <a:lstStyle/>
          <a:p>
            <a:endParaRPr lang="en-IN"/>
          </a:p>
        </p:txBody>
      </p:sp>
      <p:sp>
        <p:nvSpPr>
          <p:cNvPr id="1048589" name="Slide Number Placeholder 5"/>
          <p:cNvSpPr>
            <a:spLocks noGrp="1"/>
          </p:cNvSpPr>
          <p:nvPr>
            <p:ph type="sldNum" sz="quarter" idx="12"/>
          </p:nvPr>
        </p:nvSpPr>
        <p:spPr/>
        <p:txBody>
          <a:bodyPr/>
          <a:lstStyle/>
          <a:p>
            <a:fld id="{968D9CAE-0E70-429C-9355-EDFB268847EC}" type="slidenum">
              <a:rPr lang="en-IN" smtClean="0"/>
              <a:t>‹#›</a:t>
            </a:fld>
            <a:endParaRPr lang="en-IN"/>
          </a:p>
        </p:txBody>
      </p:sp>
      <p:cxnSp>
        <p:nvCxnSpPr>
          <p:cNvPr id="3145729" name="Straight Connector 8"/>
          <p:cNvCxnSpPr>
            <a:cxnSpLocks/>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662" name="Title 1"/>
          <p:cNvSpPr>
            <a:spLocks noGrp="1"/>
          </p:cNvSpPr>
          <p:nvPr>
            <p:ph type="title"/>
          </p:nvPr>
        </p:nvSpPr>
        <p:spPr/>
        <p:txBody>
          <a:bodyPr/>
          <a:lstStyle/>
          <a:p>
            <a:r>
              <a:rPr lang="en-US"/>
              <a:t>Click to edit Master title style</a:t>
            </a:r>
            <a:endParaRPr lang="en-US" dirty="0"/>
          </a:p>
        </p:txBody>
      </p:sp>
      <p:sp>
        <p:nvSpPr>
          <p:cNvPr id="104866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64" name="Date Placeholder 3"/>
          <p:cNvSpPr>
            <a:spLocks noGrp="1"/>
          </p:cNvSpPr>
          <p:nvPr>
            <p:ph type="dt" sz="half" idx="10"/>
          </p:nvPr>
        </p:nvSpPr>
        <p:spPr/>
        <p:txBody>
          <a:bodyPr/>
          <a:lstStyle/>
          <a:p>
            <a:fld id="{3DBADBE0-E3FD-42BA-A59F-1BA9F8C07CEF}" type="datetimeFigureOut">
              <a:rPr lang="en-IN" smtClean="0"/>
              <a:t>28-07-2021</a:t>
            </a:fld>
            <a:endParaRPr lang="en-IN"/>
          </a:p>
        </p:txBody>
      </p:sp>
      <p:sp>
        <p:nvSpPr>
          <p:cNvPr id="1048665" name="Footer Placeholder 4"/>
          <p:cNvSpPr>
            <a:spLocks noGrp="1"/>
          </p:cNvSpPr>
          <p:nvPr>
            <p:ph type="ftr" sz="quarter" idx="11"/>
          </p:nvPr>
        </p:nvSpPr>
        <p:spPr/>
        <p:txBody>
          <a:bodyPr/>
          <a:lstStyle/>
          <a:p>
            <a:endParaRPr lang="en-IN"/>
          </a:p>
        </p:txBody>
      </p:sp>
      <p:sp>
        <p:nvSpPr>
          <p:cNvPr id="1048666" name="Slide Number Placeholder 5"/>
          <p:cNvSpPr>
            <a:spLocks noGrp="1"/>
          </p:cNvSpPr>
          <p:nvPr>
            <p:ph type="sldNum" sz="quarter" idx="12"/>
          </p:nvPr>
        </p:nvSpPr>
        <p:spPr/>
        <p:txBody>
          <a:bodyPr/>
          <a:lstStyle/>
          <a:p>
            <a:fld id="{968D9CAE-0E70-429C-9355-EDFB268847EC}"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048635"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636"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637"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1048638"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39" name="Date Placeholder 3"/>
          <p:cNvSpPr>
            <a:spLocks noGrp="1"/>
          </p:cNvSpPr>
          <p:nvPr>
            <p:ph type="dt" sz="half" idx="10"/>
          </p:nvPr>
        </p:nvSpPr>
        <p:spPr/>
        <p:txBody>
          <a:bodyPr/>
          <a:lstStyle/>
          <a:p>
            <a:fld id="{3DBADBE0-E3FD-42BA-A59F-1BA9F8C07CEF}" type="datetimeFigureOut">
              <a:rPr lang="en-IN" smtClean="0"/>
              <a:t>28-07-2021</a:t>
            </a:fld>
            <a:endParaRPr lang="en-IN"/>
          </a:p>
        </p:txBody>
      </p:sp>
      <p:sp>
        <p:nvSpPr>
          <p:cNvPr id="1048640" name="Footer Placeholder 4"/>
          <p:cNvSpPr>
            <a:spLocks noGrp="1"/>
          </p:cNvSpPr>
          <p:nvPr>
            <p:ph type="ftr" sz="quarter" idx="11"/>
          </p:nvPr>
        </p:nvSpPr>
        <p:spPr/>
        <p:txBody>
          <a:bodyPr/>
          <a:lstStyle/>
          <a:p>
            <a:endParaRPr lang="en-IN"/>
          </a:p>
        </p:txBody>
      </p:sp>
      <p:sp>
        <p:nvSpPr>
          <p:cNvPr id="1048641" name="Slide Number Placeholder 5"/>
          <p:cNvSpPr>
            <a:spLocks noGrp="1"/>
          </p:cNvSpPr>
          <p:nvPr>
            <p:ph type="sldNum" sz="quarter" idx="12"/>
          </p:nvPr>
        </p:nvSpPr>
        <p:spPr/>
        <p:txBody>
          <a:bodyPr/>
          <a:lstStyle/>
          <a:p>
            <a:fld id="{968D9CAE-0E70-429C-9355-EDFB268847EC}"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594" name="Title 1"/>
          <p:cNvSpPr>
            <a:spLocks noGrp="1"/>
          </p:cNvSpPr>
          <p:nvPr>
            <p:ph type="title"/>
          </p:nvPr>
        </p:nvSpPr>
        <p:spPr/>
        <p:txBody>
          <a:bodyPr/>
          <a:lstStyle>
            <a:lvl1pPr marL="0"/>
          </a:lstStyle>
          <a:p>
            <a:r>
              <a:rPr lang="en-US"/>
              <a:t>Click to edit Master title style</a:t>
            </a:r>
            <a:endParaRPr lang="en-US" dirty="0"/>
          </a:p>
        </p:txBody>
      </p:sp>
      <p:sp>
        <p:nvSpPr>
          <p:cNvPr id="1048595"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596" name="Date Placeholder 3"/>
          <p:cNvSpPr>
            <a:spLocks noGrp="1"/>
          </p:cNvSpPr>
          <p:nvPr>
            <p:ph type="dt" sz="half" idx="10"/>
          </p:nvPr>
        </p:nvSpPr>
        <p:spPr/>
        <p:txBody>
          <a:bodyPr/>
          <a:lstStyle/>
          <a:p>
            <a:fld id="{3DBADBE0-E3FD-42BA-A59F-1BA9F8C07CEF}" type="datetimeFigureOut">
              <a:rPr lang="en-IN" smtClean="0"/>
              <a:t>28-07-2021</a:t>
            </a:fld>
            <a:endParaRPr lang="en-IN"/>
          </a:p>
        </p:txBody>
      </p:sp>
      <p:sp>
        <p:nvSpPr>
          <p:cNvPr id="1048597" name="Footer Placeholder 4"/>
          <p:cNvSpPr>
            <a:spLocks noGrp="1"/>
          </p:cNvSpPr>
          <p:nvPr>
            <p:ph type="ftr" sz="quarter" idx="11"/>
          </p:nvPr>
        </p:nvSpPr>
        <p:spPr/>
        <p:txBody>
          <a:bodyPr/>
          <a:lstStyle/>
          <a:p>
            <a:endParaRPr lang="en-IN"/>
          </a:p>
        </p:txBody>
      </p:sp>
      <p:sp>
        <p:nvSpPr>
          <p:cNvPr id="1048598" name="Slide Number Placeholder 5"/>
          <p:cNvSpPr>
            <a:spLocks noGrp="1"/>
          </p:cNvSpPr>
          <p:nvPr>
            <p:ph type="sldNum" sz="quarter" idx="12"/>
          </p:nvPr>
        </p:nvSpPr>
        <p:spPr/>
        <p:txBody>
          <a:bodyPr/>
          <a:lstStyle/>
          <a:p>
            <a:fld id="{968D9CAE-0E70-429C-9355-EDFB268847EC}"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48655"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656"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657"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1048658"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1048659" name="Date Placeholder 3"/>
          <p:cNvSpPr>
            <a:spLocks noGrp="1"/>
          </p:cNvSpPr>
          <p:nvPr>
            <p:ph type="dt" sz="half" idx="10"/>
          </p:nvPr>
        </p:nvSpPr>
        <p:spPr/>
        <p:txBody>
          <a:bodyPr/>
          <a:lstStyle/>
          <a:p>
            <a:fld id="{3DBADBE0-E3FD-42BA-A59F-1BA9F8C07CEF}" type="datetimeFigureOut">
              <a:rPr lang="en-IN" smtClean="0"/>
              <a:t>28-07-2021</a:t>
            </a:fld>
            <a:endParaRPr lang="en-IN"/>
          </a:p>
        </p:txBody>
      </p:sp>
      <p:sp>
        <p:nvSpPr>
          <p:cNvPr id="1048660" name="Footer Placeholder 4"/>
          <p:cNvSpPr>
            <a:spLocks noGrp="1"/>
          </p:cNvSpPr>
          <p:nvPr>
            <p:ph type="ftr" sz="quarter" idx="11"/>
          </p:nvPr>
        </p:nvSpPr>
        <p:spPr/>
        <p:txBody>
          <a:bodyPr/>
          <a:lstStyle/>
          <a:p>
            <a:endParaRPr lang="en-IN"/>
          </a:p>
        </p:txBody>
      </p:sp>
      <p:sp>
        <p:nvSpPr>
          <p:cNvPr id="1048661" name="Slide Number Placeholder 5"/>
          <p:cNvSpPr>
            <a:spLocks noGrp="1"/>
          </p:cNvSpPr>
          <p:nvPr>
            <p:ph type="sldNum" sz="quarter" idx="12"/>
          </p:nvPr>
        </p:nvSpPr>
        <p:spPr/>
        <p:txBody>
          <a:bodyPr/>
          <a:lstStyle/>
          <a:p>
            <a:fld id="{968D9CAE-0E70-429C-9355-EDFB268847EC}" type="slidenum">
              <a:rPr lang="en-IN" smtClean="0"/>
              <a:t>‹#›</a:t>
            </a:fld>
            <a:endParaRPr lang="en-IN"/>
          </a:p>
        </p:txBody>
      </p:sp>
      <p:cxnSp>
        <p:nvCxnSpPr>
          <p:cNvPr id="3145730" name="Straight Connector 8"/>
          <p:cNvCxnSpPr>
            <a:cxnSpLocks/>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617"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1048618" name="Content Placeholder 2"/>
          <p:cNvSpPr>
            <a:spLocks noGrp="1"/>
          </p:cNvSpPr>
          <p:nvPr>
            <p:ph sz="half" idx="1"/>
          </p:nvPr>
        </p:nvSpPr>
        <p:spPr>
          <a:xfrm>
            <a:off x="1097279"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19"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20" name="Date Placeholder 4"/>
          <p:cNvSpPr>
            <a:spLocks noGrp="1"/>
          </p:cNvSpPr>
          <p:nvPr>
            <p:ph type="dt" sz="half" idx="10"/>
          </p:nvPr>
        </p:nvSpPr>
        <p:spPr/>
        <p:txBody>
          <a:bodyPr/>
          <a:lstStyle/>
          <a:p>
            <a:fld id="{3DBADBE0-E3FD-42BA-A59F-1BA9F8C07CEF}" type="datetimeFigureOut">
              <a:rPr lang="en-IN" smtClean="0"/>
              <a:t>28-07-2021</a:t>
            </a:fld>
            <a:endParaRPr lang="en-IN"/>
          </a:p>
        </p:txBody>
      </p:sp>
      <p:sp>
        <p:nvSpPr>
          <p:cNvPr id="1048621" name="Footer Placeholder 5"/>
          <p:cNvSpPr>
            <a:spLocks noGrp="1"/>
          </p:cNvSpPr>
          <p:nvPr>
            <p:ph type="ftr" sz="quarter" idx="11"/>
          </p:nvPr>
        </p:nvSpPr>
        <p:spPr/>
        <p:txBody>
          <a:bodyPr/>
          <a:lstStyle/>
          <a:p>
            <a:endParaRPr lang="en-IN"/>
          </a:p>
        </p:txBody>
      </p:sp>
      <p:sp>
        <p:nvSpPr>
          <p:cNvPr id="1048622" name="Slide Number Placeholder 6"/>
          <p:cNvSpPr>
            <a:spLocks noGrp="1"/>
          </p:cNvSpPr>
          <p:nvPr>
            <p:ph type="sldNum" sz="quarter" idx="12"/>
          </p:nvPr>
        </p:nvSpPr>
        <p:spPr/>
        <p:txBody>
          <a:bodyPr/>
          <a:lstStyle/>
          <a:p>
            <a:fld id="{968D9CAE-0E70-429C-9355-EDFB268847EC}"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623"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1048624"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48625"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26"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48627"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28" name="Date Placeholder 6"/>
          <p:cNvSpPr>
            <a:spLocks noGrp="1"/>
          </p:cNvSpPr>
          <p:nvPr>
            <p:ph type="dt" sz="half" idx="10"/>
          </p:nvPr>
        </p:nvSpPr>
        <p:spPr/>
        <p:txBody>
          <a:bodyPr/>
          <a:lstStyle/>
          <a:p>
            <a:fld id="{3DBADBE0-E3FD-42BA-A59F-1BA9F8C07CEF}" type="datetimeFigureOut">
              <a:rPr lang="en-IN" smtClean="0"/>
              <a:t>28-07-2021</a:t>
            </a:fld>
            <a:endParaRPr lang="en-IN"/>
          </a:p>
        </p:txBody>
      </p:sp>
      <p:sp>
        <p:nvSpPr>
          <p:cNvPr id="1048629" name="Footer Placeholder 7"/>
          <p:cNvSpPr>
            <a:spLocks noGrp="1"/>
          </p:cNvSpPr>
          <p:nvPr>
            <p:ph type="ftr" sz="quarter" idx="11"/>
          </p:nvPr>
        </p:nvSpPr>
        <p:spPr/>
        <p:txBody>
          <a:bodyPr/>
          <a:lstStyle/>
          <a:p>
            <a:endParaRPr lang="en-IN"/>
          </a:p>
        </p:txBody>
      </p:sp>
      <p:sp>
        <p:nvSpPr>
          <p:cNvPr id="1048630" name="Slide Number Placeholder 8"/>
          <p:cNvSpPr>
            <a:spLocks noGrp="1"/>
          </p:cNvSpPr>
          <p:nvPr>
            <p:ph type="sldNum" sz="quarter" idx="12"/>
          </p:nvPr>
        </p:nvSpPr>
        <p:spPr/>
        <p:txBody>
          <a:bodyPr/>
          <a:lstStyle/>
          <a:p>
            <a:fld id="{968D9CAE-0E70-429C-9355-EDFB268847EC}"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31" name="Title 1"/>
          <p:cNvSpPr>
            <a:spLocks noGrp="1"/>
          </p:cNvSpPr>
          <p:nvPr>
            <p:ph type="title"/>
          </p:nvPr>
        </p:nvSpPr>
        <p:spPr/>
        <p:txBody>
          <a:bodyPr/>
          <a:lstStyle/>
          <a:p>
            <a:r>
              <a:rPr lang="en-US"/>
              <a:t>Click to edit Master title style</a:t>
            </a:r>
            <a:endParaRPr lang="en-US" dirty="0"/>
          </a:p>
        </p:txBody>
      </p:sp>
      <p:sp>
        <p:nvSpPr>
          <p:cNvPr id="1048632" name="Date Placeholder 2"/>
          <p:cNvSpPr>
            <a:spLocks noGrp="1"/>
          </p:cNvSpPr>
          <p:nvPr>
            <p:ph type="dt" sz="half" idx="10"/>
          </p:nvPr>
        </p:nvSpPr>
        <p:spPr/>
        <p:txBody>
          <a:bodyPr/>
          <a:lstStyle/>
          <a:p>
            <a:fld id="{3DBADBE0-E3FD-42BA-A59F-1BA9F8C07CEF}" type="datetimeFigureOut">
              <a:rPr lang="en-IN" smtClean="0"/>
              <a:t>28-07-2021</a:t>
            </a:fld>
            <a:endParaRPr lang="en-IN"/>
          </a:p>
        </p:txBody>
      </p:sp>
      <p:sp>
        <p:nvSpPr>
          <p:cNvPr id="1048633" name="Footer Placeholder 3"/>
          <p:cNvSpPr>
            <a:spLocks noGrp="1"/>
          </p:cNvSpPr>
          <p:nvPr>
            <p:ph type="ftr" sz="quarter" idx="11"/>
          </p:nvPr>
        </p:nvSpPr>
        <p:spPr/>
        <p:txBody>
          <a:bodyPr/>
          <a:lstStyle/>
          <a:p>
            <a:endParaRPr lang="en-IN"/>
          </a:p>
        </p:txBody>
      </p:sp>
      <p:sp>
        <p:nvSpPr>
          <p:cNvPr id="1048634" name="Slide Number Placeholder 4"/>
          <p:cNvSpPr>
            <a:spLocks noGrp="1"/>
          </p:cNvSpPr>
          <p:nvPr>
            <p:ph type="sldNum" sz="quarter" idx="12"/>
          </p:nvPr>
        </p:nvSpPr>
        <p:spPr/>
        <p:txBody>
          <a:bodyPr/>
          <a:lstStyle/>
          <a:p>
            <a:fld id="{968D9CAE-0E70-429C-9355-EDFB268847EC}"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48642"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643"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644" name="Date Placeholder 6"/>
          <p:cNvSpPr>
            <a:spLocks noGrp="1"/>
          </p:cNvSpPr>
          <p:nvPr>
            <p:ph type="dt" sz="half" idx="10"/>
          </p:nvPr>
        </p:nvSpPr>
        <p:spPr/>
        <p:txBody>
          <a:bodyPr/>
          <a:lstStyle/>
          <a:p>
            <a:fld id="{3DBADBE0-E3FD-42BA-A59F-1BA9F8C07CEF}" type="datetimeFigureOut">
              <a:rPr lang="en-IN" smtClean="0"/>
              <a:t>28-07-2021</a:t>
            </a:fld>
            <a:endParaRPr lang="en-IN"/>
          </a:p>
        </p:txBody>
      </p:sp>
      <p:sp>
        <p:nvSpPr>
          <p:cNvPr id="1048645"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1048646" name="Slide Number Placeholder 8"/>
          <p:cNvSpPr>
            <a:spLocks noGrp="1"/>
          </p:cNvSpPr>
          <p:nvPr>
            <p:ph type="sldNum" sz="quarter" idx="12"/>
          </p:nvPr>
        </p:nvSpPr>
        <p:spPr/>
        <p:txBody>
          <a:bodyPr/>
          <a:lstStyle/>
          <a:p>
            <a:fld id="{968D9CAE-0E70-429C-9355-EDFB268847EC}"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48667"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668"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669"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1048670"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71"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48672" name="Date Placeholder 4"/>
          <p:cNvSpPr>
            <a:spLocks noGrp="1"/>
          </p:cNvSpPr>
          <p:nvPr>
            <p:ph type="dt" sz="half" idx="10"/>
          </p:nvPr>
        </p:nvSpPr>
        <p:spPr>
          <a:xfrm>
            <a:off x="465512" y="6459785"/>
            <a:ext cx="2618510" cy="365125"/>
          </a:xfrm>
        </p:spPr>
        <p:txBody>
          <a:bodyPr/>
          <a:lstStyle>
            <a:lvl1pPr algn="l"/>
          </a:lstStyle>
          <a:p>
            <a:fld id="{3DBADBE0-E3FD-42BA-A59F-1BA9F8C07CEF}" type="datetimeFigureOut">
              <a:rPr lang="en-IN" smtClean="0"/>
              <a:t>28-07-2021</a:t>
            </a:fld>
            <a:endParaRPr lang="en-IN"/>
          </a:p>
        </p:txBody>
      </p:sp>
      <p:sp>
        <p:nvSpPr>
          <p:cNvPr id="1048673"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1048674" name="Slide Number Placeholder 6"/>
          <p:cNvSpPr>
            <a:spLocks noGrp="1"/>
          </p:cNvSpPr>
          <p:nvPr>
            <p:ph type="sldNum" sz="quarter" idx="12"/>
          </p:nvPr>
        </p:nvSpPr>
        <p:spPr/>
        <p:txBody>
          <a:bodyPr/>
          <a:lstStyle>
            <a:lvl1pPr>
              <a:defRPr>
                <a:solidFill>
                  <a:schemeClr val="tx2"/>
                </a:solidFill>
              </a:defRPr>
            </a:lvl1pPr>
          </a:lstStyle>
          <a:p>
            <a:fld id="{968D9CAE-0E70-429C-9355-EDFB268847EC}"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048647"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648"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649"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1048650"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48651"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48652" name="Date Placeholder 4"/>
          <p:cNvSpPr>
            <a:spLocks noGrp="1"/>
          </p:cNvSpPr>
          <p:nvPr>
            <p:ph type="dt" sz="half" idx="10"/>
          </p:nvPr>
        </p:nvSpPr>
        <p:spPr/>
        <p:txBody>
          <a:bodyPr/>
          <a:lstStyle/>
          <a:p>
            <a:fld id="{3DBADBE0-E3FD-42BA-A59F-1BA9F8C07CEF}" type="datetimeFigureOut">
              <a:rPr lang="en-IN" smtClean="0"/>
              <a:t>28-07-2021</a:t>
            </a:fld>
            <a:endParaRPr lang="en-IN"/>
          </a:p>
        </p:txBody>
      </p:sp>
      <p:sp>
        <p:nvSpPr>
          <p:cNvPr id="1048653" name="Footer Placeholder 5"/>
          <p:cNvSpPr>
            <a:spLocks noGrp="1"/>
          </p:cNvSpPr>
          <p:nvPr>
            <p:ph type="ftr" sz="quarter" idx="11"/>
          </p:nvPr>
        </p:nvSpPr>
        <p:spPr/>
        <p:txBody>
          <a:bodyPr/>
          <a:lstStyle/>
          <a:p>
            <a:endParaRPr lang="en-IN"/>
          </a:p>
        </p:txBody>
      </p:sp>
      <p:sp>
        <p:nvSpPr>
          <p:cNvPr id="1048654" name="Slide Number Placeholder 6"/>
          <p:cNvSpPr>
            <a:spLocks noGrp="1"/>
          </p:cNvSpPr>
          <p:nvPr>
            <p:ph type="sldNum" sz="quarter" idx="12"/>
          </p:nvPr>
        </p:nvSpPr>
        <p:spPr/>
        <p:txBody>
          <a:bodyPr/>
          <a:lstStyle/>
          <a:p>
            <a:fld id="{968D9CAE-0E70-429C-9355-EDFB268847EC}"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576"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577"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578"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1048579"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580"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3DBADBE0-E3FD-42BA-A59F-1BA9F8C07CEF}" type="datetimeFigureOut">
              <a:rPr lang="en-IN" smtClean="0"/>
              <a:t>28-07-2021</a:t>
            </a:fld>
            <a:endParaRPr lang="en-IN"/>
          </a:p>
        </p:txBody>
      </p:sp>
      <p:sp>
        <p:nvSpPr>
          <p:cNvPr id="1048581"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1048582"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968D9CAE-0E70-429C-9355-EDFB268847EC}" type="slidenum">
              <a:rPr lang="en-IN" smtClean="0"/>
              <a:t>‹#›</a:t>
            </a:fld>
            <a:endParaRPr lang="en-IN"/>
          </a:p>
        </p:txBody>
      </p:sp>
      <p:cxnSp>
        <p:nvCxnSpPr>
          <p:cNvPr id="3145728" name="Straight Connector 9"/>
          <p:cNvCxnSpPr>
            <a:cxnSpLocks/>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f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7A012F4-0EDF-42FE-AB2F-851EDB3D15AD}"/>
              </a:ext>
            </a:extLst>
          </p:cNvPr>
          <p:cNvPicPr/>
          <p:nvPr/>
        </p:nvPicPr>
        <p:blipFill>
          <a:blip r:embed="rId2" cstate="print"/>
          <a:srcRect/>
          <a:stretch>
            <a:fillRect/>
          </a:stretch>
        </p:blipFill>
        <p:spPr bwMode="auto">
          <a:xfrm>
            <a:off x="5178606" y="4100762"/>
            <a:ext cx="1834788" cy="1046631"/>
          </a:xfrm>
          <a:prstGeom prst="rect">
            <a:avLst/>
          </a:prstGeom>
          <a:noFill/>
          <a:ln w="9525">
            <a:noFill/>
            <a:miter lim="800000"/>
            <a:headEnd/>
            <a:tailEnd/>
          </a:ln>
        </p:spPr>
      </p:pic>
      <p:sp>
        <p:nvSpPr>
          <p:cNvPr id="9" name="TextBox 8">
            <a:extLst>
              <a:ext uri="{FF2B5EF4-FFF2-40B4-BE49-F238E27FC236}">
                <a16:creationId xmlns:a16="http://schemas.microsoft.com/office/drawing/2014/main" id="{D8D5DB45-4085-42F0-9A56-ECF89058AD26}"/>
              </a:ext>
            </a:extLst>
          </p:cNvPr>
          <p:cNvSpPr txBox="1"/>
          <p:nvPr/>
        </p:nvSpPr>
        <p:spPr>
          <a:xfrm>
            <a:off x="3682384" y="5544595"/>
            <a:ext cx="4827232" cy="709233"/>
          </a:xfrm>
          <a:prstGeom prst="rect">
            <a:avLst/>
          </a:prstGeom>
          <a:noFill/>
        </p:spPr>
        <p:txBody>
          <a:bodyPr wrap="square">
            <a:spAutoFit/>
          </a:bodyPr>
          <a:lstStyle/>
          <a:p>
            <a:pPr algn="ctr">
              <a:lnSpc>
                <a:spcPct val="115000"/>
              </a:lnSpc>
              <a:spcAft>
                <a:spcPts val="1000"/>
              </a:spcAft>
            </a:pPr>
            <a:r>
              <a:rPr lang="en-IN" b="1" dirty="0">
                <a:effectLst/>
                <a:latin typeface="Times New Roman" panose="02020603050405020304" pitchFamily="18" charset="0"/>
                <a:ea typeface="Calibri" panose="020F0502020204030204" pitchFamily="34" charset="0"/>
                <a:cs typeface="Gautami" panose="020B0502040204020203" pitchFamily="34" charset="0"/>
              </a:rPr>
              <a:t>ADITYA COLLEGE OF ENGINEERING AND TECHNOLOGY</a:t>
            </a:r>
            <a:endParaRPr lang="en-IN" sz="1400" dirty="0">
              <a:effectLst/>
              <a:latin typeface="Calibri" panose="020F0502020204030204" pitchFamily="34" charset="0"/>
              <a:ea typeface="Calibri" panose="020F0502020204030204" pitchFamily="34" charset="0"/>
              <a:cs typeface="Gautami" panose="020B0502040204020203" pitchFamily="34" charset="0"/>
            </a:endParaRPr>
          </a:p>
        </p:txBody>
      </p:sp>
      <p:sp>
        <p:nvSpPr>
          <p:cNvPr id="11" name="TextBox 10">
            <a:extLst>
              <a:ext uri="{FF2B5EF4-FFF2-40B4-BE49-F238E27FC236}">
                <a16:creationId xmlns:a16="http://schemas.microsoft.com/office/drawing/2014/main" id="{1EA9EC42-443E-45C6-AFCC-4DD7738870BC}"/>
              </a:ext>
            </a:extLst>
          </p:cNvPr>
          <p:cNvSpPr txBox="1"/>
          <p:nvPr/>
        </p:nvSpPr>
        <p:spPr>
          <a:xfrm>
            <a:off x="3364822" y="5207175"/>
            <a:ext cx="5462356" cy="357534"/>
          </a:xfrm>
          <a:prstGeom prst="rect">
            <a:avLst/>
          </a:prstGeom>
          <a:noFill/>
        </p:spPr>
        <p:txBody>
          <a:bodyPr wrap="square">
            <a:spAutoFit/>
          </a:bodyPr>
          <a:lstStyle/>
          <a:p>
            <a:pPr algn="ctr">
              <a:lnSpc>
                <a:spcPct val="115000"/>
              </a:lnSpc>
              <a:spcAft>
                <a:spcPts val="1000"/>
              </a:spcAft>
            </a:pPr>
            <a:r>
              <a:rPr lang="en-IN" sz="1600" b="1" dirty="0">
                <a:effectLst/>
                <a:latin typeface="Times New Roman" panose="02020603050405020304" pitchFamily="18" charset="0"/>
                <a:ea typeface="Calibri" panose="020F0502020204030204" pitchFamily="34" charset="0"/>
                <a:cs typeface="Gautami" panose="020B0502040204020203" pitchFamily="34" charset="0"/>
              </a:rPr>
              <a:t>Department of Electrical and Electronics Engineering</a:t>
            </a:r>
            <a:endParaRPr lang="en-IN" sz="1200" dirty="0">
              <a:effectLst/>
              <a:latin typeface="Calibri" panose="020F0502020204030204" pitchFamily="34" charset="0"/>
              <a:ea typeface="Calibri" panose="020F0502020204030204" pitchFamily="34" charset="0"/>
              <a:cs typeface="Gautami" panose="020B0502040204020203" pitchFamily="34" charset="0"/>
            </a:endParaRPr>
          </a:p>
        </p:txBody>
      </p:sp>
      <p:sp>
        <p:nvSpPr>
          <p:cNvPr id="13" name="TextBox 12">
            <a:extLst>
              <a:ext uri="{FF2B5EF4-FFF2-40B4-BE49-F238E27FC236}">
                <a16:creationId xmlns:a16="http://schemas.microsoft.com/office/drawing/2014/main" id="{CFB4C47F-F56F-4184-99A0-8FDFACB7FF93}"/>
              </a:ext>
            </a:extLst>
          </p:cNvPr>
          <p:cNvSpPr txBox="1"/>
          <p:nvPr/>
        </p:nvSpPr>
        <p:spPr>
          <a:xfrm>
            <a:off x="4424409" y="2976786"/>
            <a:ext cx="3343182" cy="1061829"/>
          </a:xfrm>
          <a:prstGeom prst="rect">
            <a:avLst/>
          </a:prstGeom>
          <a:noFill/>
        </p:spPr>
        <p:txBody>
          <a:bodyPr wrap="square">
            <a:spAutoFit/>
          </a:bodyPr>
          <a:lstStyle/>
          <a:p>
            <a:pPr algn="ctr">
              <a:lnSpc>
                <a:spcPct val="150000"/>
              </a:lnSpc>
            </a:pPr>
            <a:r>
              <a:rPr lang="en-IN" sz="1800" b="0" dirty="0">
                <a:effectLst/>
                <a:latin typeface="Times New Roman" panose="02020603050405020304" pitchFamily="18" charset="0"/>
                <a:ea typeface="Times New Roman" panose="02020603050405020304" pitchFamily="18" charset="0"/>
              </a:rPr>
              <a:t>Under the esteemed guidance of</a:t>
            </a:r>
            <a:endParaRPr lang="en-IN" sz="2000" b="1" dirty="0">
              <a:effectLst/>
              <a:latin typeface="Times New Roman" panose="02020603050405020304" pitchFamily="18" charset="0"/>
              <a:ea typeface="Times New Roman" panose="02020603050405020304" pitchFamily="18" charset="0"/>
            </a:endParaRPr>
          </a:p>
          <a:p>
            <a:pPr algn="ctr">
              <a:tabLst>
                <a:tab pos="3657600" algn="l"/>
              </a:tabLst>
            </a:pPr>
            <a:r>
              <a:rPr lang="en-IN" sz="1800" b="1" dirty="0">
                <a:effectLst/>
                <a:latin typeface="Times New Roman" panose="02020603050405020304" pitchFamily="18" charset="0"/>
                <a:ea typeface="Times New Roman" panose="02020603050405020304" pitchFamily="18" charset="0"/>
                <a:cs typeface="Gautami" panose="020B0502040204020203" pitchFamily="34" charset="0"/>
              </a:rPr>
              <a:t>Mr. S. REDDY RAMESH </a:t>
            </a:r>
            <a:r>
              <a:rPr lang="en-IN" sz="1800" b="1" baseline="-25000" dirty="0">
                <a:effectLst/>
                <a:latin typeface="Times New Roman" panose="02020603050405020304" pitchFamily="18" charset="0"/>
                <a:ea typeface="Times New Roman" panose="02020603050405020304" pitchFamily="18" charset="0"/>
                <a:cs typeface="Gautami" panose="020B0502040204020203" pitchFamily="34" charset="0"/>
              </a:rPr>
              <a:t>M.Tech.,</a:t>
            </a:r>
            <a:endParaRPr lang="en-IN" sz="1200" dirty="0">
              <a:effectLst/>
              <a:latin typeface="Calibri" panose="020F0502020204030204" pitchFamily="34" charset="0"/>
              <a:ea typeface="Times New Roman" panose="02020603050405020304" pitchFamily="18" charset="0"/>
              <a:cs typeface="Gautami" panose="020B0502040204020203" pitchFamily="34" charset="0"/>
            </a:endParaRPr>
          </a:p>
          <a:p>
            <a:pPr algn="ctr"/>
            <a:r>
              <a:rPr lang="en-IN" sz="1600" dirty="0">
                <a:effectLst/>
                <a:latin typeface="Calibri" panose="020F0502020204030204" pitchFamily="34" charset="0"/>
                <a:ea typeface="Calibri" panose="020F0502020204030204" pitchFamily="34" charset="0"/>
                <a:cs typeface="Gautami" panose="020B0502040204020203" pitchFamily="34" charset="0"/>
              </a:rPr>
              <a:t>Assistant Professor </a:t>
            </a:r>
            <a:endParaRPr lang="en-IN" dirty="0"/>
          </a:p>
        </p:txBody>
      </p:sp>
      <p:sp>
        <p:nvSpPr>
          <p:cNvPr id="15" name="TextBox 14">
            <a:extLst>
              <a:ext uri="{FF2B5EF4-FFF2-40B4-BE49-F238E27FC236}">
                <a16:creationId xmlns:a16="http://schemas.microsoft.com/office/drawing/2014/main" id="{7E50A97B-8510-461B-BB97-A0E2E9492A51}"/>
              </a:ext>
            </a:extLst>
          </p:cNvPr>
          <p:cNvSpPr txBox="1"/>
          <p:nvPr/>
        </p:nvSpPr>
        <p:spPr>
          <a:xfrm>
            <a:off x="4187393" y="1470597"/>
            <a:ext cx="3817213" cy="1508105"/>
          </a:xfrm>
          <a:prstGeom prst="rect">
            <a:avLst/>
          </a:prstGeom>
          <a:noFill/>
        </p:spPr>
        <p:txBody>
          <a:bodyPr wrap="square">
            <a:spAutoFit/>
          </a:bodyPr>
          <a:lstStyle/>
          <a:p>
            <a:r>
              <a:rPr lang="en-IN" sz="1200" b="1" dirty="0">
                <a:effectLst/>
                <a:latin typeface="Times New Roman" panose="02020603050405020304" pitchFamily="18" charset="0"/>
                <a:ea typeface="Times New Roman" panose="02020603050405020304" pitchFamily="18" charset="0"/>
                <a:cs typeface="Gautami" panose="020B0502040204020203" pitchFamily="34" charset="0"/>
              </a:rPr>
              <a:t>                                                </a:t>
            </a:r>
            <a:r>
              <a:rPr lang="en-IN" sz="1200" b="1" dirty="0">
                <a:latin typeface="Times New Roman" panose="02020603050405020304" pitchFamily="18" charset="0"/>
                <a:ea typeface="Times New Roman" panose="02020603050405020304" pitchFamily="18" charset="0"/>
                <a:cs typeface="Gautami" panose="020B0502040204020203" pitchFamily="34" charset="0"/>
              </a:rPr>
              <a:t>by</a:t>
            </a:r>
            <a:endParaRPr lang="en-IN" sz="1200" b="1" dirty="0">
              <a:effectLst/>
              <a:latin typeface="Times New Roman" panose="02020603050405020304" pitchFamily="18" charset="0"/>
              <a:ea typeface="Times New Roman" panose="02020603050405020304" pitchFamily="18" charset="0"/>
              <a:cs typeface="Gautami" panose="020B0502040204020203" pitchFamily="34" charset="0"/>
            </a:endParaRPr>
          </a:p>
          <a:p>
            <a:pPr algn="ctr"/>
            <a:r>
              <a:rPr lang="en-IN" sz="1200" b="1" dirty="0">
                <a:effectLst/>
                <a:latin typeface="Times New Roman" panose="02020603050405020304" pitchFamily="18" charset="0"/>
                <a:ea typeface="Times New Roman" panose="02020603050405020304" pitchFamily="18" charset="0"/>
                <a:cs typeface="Gautami" panose="020B0502040204020203" pitchFamily="34" charset="0"/>
              </a:rPr>
              <a:t>G.CH.SAI MANIKANTA</a:t>
            </a:r>
            <a:r>
              <a:rPr lang="en-US" sz="1200" b="1" dirty="0">
                <a:effectLst/>
                <a:latin typeface="Times New Roman" panose="02020603050405020304" pitchFamily="18" charset="0"/>
                <a:ea typeface="Times New Roman" panose="02020603050405020304" pitchFamily="18" charset="0"/>
                <a:cs typeface="Gautami" panose="020B0502040204020203" pitchFamily="34" charset="0"/>
              </a:rPr>
              <a:t>     		18P35A0258</a:t>
            </a:r>
            <a:endParaRPr lang="en-IN" sz="1050" b="1" dirty="0">
              <a:effectLst/>
              <a:latin typeface="Calibri" panose="020F0502020204030204" pitchFamily="34" charset="0"/>
              <a:ea typeface="Times New Roman" panose="02020603050405020304" pitchFamily="18" charset="0"/>
              <a:cs typeface="Gautami" panose="020B0502040204020203" pitchFamily="34" charset="0"/>
            </a:endParaRPr>
          </a:p>
          <a:p>
            <a:pPr algn="ctr"/>
            <a:r>
              <a:rPr lang="en-US" sz="500" b="1" dirty="0">
                <a:effectLst/>
                <a:latin typeface="Times New Roman" panose="02020603050405020304" pitchFamily="18" charset="0"/>
                <a:ea typeface="Times New Roman" panose="02020603050405020304" pitchFamily="18" charset="0"/>
                <a:cs typeface="Gautami" panose="020B0502040204020203" pitchFamily="34" charset="0"/>
              </a:rPr>
              <a:t> </a:t>
            </a:r>
            <a:endParaRPr lang="en-IN" sz="1050" b="1" dirty="0">
              <a:effectLst/>
              <a:latin typeface="Calibri" panose="020F0502020204030204" pitchFamily="34" charset="0"/>
              <a:ea typeface="Times New Roman" panose="02020603050405020304" pitchFamily="18" charset="0"/>
              <a:cs typeface="Gautami" panose="020B0502040204020203" pitchFamily="34" charset="0"/>
            </a:endParaRPr>
          </a:p>
          <a:p>
            <a:pPr algn="ctr"/>
            <a:r>
              <a:rPr lang="en-US" sz="1200" b="1" dirty="0">
                <a:effectLst/>
                <a:latin typeface="Times New Roman" panose="02020603050405020304" pitchFamily="18" charset="0"/>
                <a:ea typeface="Times New Roman" panose="02020603050405020304" pitchFamily="18" charset="0"/>
                <a:cs typeface="Gautami" panose="020B0502040204020203" pitchFamily="34" charset="0"/>
              </a:rPr>
              <a:t>G. LEELA ABHIRAM               		18P35A0257</a:t>
            </a:r>
            <a:endParaRPr lang="en-IN" sz="1050" b="1" dirty="0">
              <a:effectLst/>
              <a:latin typeface="Calibri" panose="020F0502020204030204" pitchFamily="34" charset="0"/>
              <a:ea typeface="Times New Roman" panose="02020603050405020304" pitchFamily="18" charset="0"/>
              <a:cs typeface="Gautami" panose="020B0502040204020203" pitchFamily="34" charset="0"/>
            </a:endParaRPr>
          </a:p>
          <a:p>
            <a:pPr algn="ctr"/>
            <a:r>
              <a:rPr lang="en-US" sz="500" b="1" dirty="0">
                <a:effectLst/>
                <a:latin typeface="Times New Roman" panose="02020603050405020304" pitchFamily="18" charset="0"/>
                <a:ea typeface="Times New Roman" panose="02020603050405020304" pitchFamily="18" charset="0"/>
                <a:cs typeface="Gautami" panose="020B0502040204020203" pitchFamily="34" charset="0"/>
              </a:rPr>
              <a:t> </a:t>
            </a:r>
            <a:endParaRPr lang="en-IN" sz="1050" b="1" dirty="0">
              <a:effectLst/>
              <a:latin typeface="Calibri" panose="020F0502020204030204" pitchFamily="34" charset="0"/>
              <a:ea typeface="Times New Roman" panose="02020603050405020304" pitchFamily="18" charset="0"/>
              <a:cs typeface="Gautami" panose="020B0502040204020203" pitchFamily="34" charset="0"/>
            </a:endParaRPr>
          </a:p>
          <a:p>
            <a:pPr algn="ctr"/>
            <a:r>
              <a:rPr lang="en-IN" sz="1200" b="1" dirty="0">
                <a:effectLst/>
                <a:latin typeface="Times New Roman" panose="02020603050405020304" pitchFamily="18" charset="0"/>
                <a:ea typeface="Times New Roman" panose="02020603050405020304" pitchFamily="18" charset="0"/>
                <a:cs typeface="Gautami" panose="020B0502040204020203" pitchFamily="34" charset="0"/>
              </a:rPr>
              <a:t>S.J. VENKATA ARAVIND</a:t>
            </a:r>
            <a:r>
              <a:rPr lang="en-US" sz="1200" b="1" dirty="0">
                <a:effectLst/>
                <a:latin typeface="Times New Roman" panose="02020603050405020304" pitchFamily="18" charset="0"/>
                <a:ea typeface="Times New Roman" panose="02020603050405020304" pitchFamily="18" charset="0"/>
                <a:cs typeface="Gautami" panose="020B0502040204020203" pitchFamily="34" charset="0"/>
              </a:rPr>
              <a:t>              	            18P35A0276</a:t>
            </a:r>
            <a:endParaRPr lang="en-IN" sz="1050" b="1" dirty="0">
              <a:effectLst/>
              <a:latin typeface="Calibri" panose="020F0502020204030204" pitchFamily="34" charset="0"/>
              <a:ea typeface="Times New Roman" panose="02020603050405020304" pitchFamily="18" charset="0"/>
              <a:cs typeface="Gautami" panose="020B0502040204020203" pitchFamily="34" charset="0"/>
            </a:endParaRPr>
          </a:p>
          <a:p>
            <a:pPr algn="ctr"/>
            <a:r>
              <a:rPr lang="en-US" sz="500" b="1" dirty="0">
                <a:effectLst/>
                <a:latin typeface="Times New Roman" panose="02020603050405020304" pitchFamily="18" charset="0"/>
                <a:ea typeface="Times New Roman" panose="02020603050405020304" pitchFamily="18" charset="0"/>
                <a:cs typeface="Gautami" panose="020B0502040204020203" pitchFamily="34" charset="0"/>
              </a:rPr>
              <a:t> </a:t>
            </a:r>
            <a:endParaRPr lang="en-IN" sz="1050" b="1" dirty="0">
              <a:effectLst/>
              <a:latin typeface="Calibri" panose="020F0502020204030204" pitchFamily="34" charset="0"/>
              <a:ea typeface="Times New Roman" panose="02020603050405020304" pitchFamily="18" charset="0"/>
              <a:cs typeface="Gautami" panose="020B0502040204020203" pitchFamily="34" charset="0"/>
            </a:endParaRPr>
          </a:p>
          <a:p>
            <a:pPr algn="ctr"/>
            <a:r>
              <a:rPr lang="en-IN" sz="1200" b="1" dirty="0">
                <a:effectLst/>
                <a:latin typeface="Times New Roman" panose="02020603050405020304" pitchFamily="18" charset="0"/>
                <a:ea typeface="Times New Roman" panose="02020603050405020304" pitchFamily="18" charset="0"/>
                <a:cs typeface="Gautami" panose="020B0502040204020203" pitchFamily="34" charset="0"/>
              </a:rPr>
              <a:t>N. SUMAN RAJU</a:t>
            </a:r>
            <a:r>
              <a:rPr lang="en-US" sz="1200" b="1" dirty="0">
                <a:effectLst/>
                <a:latin typeface="Times New Roman" panose="02020603050405020304" pitchFamily="18" charset="0"/>
                <a:ea typeface="Times New Roman" panose="02020603050405020304" pitchFamily="18" charset="0"/>
                <a:cs typeface="Gautami" panose="020B0502040204020203" pitchFamily="34" charset="0"/>
              </a:rPr>
              <a:t>             			18P35A0270</a:t>
            </a:r>
            <a:endParaRPr lang="en-IN" sz="1050" b="1" dirty="0">
              <a:effectLst/>
              <a:latin typeface="Calibri" panose="020F0502020204030204" pitchFamily="34" charset="0"/>
              <a:ea typeface="Times New Roman" panose="02020603050405020304" pitchFamily="18" charset="0"/>
              <a:cs typeface="Gautami" panose="020B0502040204020203" pitchFamily="34" charset="0"/>
            </a:endParaRPr>
          </a:p>
          <a:p>
            <a:pPr algn="ctr"/>
            <a:r>
              <a:rPr lang="en-US" sz="500" b="1" dirty="0">
                <a:effectLst/>
                <a:latin typeface="Times New Roman" panose="02020603050405020304" pitchFamily="18" charset="0"/>
                <a:ea typeface="Times New Roman" panose="02020603050405020304" pitchFamily="18" charset="0"/>
                <a:cs typeface="Gautami" panose="020B0502040204020203" pitchFamily="34" charset="0"/>
              </a:rPr>
              <a:t> </a:t>
            </a:r>
            <a:endParaRPr lang="en-IN" sz="1050" b="1" dirty="0">
              <a:effectLst/>
              <a:latin typeface="Calibri" panose="020F0502020204030204" pitchFamily="34" charset="0"/>
              <a:ea typeface="Times New Roman" panose="02020603050405020304" pitchFamily="18" charset="0"/>
              <a:cs typeface="Gautami" panose="020B0502040204020203" pitchFamily="34" charset="0"/>
            </a:endParaRPr>
          </a:p>
          <a:p>
            <a:pPr algn="ctr"/>
            <a:r>
              <a:rPr lang="en-IN" sz="1200" b="1" dirty="0">
                <a:effectLst/>
                <a:latin typeface="Times New Roman" panose="02020603050405020304" pitchFamily="18" charset="0"/>
                <a:ea typeface="Calibri" panose="020F0502020204030204" pitchFamily="34" charset="0"/>
                <a:cs typeface="Gautami" panose="020B0502040204020203" pitchFamily="34" charset="0"/>
              </a:rPr>
              <a:t>A. VARA PRASAD</a:t>
            </a:r>
            <a:r>
              <a:rPr lang="en-US" sz="1200" b="1" dirty="0">
                <a:effectLst/>
                <a:latin typeface="Times New Roman" panose="02020603050405020304" pitchFamily="18" charset="0"/>
                <a:ea typeface="Calibri" panose="020F0502020204030204" pitchFamily="34" charset="0"/>
                <a:cs typeface="Gautami" panose="020B0502040204020203" pitchFamily="34" charset="0"/>
              </a:rPr>
              <a:t>               			</a:t>
            </a:r>
            <a:r>
              <a:rPr lang="en-IN" sz="1200" b="1" dirty="0">
                <a:effectLst/>
                <a:latin typeface="Times New Roman" panose="02020603050405020304" pitchFamily="18" charset="0"/>
                <a:ea typeface="Calibri" panose="020F0502020204030204" pitchFamily="34" charset="0"/>
                <a:cs typeface="Gautami" panose="020B0502040204020203" pitchFamily="34" charset="0"/>
              </a:rPr>
              <a:t>17P35A0201</a:t>
            </a:r>
            <a:endParaRPr lang="en-IN" sz="1200" b="1" dirty="0"/>
          </a:p>
        </p:txBody>
      </p:sp>
      <p:sp>
        <p:nvSpPr>
          <p:cNvPr id="17" name="TextBox 16">
            <a:extLst>
              <a:ext uri="{FF2B5EF4-FFF2-40B4-BE49-F238E27FC236}">
                <a16:creationId xmlns:a16="http://schemas.microsoft.com/office/drawing/2014/main" id="{A41A7EFF-B55F-4C19-9455-5D7165166EC0}"/>
              </a:ext>
            </a:extLst>
          </p:cNvPr>
          <p:cNvSpPr txBox="1"/>
          <p:nvPr/>
        </p:nvSpPr>
        <p:spPr>
          <a:xfrm>
            <a:off x="3048739" y="485171"/>
            <a:ext cx="6094520" cy="878895"/>
          </a:xfrm>
          <a:prstGeom prst="rect">
            <a:avLst/>
          </a:prstGeom>
          <a:noFill/>
        </p:spPr>
        <p:txBody>
          <a:bodyPr wrap="square">
            <a:spAutoFit/>
          </a:bodyPr>
          <a:lstStyle/>
          <a:p>
            <a:pPr algn="ctr">
              <a:lnSpc>
                <a:spcPct val="150000"/>
              </a:lnSpc>
              <a:spcAft>
                <a:spcPts val="1000"/>
              </a:spcAft>
            </a:pPr>
            <a:r>
              <a:rPr lang="en-IN" b="1" dirty="0">
                <a:effectLst/>
                <a:latin typeface="Times New Roman" panose="02020603050405020304" pitchFamily="18" charset="0"/>
                <a:ea typeface="Calibri" panose="020F0502020204030204" pitchFamily="34" charset="0"/>
                <a:cs typeface="Gautami" panose="020B0502040204020203" pitchFamily="34" charset="0"/>
              </a:rPr>
              <a:t>AUTOMATED COVID TEMPERATURE BASED GATE OPENING AND VISITOR COUNTER SYSTEM</a:t>
            </a:r>
            <a:endParaRPr lang="en-IN" sz="1100" dirty="0">
              <a:effectLst/>
              <a:latin typeface="Calibri" panose="020F0502020204030204" pitchFamily="34" charset="0"/>
              <a:ea typeface="Calibri" panose="020F0502020204030204" pitchFamily="34" charset="0"/>
              <a:cs typeface="Gautami" panose="020B0502040204020203" pitchFamily="34" charset="0"/>
            </a:endParaRPr>
          </a:p>
        </p:txBody>
      </p:sp>
    </p:spTree>
    <p:extLst>
      <p:ext uri="{BB962C8B-B14F-4D97-AF65-F5344CB8AC3E}">
        <p14:creationId xmlns:p14="http://schemas.microsoft.com/office/powerpoint/2010/main" val="34409008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7261FC-355D-4071-AB4E-3C2019671191}"/>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REAL PROJECT</a:t>
            </a:r>
          </a:p>
        </p:txBody>
      </p:sp>
      <p:pic>
        <p:nvPicPr>
          <p:cNvPr id="5" name="Content Placeholder 4">
            <a:extLst>
              <a:ext uri="{FF2B5EF4-FFF2-40B4-BE49-F238E27FC236}">
                <a16:creationId xmlns:a16="http://schemas.microsoft.com/office/drawing/2014/main" id="{008B1405-7F03-4BFF-9456-3D24B2AD78F9}"/>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395458" y="1837385"/>
            <a:ext cx="9401084" cy="4341473"/>
          </a:xfrm>
        </p:spPr>
      </p:pic>
    </p:spTree>
    <p:extLst>
      <p:ext uri="{BB962C8B-B14F-4D97-AF65-F5344CB8AC3E}">
        <p14:creationId xmlns:p14="http://schemas.microsoft.com/office/powerpoint/2010/main" val="11509182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9" name="Title 1"/>
          <p:cNvSpPr>
            <a:spLocks noGrp="1"/>
          </p:cNvSpPr>
          <p:nvPr>
            <p:ph type="title"/>
          </p:nvPr>
        </p:nvSpPr>
        <p:spPr/>
        <p:txBody>
          <a:bodyPr/>
          <a:lstStyle/>
          <a:p>
            <a:r>
              <a:rPr lang="en-US" dirty="0">
                <a:latin typeface="Times New Roman"/>
                <a:cs typeface="Times New Roman"/>
              </a:rPr>
              <a:t>ADVANTAGES</a:t>
            </a:r>
            <a:endParaRPr lang="en-IN" dirty="0">
              <a:latin typeface="Times New Roman"/>
              <a:cs typeface="Times New Roman"/>
            </a:endParaRPr>
          </a:p>
        </p:txBody>
      </p:sp>
      <p:sp>
        <p:nvSpPr>
          <p:cNvPr id="1048610" name="Content Placeholder 2"/>
          <p:cNvSpPr>
            <a:spLocks noGrp="1"/>
          </p:cNvSpPr>
          <p:nvPr>
            <p:ph idx="1"/>
          </p:nvPr>
        </p:nvSpPr>
        <p:spPr/>
        <p:txBody>
          <a:bodyPr>
            <a:normAutofit lnSpcReduction="10000"/>
          </a:bodyPr>
          <a:lstStyle/>
          <a:p>
            <a:pPr>
              <a:buFont typeface="Wingdings" panose="05000000000000000000" pitchFamily="2" charset="2"/>
              <a:buChar char="ü"/>
            </a:pPr>
            <a:r>
              <a:rPr lang="zh-CN" altLang="en-US" sz="2400" dirty="0">
                <a:latin typeface="Times New Roman"/>
                <a:cs typeface="Times New Roman"/>
              </a:rPr>
              <a:t>Easy to Implement </a:t>
            </a:r>
            <a:r>
              <a:rPr lang="en-US" altLang="en-GB" sz="2400" dirty="0">
                <a:latin typeface="Times New Roman"/>
                <a:cs typeface="Times New Roman"/>
              </a:rPr>
              <a:t>near any existing entries.  </a:t>
            </a:r>
            <a:endParaRPr lang="zh-CN" altLang="en-US" sz="2400" dirty="0">
              <a:latin typeface="Times New Roman"/>
              <a:cs typeface="Times New Roman"/>
            </a:endParaRPr>
          </a:p>
          <a:p>
            <a:pPr>
              <a:buFont typeface="Wingdings" panose="05000000000000000000" pitchFamily="2" charset="2"/>
              <a:buChar char="ü"/>
            </a:pPr>
            <a:r>
              <a:rPr lang="zh-CN" altLang="en-US" sz="2400" dirty="0">
                <a:latin typeface="Times New Roman"/>
                <a:cs typeface="Times New Roman"/>
              </a:rPr>
              <a:t>Help</a:t>
            </a:r>
            <a:r>
              <a:rPr lang="en-US" altLang="en-GB" sz="2400" dirty="0">
                <a:latin typeface="Times New Roman"/>
                <a:cs typeface="Times New Roman"/>
              </a:rPr>
              <a:t>s</a:t>
            </a:r>
            <a:r>
              <a:rPr lang="zh-CN" altLang="en-US" sz="2400" dirty="0">
                <a:latin typeface="Times New Roman"/>
                <a:cs typeface="Times New Roman"/>
              </a:rPr>
              <a:t> to maintain COVID Norms, </a:t>
            </a:r>
            <a:r>
              <a:rPr lang="en-US" altLang="en-GB" sz="2400" dirty="0">
                <a:latin typeface="Times New Roman"/>
                <a:cs typeface="Times New Roman"/>
              </a:rPr>
              <a:t>by restricting the persons with high temperature. </a:t>
            </a:r>
          </a:p>
          <a:p>
            <a:pPr>
              <a:buFont typeface="Wingdings" panose="05000000000000000000" pitchFamily="2" charset="2"/>
              <a:buChar char="ü"/>
            </a:pPr>
            <a:r>
              <a:rPr lang="en-IN" sz="2400" b="0" dirty="0">
                <a:effectLst/>
                <a:latin typeface="Times New Roman" panose="02020603050405020304" pitchFamily="18" charset="0"/>
                <a:ea typeface="Times New Roman" panose="02020603050405020304" pitchFamily="18" charset="0"/>
                <a:cs typeface="Times New Roman" panose="02020603050405020304" pitchFamily="18" charset="0"/>
              </a:rPr>
              <a:t>It can replace thermal guns.</a:t>
            </a:r>
            <a:endParaRPr lang="en-IN" sz="2400" b="1"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Easy configuration and setup process</a:t>
            </a:r>
            <a:endParaRPr lang="en-US" sz="3200" dirty="0">
              <a:latin typeface="Times New Roman" panose="02020603050405020304" pitchFamily="18" charset="0"/>
              <a:ea typeface="Calibri" panose="020F0502020204030204" pitchFamily="34" charset="0"/>
              <a:cs typeface="Times New Roman" panose="02020603050405020304" pitchFamily="18" charset="0"/>
            </a:endParaRPr>
          </a:p>
          <a:p>
            <a:pPr>
              <a:buFont typeface="Wingdings" panose="05000000000000000000" pitchFamily="2" charset="2"/>
              <a:buChar char="ü"/>
            </a:pPr>
            <a:r>
              <a:rPr lang="en-IN" sz="2400" b="0" dirty="0">
                <a:effectLst/>
                <a:latin typeface="Times New Roman" panose="02020603050405020304" pitchFamily="18" charset="0"/>
                <a:ea typeface="Times New Roman" panose="02020603050405020304" pitchFamily="18" charset="0"/>
                <a:cs typeface="Times New Roman" panose="02020603050405020304" pitchFamily="18" charset="0"/>
              </a:rPr>
              <a:t>On-board or cloud data reporting to shield from future liability.</a:t>
            </a:r>
          </a:p>
          <a:p>
            <a:pPr>
              <a:buFont typeface="Wingdings" panose="05000000000000000000" pitchFamily="2" charset="2"/>
              <a:buChar char="ü"/>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This is done at low cost and very economical.</a:t>
            </a:r>
          </a:p>
          <a:p>
            <a:pPr>
              <a:buFont typeface="Wingdings" panose="05000000000000000000" pitchFamily="2" charset="2"/>
              <a:buChar char="ü"/>
            </a:pPr>
            <a:r>
              <a:rPr lang="en-IN" sz="2400" b="0" dirty="0">
                <a:effectLst/>
                <a:latin typeface="Times New Roman" panose="02020603050405020304" pitchFamily="18" charset="0"/>
                <a:ea typeface="Times New Roman" panose="02020603050405020304" pitchFamily="18" charset="0"/>
              </a:rPr>
              <a:t>We are having a IOT based application so we can monitor from our android phones itself.</a:t>
            </a:r>
            <a:endParaRPr lang="en-IN" sz="2400" b="1" dirty="0">
              <a:effectLst/>
              <a:latin typeface="Times New Roman" panose="02020603050405020304" pitchFamily="18" charset="0"/>
              <a:ea typeface="Times New Roman" panose="02020603050405020304" pitchFamily="18" charset="0"/>
            </a:endParaRPr>
          </a:p>
          <a:p>
            <a:pPr>
              <a:buFont typeface="Wingdings" panose="05000000000000000000" pitchFamily="2" charset="2"/>
              <a:buChar char="ü"/>
            </a:pP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pPr>
              <a:buFont typeface="Wingdings" panose="05000000000000000000" pitchFamily="2" charset="2"/>
              <a:buChar char="ü"/>
            </a:pPr>
            <a:endParaRPr lang="en-US" altLang="en-GB" sz="2400" dirty="0">
              <a:latin typeface="Times New Roman"/>
              <a:cs typeface="Times New Roman"/>
            </a:endParaRPr>
          </a:p>
          <a:p>
            <a:pPr>
              <a:buFont typeface="Wingdings" panose="05000000000000000000" pitchFamily="2" charset="2"/>
              <a:buChar char="ü"/>
            </a:pPr>
            <a:endParaRPr lang="en-US" altLang="en-GB" sz="2400" dirty="0">
              <a:latin typeface="Times New Roman"/>
              <a:cs typeface="Times New Roman"/>
            </a:endParaRPr>
          </a:p>
          <a:p>
            <a:pPr>
              <a:buFont typeface="Wingdings" panose="05000000000000000000" pitchFamily="2" charset="2"/>
              <a:buChar char="ü"/>
            </a:pPr>
            <a:endParaRPr lang="en-US" altLang="en-GB" sz="2400" dirty="0">
              <a:latin typeface="Times New Roman"/>
              <a:cs typeface="Times New Roman"/>
            </a:endParaRPr>
          </a:p>
          <a:p>
            <a:pPr>
              <a:buFont typeface="Wingdings" panose="05000000000000000000" pitchFamily="2" charset="2"/>
              <a:buChar char="ü"/>
            </a:pPr>
            <a:endParaRPr lang="zh-CN" altLang="en-US" sz="2400" dirty="0">
              <a:latin typeface="Times New Roman"/>
              <a:cs typeface="Times New Roman"/>
            </a:endParaRPr>
          </a:p>
          <a:p>
            <a:pPr marL="90488" indent="0" algn="just">
              <a:buNone/>
            </a:pPr>
            <a:endParaRPr lang="en-US" sz="2400" dirty="0">
              <a:latin typeface="Times New Roman"/>
              <a:cs typeface="Times New Roman"/>
            </a:endParaRPr>
          </a:p>
          <a:p>
            <a:pPr marL="90488" indent="439738" algn="just">
              <a:buFont typeface="Wingdings" panose="05000000000000000000" pitchFamily="2" charset="2"/>
              <a:buChar char="Ø"/>
            </a:pPr>
            <a:endParaRPr lang="en-IN" sz="2800" dirty="0">
              <a:latin typeface="Times New Roman"/>
              <a:cs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7BEDC1-F265-4F85-9A36-3AE632C44F46}"/>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ADVANTAGES</a:t>
            </a:r>
          </a:p>
        </p:txBody>
      </p:sp>
      <p:sp>
        <p:nvSpPr>
          <p:cNvPr id="3" name="Content Placeholder 2">
            <a:extLst>
              <a:ext uri="{FF2B5EF4-FFF2-40B4-BE49-F238E27FC236}">
                <a16:creationId xmlns:a16="http://schemas.microsoft.com/office/drawing/2014/main" id="{BDBD594C-2751-4AA0-8D8C-949322E40853}"/>
              </a:ext>
            </a:extLst>
          </p:cNvPr>
          <p:cNvSpPr>
            <a:spLocks noGrp="1"/>
          </p:cNvSpPr>
          <p:nvPr>
            <p:ph idx="1"/>
          </p:nvPr>
        </p:nvSpPr>
        <p:spPr/>
        <p:txBody>
          <a:bodyPr>
            <a:normAutofit/>
          </a:bodyPr>
          <a:lstStyle/>
          <a:p>
            <a:pPr>
              <a:buFont typeface="Wingdings" panose="05000000000000000000" pitchFamily="2" charset="2"/>
              <a:buChar char="ü"/>
            </a:pPr>
            <a:r>
              <a:rPr lang="en-IN" sz="2400" b="0" dirty="0">
                <a:effectLst/>
                <a:latin typeface="Times New Roman" panose="02020603050405020304" pitchFamily="18" charset="0"/>
                <a:ea typeface="Times New Roman" panose="02020603050405020304" pitchFamily="18" charset="0"/>
              </a:rPr>
              <a:t>Temperature can be scanned so that when we use at hospital premises, we can have healthy and safe roaming of visitors.</a:t>
            </a:r>
          </a:p>
          <a:p>
            <a:pPr>
              <a:buFont typeface="Wingdings" panose="05000000000000000000" pitchFamily="2" charset="2"/>
              <a:buChar char="ü"/>
            </a:pPr>
            <a:r>
              <a:rPr lang="en-IN" sz="2400" b="0" dirty="0">
                <a:effectLst/>
                <a:latin typeface="Times New Roman" panose="02020603050405020304" pitchFamily="18" charset="0"/>
                <a:ea typeface="Times New Roman" panose="02020603050405020304" pitchFamily="18" charset="0"/>
              </a:rPr>
              <a:t>This project has a capability of counting number of visitors or persons that crossed the gate or the entrance or the exit. So that we can have a real time monitoring.</a:t>
            </a:r>
            <a:endParaRPr lang="en-IN" sz="2400" b="1" dirty="0">
              <a:effectLst/>
              <a:latin typeface="Times New Roman" panose="02020603050405020304" pitchFamily="18" charset="0"/>
              <a:ea typeface="Times New Roman" panose="02020603050405020304" pitchFamily="18" charset="0"/>
            </a:endParaRPr>
          </a:p>
          <a:p>
            <a:pPr>
              <a:buFont typeface="Wingdings" panose="05000000000000000000" pitchFamily="2" charset="2"/>
              <a:buChar char="ü"/>
            </a:pPr>
            <a:endParaRPr lang="en-IN" sz="2400" b="1" dirty="0">
              <a:effectLst/>
              <a:latin typeface="Times New Roman" panose="02020603050405020304" pitchFamily="18" charset="0"/>
              <a:ea typeface="Times New Roman" panose="02020603050405020304" pitchFamily="18" charset="0"/>
            </a:endParaRPr>
          </a:p>
          <a:p>
            <a:pPr>
              <a:buFont typeface="Wingdings" panose="05000000000000000000" pitchFamily="2" charset="2"/>
              <a:buChar char="ü"/>
            </a:pP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pPr>
              <a:buFont typeface="Wingdings" panose="05000000000000000000" pitchFamily="2" charset="2"/>
              <a:buChar char="ü"/>
            </a:pPr>
            <a:endParaRPr lang="en-US" sz="2800" dirty="0">
              <a:effectLst/>
              <a:latin typeface="Times New Roman" panose="02020603050405020304" pitchFamily="18" charset="0"/>
              <a:ea typeface="Calibri" panose="020F0502020204030204" pitchFamily="34" charset="0"/>
              <a:cs typeface="Times New Roman" panose="02020603050405020304" pitchFamily="18" charset="0"/>
            </a:endParaRPr>
          </a:p>
          <a:p>
            <a:pPr>
              <a:buFont typeface="Wingdings" panose="05000000000000000000" pitchFamily="2" charset="2"/>
              <a:buChar char="ü"/>
            </a:pPr>
            <a:endParaRPr lang="en-IN" sz="2400" b="1"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buFont typeface="Wingdings" panose="05000000000000000000" pitchFamily="2" charset="2"/>
              <a:buChar char="ü"/>
            </a:pPr>
            <a:endParaRPr lang="en-US" altLang="en-GB" sz="2400" dirty="0">
              <a:latin typeface="Times New Roman"/>
              <a:cs typeface="Times New Roman"/>
            </a:endParaRPr>
          </a:p>
          <a:p>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834504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1" name="Title 1"/>
          <p:cNvSpPr>
            <a:spLocks noGrp="1"/>
          </p:cNvSpPr>
          <p:nvPr>
            <p:ph type="title"/>
          </p:nvPr>
        </p:nvSpPr>
        <p:spPr/>
        <p:txBody>
          <a:bodyPr/>
          <a:lstStyle/>
          <a:p>
            <a:r>
              <a:rPr lang="en-US" dirty="0">
                <a:latin typeface="Times New Roman"/>
                <a:cs typeface="Times New Roman"/>
              </a:rPr>
              <a:t>LIMITATIONS</a:t>
            </a:r>
            <a:endParaRPr lang="en-IN" dirty="0">
              <a:latin typeface="Times New Roman"/>
              <a:cs typeface="Times New Roman"/>
            </a:endParaRPr>
          </a:p>
        </p:txBody>
      </p:sp>
      <p:sp>
        <p:nvSpPr>
          <p:cNvPr id="1048612" name="Content Placeholder 2"/>
          <p:cNvSpPr>
            <a:spLocks noGrp="1"/>
          </p:cNvSpPr>
          <p:nvPr>
            <p:ph idx="1"/>
          </p:nvPr>
        </p:nvSpPr>
        <p:spPr>
          <a:xfrm>
            <a:off x="1097280" y="1851524"/>
            <a:ext cx="10058400" cy="4023360"/>
          </a:xfrm>
        </p:spPr>
        <p:txBody>
          <a:bodyPr>
            <a:normAutofit fontScale="70000" lnSpcReduction="20000"/>
          </a:bodyPr>
          <a:lstStyle/>
          <a:p>
            <a:pPr marL="90488" indent="0">
              <a:buNone/>
            </a:pPr>
            <a:endParaRPr lang="en-US" dirty="0">
              <a:latin typeface="Times New Roman"/>
              <a:cs typeface="Times New Roman"/>
            </a:endParaRPr>
          </a:p>
          <a:p>
            <a:pPr>
              <a:buFont typeface="Wingdings" panose="05000000000000000000" pitchFamily="2" charset="2"/>
              <a:buChar char="ü"/>
            </a:pPr>
            <a:r>
              <a:rPr lang="zh-CN" altLang="en-US" sz="3400" dirty="0">
                <a:latin typeface="Times New Roman" panose="02020603050405020304" pitchFamily="18" charset="0"/>
                <a:cs typeface="Times New Roman" panose="02020603050405020304" pitchFamily="18" charset="0"/>
              </a:rPr>
              <a:t>The personnel are not well trained on using temperature scanner devices.</a:t>
            </a:r>
          </a:p>
          <a:p>
            <a:pPr>
              <a:buFont typeface="Wingdings" panose="05000000000000000000" pitchFamily="2" charset="2"/>
              <a:buChar char="ü"/>
            </a:pPr>
            <a:r>
              <a:rPr lang="zh-CN" altLang="en-US" sz="3400" dirty="0">
                <a:latin typeface="Times New Roman" panose="02020603050405020304" pitchFamily="18" charset="0"/>
                <a:cs typeface="Times New Roman" panose="02020603050405020304" pitchFamily="18" charset="0"/>
              </a:rPr>
              <a:t>There is human error in reading values</a:t>
            </a:r>
            <a:r>
              <a:rPr lang="en-US" altLang="en-GB" sz="3400" dirty="0">
                <a:latin typeface="Times New Roman" panose="02020603050405020304" pitchFamily="18" charset="0"/>
                <a:cs typeface="Times New Roman" panose="02020603050405020304" pitchFamily="18" charset="0"/>
              </a:rPr>
              <a:t>.</a:t>
            </a:r>
            <a:endParaRPr lang="zh-CN" altLang="en-US" sz="3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ü"/>
            </a:pPr>
            <a:r>
              <a:rPr lang="zh-CN" altLang="en-US" sz="3400" dirty="0">
                <a:latin typeface="Times New Roman" panose="02020603050405020304" pitchFamily="18" charset="0"/>
                <a:cs typeface="Times New Roman" panose="02020603050405020304" pitchFamily="18" charset="0"/>
              </a:rPr>
              <a:t>Manual scanning system is not suitable for large crowds</a:t>
            </a:r>
            <a:r>
              <a:rPr lang="en-IN" altLang="zh-CN" sz="3400" dirty="0">
                <a:latin typeface="Times New Roman" panose="02020603050405020304" pitchFamily="18" charset="0"/>
                <a:cs typeface="Times New Roman" panose="02020603050405020304" pitchFamily="18" charset="0"/>
              </a:rPr>
              <a:t>.</a:t>
            </a:r>
          </a:p>
          <a:p>
            <a:pPr>
              <a:buFont typeface="Wingdings" panose="05000000000000000000" pitchFamily="2" charset="2"/>
              <a:buChar char="ü"/>
            </a:pPr>
            <a:r>
              <a:rPr lang="en-US" sz="3400" dirty="0">
                <a:latin typeface="Times New Roman" panose="02020603050405020304" pitchFamily="18" charset="0"/>
                <a:cs typeface="Times New Roman" panose="02020603050405020304" pitchFamily="18" charset="0"/>
              </a:rPr>
              <a:t>Can be temporarily affected by frost, moisture, dust, fog, smoke or other    particles in the air.</a:t>
            </a:r>
          </a:p>
          <a:p>
            <a:pPr>
              <a:buFont typeface="Wingdings" panose="05000000000000000000" pitchFamily="2" charset="2"/>
              <a:buChar char="ü"/>
            </a:pPr>
            <a:r>
              <a:rPr lang="en-US" sz="3400" dirty="0">
                <a:latin typeface="Times New Roman" panose="02020603050405020304" pitchFamily="18" charset="0"/>
                <a:cs typeface="Times New Roman" panose="02020603050405020304" pitchFamily="18" charset="0"/>
              </a:rPr>
              <a:t>By this man power can be reduced so that employment shortage will occurs.</a:t>
            </a:r>
          </a:p>
          <a:p>
            <a:pPr>
              <a:buFont typeface="Wingdings" panose="05000000000000000000" pitchFamily="2" charset="2"/>
              <a:buChar char="ü"/>
            </a:pPr>
            <a:r>
              <a:rPr lang="en-US" sz="3400" dirty="0">
                <a:latin typeface="Times New Roman" panose="02020603050405020304" pitchFamily="18" charset="0"/>
                <a:cs typeface="Times New Roman" panose="02020603050405020304" pitchFamily="18" charset="0"/>
              </a:rPr>
              <a:t>Distance can affect the IR scanner(temperature).</a:t>
            </a:r>
          </a:p>
          <a:p>
            <a:pPr>
              <a:buFont typeface="Wingdings" panose="05000000000000000000" pitchFamily="2" charset="2"/>
              <a:buChar char="ü"/>
            </a:pPr>
            <a:r>
              <a:rPr lang="zh-CN" altLang="en-US" sz="3400" dirty="0">
                <a:latin typeface="Times New Roman" panose="02020603050405020304" pitchFamily="18" charset="0"/>
                <a:cs typeface="Times New Roman" panose="02020603050405020304" pitchFamily="18" charset="0"/>
              </a:rPr>
              <a:t>Allow only Low Temperature (Below 98.5F) person to enter the Premises</a:t>
            </a:r>
            <a:r>
              <a:rPr lang="en-US" altLang="en-GB" sz="3400" dirty="0">
                <a:latin typeface="Times New Roman" panose="02020603050405020304" pitchFamily="18" charset="0"/>
                <a:cs typeface="Times New Roman" panose="02020603050405020304" pitchFamily="18" charset="0"/>
              </a:rPr>
              <a:t>.</a:t>
            </a:r>
          </a:p>
          <a:p>
            <a:pPr>
              <a:buFont typeface="Wingdings" panose="05000000000000000000" pitchFamily="2" charset="2"/>
              <a:buChar char="ü"/>
            </a:pPr>
            <a:endParaRPr lang="en-IN" sz="1800" b="1" dirty="0">
              <a:effectLst/>
              <a:latin typeface="Times New Roman" panose="02020603050405020304" pitchFamily="18" charset="0"/>
              <a:ea typeface="Times New Roman" panose="02020603050405020304" pitchFamily="18" charset="0"/>
            </a:endParaRPr>
          </a:p>
          <a:p>
            <a:pPr>
              <a:buFont typeface="Wingdings" panose="05000000000000000000" pitchFamily="2" charset="2"/>
              <a:buChar char="ü"/>
            </a:pPr>
            <a:endParaRPr lang="zh-CN" altLang="en-US" sz="3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ü"/>
            </a:pPr>
            <a:endParaRPr lang="en-IN" sz="2400" dirty="0">
              <a:latin typeface="Times New Roman"/>
              <a:cs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3" name="Title 1"/>
          <p:cNvSpPr>
            <a:spLocks noGrp="1"/>
          </p:cNvSpPr>
          <p:nvPr>
            <p:ph type="title"/>
          </p:nvPr>
        </p:nvSpPr>
        <p:spPr/>
        <p:txBody>
          <a:bodyPr/>
          <a:lstStyle/>
          <a:p>
            <a:r>
              <a:rPr lang="en-US" dirty="0">
                <a:latin typeface="Times New Roman"/>
                <a:cs typeface="Times New Roman"/>
              </a:rPr>
              <a:t>APPLICATIONS</a:t>
            </a:r>
            <a:endParaRPr lang="en-IN" dirty="0">
              <a:latin typeface="Times New Roman"/>
              <a:cs typeface="Times New Roman"/>
            </a:endParaRPr>
          </a:p>
        </p:txBody>
      </p:sp>
      <p:sp>
        <p:nvSpPr>
          <p:cNvPr id="1048614" name="Content Placeholder 2"/>
          <p:cNvSpPr>
            <a:spLocks noGrp="1"/>
          </p:cNvSpPr>
          <p:nvPr>
            <p:ph idx="1"/>
          </p:nvPr>
        </p:nvSpPr>
        <p:spPr>
          <a:xfrm>
            <a:off x="1097280" y="1957051"/>
            <a:ext cx="10058400" cy="4023360"/>
          </a:xfrm>
        </p:spPr>
        <p:txBody>
          <a:bodyPr>
            <a:normAutofit/>
          </a:bodyPr>
          <a:lstStyle/>
          <a:p>
            <a:pPr marL="137944" indent="0" algn="just">
              <a:buNone/>
            </a:pPr>
            <a:r>
              <a:rPr lang="en-US" altLang="en-GB" sz="3200" dirty="0">
                <a:latin typeface="Times New Roman" panose="02020603050405020304" pitchFamily="18" charset="0"/>
                <a:cs typeface="Times New Roman" panose="02020603050405020304" pitchFamily="18" charset="0"/>
              </a:rPr>
              <a:t>It</a:t>
            </a:r>
            <a:r>
              <a:rPr lang="en-US" sz="3200" dirty="0">
                <a:latin typeface="Times New Roman" panose="02020603050405020304" pitchFamily="18" charset="0"/>
                <a:cs typeface="Times New Roman" panose="02020603050405020304" pitchFamily="18" charset="0"/>
              </a:rPr>
              <a:t> helps in following</a:t>
            </a:r>
            <a:r>
              <a:rPr lang="en-US" altLang="en-GB" sz="3200" dirty="0">
                <a:latin typeface="Times New Roman" panose="02020603050405020304" pitchFamily="18" charset="0"/>
                <a:cs typeface="Times New Roman" panose="02020603050405020304" pitchFamily="18" charset="0"/>
              </a:rPr>
              <a:t> the</a:t>
            </a:r>
            <a:r>
              <a:rPr lang="en-US" sz="3200" dirty="0">
                <a:latin typeface="Times New Roman" panose="02020603050405020304" pitchFamily="18" charset="0"/>
                <a:cs typeface="Times New Roman" panose="02020603050405020304" pitchFamily="18" charset="0"/>
              </a:rPr>
              <a:t> covid norms near</a:t>
            </a:r>
            <a:r>
              <a:rPr lang="en-US" altLang="en-GB" sz="3200" dirty="0">
                <a:latin typeface="Times New Roman" panose="02020603050405020304" pitchFamily="18" charset="0"/>
                <a:cs typeface="Times New Roman" panose="02020603050405020304" pitchFamily="18" charset="0"/>
              </a:rPr>
              <a:t>:</a:t>
            </a:r>
            <a:endParaRPr lang="en-IN" sz="32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v"/>
            </a:pPr>
            <a:r>
              <a:rPr lang="en-US" altLang="en-GB" sz="3200" dirty="0">
                <a:latin typeface="Times New Roman" panose="02020603050405020304" pitchFamily="18" charset="0"/>
                <a:cs typeface="Times New Roman" panose="02020603050405020304" pitchFamily="18" charset="0"/>
              </a:rPr>
              <a:t>schools, colleges and educational institutions. </a:t>
            </a:r>
            <a:endParaRPr lang="en-IN" sz="32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v"/>
            </a:pPr>
            <a:r>
              <a:rPr lang="en-US" altLang="en-GB" sz="3200" dirty="0">
                <a:latin typeface="Times New Roman" panose="02020603050405020304" pitchFamily="18" charset="0"/>
                <a:cs typeface="Times New Roman" panose="02020603050405020304" pitchFamily="18" charset="0"/>
              </a:rPr>
              <a:t>Railway stations, Bus stations and Airports.</a:t>
            </a:r>
            <a:endParaRPr lang="en-IN" sz="32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v"/>
            </a:pPr>
            <a:r>
              <a:rPr lang="en-US" altLang="en-GB" sz="3200" dirty="0">
                <a:latin typeface="Times New Roman" panose="02020603050405020304" pitchFamily="18" charset="0"/>
                <a:cs typeface="Times New Roman" panose="02020603050405020304" pitchFamily="18" charset="0"/>
              </a:rPr>
              <a:t>Restaurants and Hotels.</a:t>
            </a:r>
            <a:endParaRPr lang="en-IN" sz="32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v"/>
            </a:pPr>
            <a:r>
              <a:rPr lang="en-US" altLang="en-GB" sz="3200" dirty="0">
                <a:latin typeface="Times New Roman" panose="02020603050405020304" pitchFamily="18" charset="0"/>
                <a:cs typeface="Times New Roman" panose="02020603050405020304" pitchFamily="18" charset="0"/>
              </a:rPr>
              <a:t>public gathering areas.</a:t>
            </a:r>
          </a:p>
          <a:p>
            <a:pPr algn="just">
              <a:buFont typeface="Wingdings" panose="05000000000000000000" pitchFamily="2" charset="2"/>
              <a:buChar char="v"/>
            </a:pPr>
            <a:r>
              <a:rPr lang="en-US" sz="3200" dirty="0">
                <a:latin typeface="Times New Roman" panose="02020603050405020304" pitchFamily="18" charset="0"/>
                <a:cs typeface="Times New Roman" panose="02020603050405020304" pitchFamily="18" charset="0"/>
              </a:rPr>
              <a:t>Public meetings.</a:t>
            </a:r>
            <a:endParaRPr lang="en-IN" sz="3200" dirty="0">
              <a:latin typeface="Times New Roman" panose="02020603050405020304" pitchFamily="18" charset="0"/>
              <a:cs typeface="Times New Roman" panose="02020603050405020304" pitchFamily="18" charset="0"/>
            </a:endParaRPr>
          </a:p>
          <a:p>
            <a:pPr marL="90488" indent="0">
              <a:buNone/>
            </a:pP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5" name="Title 1"/>
          <p:cNvSpPr>
            <a:spLocks noGrp="1"/>
          </p:cNvSpPr>
          <p:nvPr>
            <p:ph type="title"/>
          </p:nvPr>
        </p:nvSpPr>
        <p:spPr/>
        <p:txBody>
          <a:bodyPr/>
          <a:lstStyle/>
          <a:p>
            <a:r>
              <a:rPr lang="en-US" dirty="0">
                <a:latin typeface="Times New Roman"/>
                <a:cs typeface="Times New Roman"/>
              </a:rPr>
              <a:t>CONCLUSION</a:t>
            </a:r>
            <a:endParaRPr lang="en-IN" dirty="0">
              <a:latin typeface="Times New Roman"/>
              <a:cs typeface="Times New Roman"/>
            </a:endParaRPr>
          </a:p>
        </p:txBody>
      </p:sp>
      <p:sp>
        <p:nvSpPr>
          <p:cNvPr id="1048616" name="Content Placeholder 2"/>
          <p:cNvSpPr>
            <a:spLocks noGrp="1"/>
          </p:cNvSpPr>
          <p:nvPr>
            <p:ph idx="1"/>
          </p:nvPr>
        </p:nvSpPr>
        <p:spPr>
          <a:xfrm>
            <a:off x="1097280" y="1845734"/>
            <a:ext cx="9740348" cy="2759041"/>
          </a:xfrm>
        </p:spPr>
        <p:txBody>
          <a:bodyPr>
            <a:noAutofit/>
          </a:bodyPr>
          <a:lstStyle/>
          <a:p>
            <a:pPr>
              <a:buFont typeface="Wingdings" panose="05000000000000000000" pitchFamily="2" charset="2"/>
              <a:buChar char="v"/>
            </a:pPr>
            <a:r>
              <a:rPr lang="en-US" altLang="zh-CN" sz="2800" dirty="0">
                <a:latin typeface="Times New Roman" panose="02020603050405020304" pitchFamily="18" charset="0"/>
                <a:cs typeface="Times New Roman" panose="02020603050405020304" pitchFamily="18" charset="0"/>
              </a:rPr>
              <a:t>An effective solution to ensure covid -19 safety compliance</a:t>
            </a:r>
            <a:r>
              <a:rPr lang="en-US" altLang="en-GB" sz="2800" dirty="0">
                <a:latin typeface="Times New Roman" panose="02020603050405020304" pitchFamily="18" charset="0"/>
                <a:cs typeface="Times New Roman" panose="02020603050405020304" pitchFamily="18" charset="0"/>
              </a:rPr>
              <a:t> i</a:t>
            </a:r>
            <a:r>
              <a:rPr lang="en-US" altLang="zh-CN" sz="2800" dirty="0">
                <a:latin typeface="Times New Roman" panose="02020603050405020304" pitchFamily="18" charset="0"/>
                <a:cs typeface="Times New Roman" panose="02020603050405020304" pitchFamily="18" charset="0"/>
              </a:rPr>
              <a:t>s presented in</a:t>
            </a:r>
            <a:r>
              <a:rPr lang="en-US" altLang="en-GB" sz="2800" dirty="0">
                <a:latin typeface="Times New Roman" panose="02020603050405020304" pitchFamily="18" charset="0"/>
                <a:cs typeface="Times New Roman" panose="02020603050405020304" pitchFamily="18" charset="0"/>
              </a:rPr>
              <a:t> it.</a:t>
            </a:r>
            <a:endParaRPr lang="en-US" altLang="zh-CN" sz="2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altLang="en-GB" sz="2800" dirty="0">
                <a:latin typeface="Times New Roman" panose="02020603050405020304" pitchFamily="18" charset="0"/>
                <a:cs typeface="Times New Roman" panose="02020603050405020304" pitchFamily="18" charset="0"/>
              </a:rPr>
              <a:t>It relies on widely available sensors to make a low cost, easily  configurable and customized set up.</a:t>
            </a:r>
            <a:endParaRPr lang="en-US" altLang="zh-CN" sz="2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altLang="en-GB" sz="2800" dirty="0">
                <a:latin typeface="Times New Roman" panose="02020603050405020304" pitchFamily="18" charset="0"/>
                <a:cs typeface="Times New Roman" panose="02020603050405020304" pitchFamily="18" charset="0"/>
              </a:rPr>
              <a:t>And it is a non contact approach which reduces the spreading of disease between people.</a:t>
            </a:r>
            <a:endParaRPr lang="en-IN" sz="2800" dirty="0">
              <a:solidFill>
                <a:srgbClr val="202124"/>
              </a:solidFill>
              <a:latin typeface="arial" panose="020B0604020202020204" pitchFamily="34" charset="0"/>
            </a:endParaRPr>
          </a:p>
          <a:p>
            <a:pPr marL="90488" indent="0">
              <a:buNone/>
            </a:pPr>
            <a:endParaRPr lang="en-IN" sz="28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B6C7D96-0FC3-4726-A6C1-3F535BDA3886}"/>
              </a:ext>
            </a:extLst>
          </p:cNvPr>
          <p:cNvSpPr>
            <a:spLocks noGrp="1"/>
          </p:cNvSpPr>
          <p:nvPr>
            <p:ph idx="4294967295"/>
          </p:nvPr>
        </p:nvSpPr>
        <p:spPr>
          <a:xfrm>
            <a:off x="1066800" y="1917285"/>
            <a:ext cx="10058400" cy="4022725"/>
          </a:xfrm>
        </p:spPr>
        <p:txBody>
          <a:bodyPr>
            <a:normAutofit/>
          </a:bodyPr>
          <a:lstStyle/>
          <a:p>
            <a:pPr algn="ctr">
              <a:lnSpc>
                <a:spcPct val="150000"/>
              </a:lnSpc>
            </a:pPr>
            <a:r>
              <a:rPr lang="en-IN" sz="8000"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42169066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9" name="Title 1"/>
          <p:cNvSpPr>
            <a:spLocks noGrp="1"/>
          </p:cNvSpPr>
          <p:nvPr>
            <p:ph type="title"/>
          </p:nvPr>
        </p:nvSpPr>
        <p:spPr/>
        <p:txBody>
          <a:bodyPr/>
          <a:lstStyle/>
          <a:p>
            <a:r>
              <a:rPr lang="en-US" dirty="0">
                <a:latin typeface="Times New Roman"/>
                <a:cs typeface="Times New Roman"/>
              </a:rPr>
              <a:t>CONTENT</a:t>
            </a:r>
            <a:endParaRPr lang="en-IN" dirty="0">
              <a:latin typeface="Times New Roman"/>
              <a:cs typeface="Times New Roman"/>
            </a:endParaRPr>
          </a:p>
        </p:txBody>
      </p:sp>
      <p:sp>
        <p:nvSpPr>
          <p:cNvPr id="1048600" name="Content Placeholder 2"/>
          <p:cNvSpPr>
            <a:spLocks noGrp="1"/>
          </p:cNvSpPr>
          <p:nvPr>
            <p:ph idx="1"/>
          </p:nvPr>
        </p:nvSpPr>
        <p:spPr>
          <a:xfrm>
            <a:off x="1097280" y="1907011"/>
            <a:ext cx="10058400" cy="4023360"/>
          </a:xfrm>
        </p:spPr>
        <p:txBody>
          <a:bodyPr>
            <a:normAutofit fontScale="92500" lnSpcReduction="10000"/>
          </a:bodyPr>
          <a:lstStyle/>
          <a:p>
            <a:pPr marL="90488" indent="542925">
              <a:buFont typeface="Wingdings" panose="05000000000000000000" pitchFamily="2" charset="2"/>
              <a:buChar char="v"/>
            </a:pPr>
            <a:r>
              <a:rPr lang="en-US" sz="2400" dirty="0">
                <a:latin typeface="Times New Roman"/>
                <a:cs typeface="Times New Roman"/>
              </a:rPr>
              <a:t>ABSTRACT</a:t>
            </a:r>
            <a:endParaRPr lang="en-IN" sz="2400" dirty="0">
              <a:latin typeface="Times New Roman"/>
              <a:cs typeface="Times New Roman"/>
            </a:endParaRPr>
          </a:p>
          <a:p>
            <a:pPr marL="90488" indent="542925">
              <a:buFont typeface="Wingdings" panose="05000000000000000000" pitchFamily="2" charset="2"/>
              <a:buChar char="v"/>
            </a:pPr>
            <a:r>
              <a:rPr lang="en-US" sz="2400" dirty="0">
                <a:latin typeface="Times New Roman"/>
                <a:cs typeface="Times New Roman"/>
              </a:rPr>
              <a:t>INTRODUCTION</a:t>
            </a:r>
          </a:p>
          <a:p>
            <a:pPr marL="90488" indent="542925">
              <a:buFont typeface="Wingdings" panose="05000000000000000000" pitchFamily="2" charset="2"/>
              <a:buChar char="v"/>
            </a:pPr>
            <a:r>
              <a:rPr lang="en-US" sz="2400" dirty="0">
                <a:latin typeface="Times New Roman"/>
                <a:cs typeface="Times New Roman"/>
              </a:rPr>
              <a:t>LITERATURE SURVEY</a:t>
            </a:r>
          </a:p>
          <a:p>
            <a:pPr marL="90488" indent="542925">
              <a:buFont typeface="Wingdings" panose="05000000000000000000" pitchFamily="2" charset="2"/>
              <a:buChar char="v"/>
            </a:pPr>
            <a:r>
              <a:rPr lang="en-US" sz="2400" dirty="0">
                <a:latin typeface="Times New Roman"/>
                <a:cs typeface="Times New Roman"/>
              </a:rPr>
              <a:t>BLOCK DIAGRAM</a:t>
            </a:r>
          </a:p>
          <a:p>
            <a:pPr marL="90488" indent="542925">
              <a:buFont typeface="Wingdings" panose="05000000000000000000" pitchFamily="2" charset="2"/>
              <a:buChar char="v"/>
            </a:pPr>
            <a:r>
              <a:rPr lang="en-US" sz="2400" dirty="0">
                <a:latin typeface="Times New Roman"/>
                <a:cs typeface="Times New Roman"/>
              </a:rPr>
              <a:t>EXPLANATION</a:t>
            </a:r>
          </a:p>
          <a:p>
            <a:pPr marL="90488" indent="542925">
              <a:buFont typeface="Wingdings" panose="05000000000000000000" pitchFamily="2" charset="2"/>
              <a:buChar char="v"/>
            </a:pPr>
            <a:r>
              <a:rPr lang="en-US" sz="2400" dirty="0">
                <a:latin typeface="Times New Roman"/>
                <a:cs typeface="Times New Roman"/>
              </a:rPr>
              <a:t>ADVANTAGES</a:t>
            </a:r>
          </a:p>
          <a:p>
            <a:pPr marL="90488" indent="542925">
              <a:buFont typeface="Wingdings" panose="05000000000000000000" pitchFamily="2" charset="2"/>
              <a:buChar char="v"/>
            </a:pPr>
            <a:r>
              <a:rPr lang="en-US" sz="2400" dirty="0">
                <a:latin typeface="Times New Roman"/>
                <a:cs typeface="Times New Roman"/>
              </a:rPr>
              <a:t>LIMITATIONS</a:t>
            </a:r>
          </a:p>
          <a:p>
            <a:pPr marL="90488" indent="542925">
              <a:buFont typeface="Wingdings" panose="05000000000000000000" pitchFamily="2" charset="2"/>
              <a:buChar char="v"/>
            </a:pPr>
            <a:r>
              <a:rPr lang="en-US" sz="2400" dirty="0">
                <a:latin typeface="Times New Roman"/>
                <a:cs typeface="Times New Roman"/>
              </a:rPr>
              <a:t>APPLICATIONS</a:t>
            </a:r>
          </a:p>
          <a:p>
            <a:pPr marL="90488" indent="542925">
              <a:buFont typeface="Wingdings" panose="05000000000000000000" pitchFamily="2" charset="2"/>
              <a:buChar char="v"/>
            </a:pPr>
            <a:r>
              <a:rPr lang="en-US" sz="2400" dirty="0">
                <a:latin typeface="Times New Roman"/>
                <a:cs typeface="Times New Roman"/>
              </a:rPr>
              <a:t>CONCLUSION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1" name="Title 1"/>
          <p:cNvSpPr>
            <a:spLocks noGrp="1"/>
          </p:cNvSpPr>
          <p:nvPr>
            <p:ph type="title"/>
          </p:nvPr>
        </p:nvSpPr>
        <p:spPr/>
        <p:txBody>
          <a:bodyPr/>
          <a:lstStyle/>
          <a:p>
            <a:r>
              <a:rPr lang="en-US" dirty="0">
                <a:latin typeface="Times New Roman"/>
                <a:cs typeface="Times New Roman"/>
              </a:rPr>
              <a:t>ABSTRACT</a:t>
            </a:r>
            <a:endParaRPr lang="en-IN" dirty="0">
              <a:latin typeface="Times New Roman"/>
              <a:cs typeface="Times New Roman"/>
            </a:endParaRPr>
          </a:p>
        </p:txBody>
      </p:sp>
      <p:sp>
        <p:nvSpPr>
          <p:cNvPr id="1048602" name="Content Placeholder 2"/>
          <p:cNvSpPr>
            <a:spLocks noGrp="1"/>
          </p:cNvSpPr>
          <p:nvPr>
            <p:ph idx="1"/>
          </p:nvPr>
        </p:nvSpPr>
        <p:spPr/>
        <p:txBody>
          <a:bodyPr>
            <a:normAutofit fontScale="92500" lnSpcReduction="10000"/>
          </a:bodyPr>
          <a:lstStyle/>
          <a:p>
            <a:pPr algn="just">
              <a:lnSpc>
                <a:spcPct val="170000"/>
              </a:lnSpc>
            </a:pPr>
            <a:r>
              <a:rPr lang="en-US" altLang="en-GB" sz="2400" dirty="0">
                <a:latin typeface="Times New Roman"/>
                <a:cs typeface="Times New Roman"/>
              </a:rPr>
              <a:t>The government made it compulsory to scan  everyone before entering the office,school,or any other crowded places.The first step to detect covid is by scanning for fever these scans are being  used to identify potential patients of covid-19.So we proposed a low cost Internet  of things enabled temperature based scan and door opening system that monitors the body temperature and warns the attendees and the person monitoring if anyone violates the norms and also counts the visitors.</a:t>
            </a:r>
            <a:endParaRPr lang="en-US" sz="2400" dirty="0">
              <a:latin typeface="Times New Roman"/>
              <a:cs typeface="Times New Roman"/>
            </a:endParaRPr>
          </a:p>
          <a:p>
            <a:pPr algn="just">
              <a:lnSpc>
                <a:spcPct val="170000"/>
              </a:lnSpc>
            </a:pPr>
            <a:r>
              <a:rPr lang="en-US" i="1" dirty="0">
                <a:latin typeface="Times New Roman"/>
                <a:cs typeface="Times New Roman"/>
              </a:rPr>
              <a:t> </a:t>
            </a:r>
            <a:r>
              <a:rPr lang="en-US" b="1" cap="small" dirty="0">
                <a:latin typeface="Times New Roman"/>
                <a:cs typeface="Times New Roman"/>
              </a:rPr>
              <a:t>KEYWORDS: </a:t>
            </a:r>
            <a:r>
              <a:rPr lang="en-US" i="1" dirty="0">
                <a:latin typeface="Times New Roman"/>
                <a:cs typeface="Times New Roman"/>
              </a:rPr>
              <a:t>IOT,COVID-19,Temperature scan.</a:t>
            </a:r>
            <a:endParaRPr lang="en-IN" dirty="0">
              <a:latin typeface="Times New Roman"/>
              <a:cs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3" name="Title 1"/>
          <p:cNvSpPr>
            <a:spLocks noGrp="1"/>
          </p:cNvSpPr>
          <p:nvPr>
            <p:ph type="title"/>
          </p:nvPr>
        </p:nvSpPr>
        <p:spPr/>
        <p:txBody>
          <a:bodyPr/>
          <a:lstStyle/>
          <a:p>
            <a:r>
              <a:rPr lang="en-US" dirty="0">
                <a:latin typeface="Times New Roman"/>
                <a:cs typeface="Times New Roman"/>
              </a:rPr>
              <a:t>INTRODUCTION</a:t>
            </a:r>
            <a:endParaRPr lang="en-IN" dirty="0">
              <a:latin typeface="Times New Roman"/>
              <a:cs typeface="Times New Roman"/>
            </a:endParaRPr>
          </a:p>
        </p:txBody>
      </p:sp>
      <p:sp>
        <p:nvSpPr>
          <p:cNvPr id="1048604" name="Content Placeholder 2"/>
          <p:cNvSpPr>
            <a:spLocks noGrp="1"/>
          </p:cNvSpPr>
          <p:nvPr>
            <p:ph idx="1"/>
          </p:nvPr>
        </p:nvSpPr>
        <p:spPr/>
        <p:txBody>
          <a:bodyPr>
            <a:normAutofit fontScale="92500" lnSpcReduction="10000"/>
          </a:bodyPr>
          <a:lstStyle/>
          <a:p>
            <a:pPr marL="433388" indent="-342900" algn="just">
              <a:buFont typeface="Wingdings" panose="05000000000000000000" pitchFamily="2" charset="2"/>
              <a:buChar char="v"/>
            </a:pPr>
            <a:r>
              <a:rPr lang="en-US" sz="2800" dirty="0">
                <a:latin typeface="Times New Roman"/>
                <a:cs typeface="Times New Roman"/>
              </a:rPr>
              <a:t>To solve the problems of manual temperature scanning and implement covid norms </a:t>
            </a:r>
            <a:r>
              <a:rPr lang="en-US" altLang="en-GB" sz="2800" dirty="0">
                <a:latin typeface="Times New Roman"/>
                <a:cs typeface="Times New Roman"/>
              </a:rPr>
              <a:t>,</a:t>
            </a:r>
            <a:r>
              <a:rPr lang="en-US" sz="2800" dirty="0">
                <a:latin typeface="Times New Roman"/>
                <a:cs typeface="Times New Roman"/>
              </a:rPr>
              <a:t>we here propose a fully automated temperature scanner and entry provider system</a:t>
            </a:r>
          </a:p>
          <a:p>
            <a:pPr marL="433388" indent="-342900" algn="just">
              <a:buFont typeface="Wingdings" panose="05000000000000000000" pitchFamily="2" charset="2"/>
              <a:buChar char="v"/>
            </a:pPr>
            <a:r>
              <a:rPr lang="en-US" altLang="en-GB" sz="2800" dirty="0">
                <a:latin typeface="Times New Roman"/>
                <a:cs typeface="Times New Roman"/>
              </a:rPr>
              <a:t>The main aim of this is to monitor the human body temperature when they passed through the gate.</a:t>
            </a:r>
            <a:endParaRPr lang="en-IN" sz="2800" dirty="0">
              <a:latin typeface="Times New Roman"/>
              <a:cs typeface="Times New Roman"/>
            </a:endParaRPr>
          </a:p>
          <a:p>
            <a:pPr marL="433388" indent="-342900" algn="just">
              <a:buFont typeface="Wingdings" panose="05000000000000000000" pitchFamily="2" charset="2"/>
              <a:buChar char="v"/>
            </a:pPr>
            <a:r>
              <a:rPr lang="en-US" altLang="en-GB" sz="2800" dirty="0">
                <a:latin typeface="Times New Roman"/>
                <a:cs typeface="Times New Roman"/>
              </a:rPr>
              <a:t>If the system senses any high temperature the gate automatically  rejects the entry by closing the gate.</a:t>
            </a:r>
            <a:endParaRPr lang="en-IN" sz="2800" dirty="0">
              <a:latin typeface="Times New Roman"/>
              <a:cs typeface="Times New Roman"/>
            </a:endParaRPr>
          </a:p>
          <a:p>
            <a:pPr marL="433388" indent="-342900" algn="just">
              <a:buFont typeface="Wingdings" panose="05000000000000000000" pitchFamily="2" charset="2"/>
              <a:buChar char="v"/>
            </a:pPr>
            <a:r>
              <a:rPr lang="en-US" altLang="en-GB" sz="2800" dirty="0">
                <a:latin typeface="Times New Roman"/>
                <a:cs typeface="Times New Roman"/>
              </a:rPr>
              <a:t>The system also provides warning beeps  while the body temperature of a person is high.</a:t>
            </a:r>
          </a:p>
          <a:p>
            <a:pPr marL="433388" indent="-342900" algn="just">
              <a:buFont typeface="Wingdings" panose="05000000000000000000" pitchFamily="2" charset="2"/>
              <a:buChar char="v"/>
            </a:pPr>
            <a:r>
              <a:rPr lang="en-US" sz="2800" dirty="0">
                <a:latin typeface="Times New Roman"/>
                <a:cs typeface="Times New Roman"/>
              </a:rPr>
              <a:t>The system also counts the people </a:t>
            </a:r>
          </a:p>
          <a:p>
            <a:pPr marL="90488" indent="0" algn="just">
              <a:buNone/>
            </a:pPr>
            <a:endParaRPr lang="en-US" sz="2800" dirty="0">
              <a:latin typeface="Times New Roman"/>
              <a:cs typeface="Times New Roman"/>
            </a:endParaRPr>
          </a:p>
          <a:p>
            <a:pPr marL="90488" indent="0" algn="just">
              <a:buNone/>
            </a:pPr>
            <a:endParaRPr lang="en-IN" sz="3600" dirty="0">
              <a:latin typeface="Times New Roman"/>
              <a:cs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5" name="Title 1"/>
          <p:cNvSpPr>
            <a:spLocks noGrp="1"/>
          </p:cNvSpPr>
          <p:nvPr>
            <p:ph type="title"/>
          </p:nvPr>
        </p:nvSpPr>
        <p:spPr/>
        <p:txBody>
          <a:bodyPr/>
          <a:lstStyle/>
          <a:p>
            <a:r>
              <a:rPr lang="en-US">
                <a:latin typeface="Times New Roman"/>
                <a:cs typeface="Times New Roman"/>
              </a:rPr>
              <a:t>LITERATURE SURVEY</a:t>
            </a:r>
            <a:endParaRPr lang="en-IN" dirty="0">
              <a:latin typeface="Times New Roman"/>
              <a:cs typeface="Times New Roman"/>
            </a:endParaRPr>
          </a:p>
        </p:txBody>
      </p:sp>
      <p:sp>
        <p:nvSpPr>
          <p:cNvPr id="1048606" name="Content Placeholder 4"/>
          <p:cNvSpPr>
            <a:spLocks noGrp="1"/>
          </p:cNvSpPr>
          <p:nvPr>
            <p:ph idx="1"/>
          </p:nvPr>
        </p:nvSpPr>
        <p:spPr/>
        <p:txBody>
          <a:bodyPr/>
          <a:lstStyle/>
          <a:p>
            <a:pPr lvl="1" algn="just">
              <a:buFont typeface="Wingdings" panose="05000000000000000000" pitchFamily="2" charset="2"/>
              <a:buChar char="v"/>
            </a:pPr>
            <a:r>
              <a:rPr lang="en-IN" sz="2400" b="0" i="0" dirty="0">
                <a:latin typeface="Times New Roman"/>
                <a:cs typeface="Times New Roman"/>
              </a:rPr>
              <a:t>Katelyn Gostic and Ana CR Gomez in their article "Estimated effectiveness of symptom and risk screening to prevent the spread of COVID-19".Stated that Traveller screening is being used to limit further spread of COVID-19 following its recent emergence, and symptom screening has become a ubiquitous tool in the global response.</a:t>
            </a:r>
          </a:p>
          <a:p>
            <a:pPr lvl="1" algn="just">
              <a:buFont typeface="Wingdings" panose="05000000000000000000" pitchFamily="2" charset="2"/>
              <a:buChar char="v"/>
            </a:pPr>
            <a:r>
              <a:rPr lang="en-IN" sz="2400" b="0" i="0" dirty="0">
                <a:latin typeface="Times New Roman"/>
                <a:cs typeface="Times New Roman"/>
              </a:rPr>
              <a:t>Zhen Chen et al. J  in his article "Use of non-contact infrared thermometers in rehabilitation patients: a randomized controlled study "stated the benefits of using non-contact infrared thermometers(NCITs) over mercury axillary thermometers (MATs) and infrared tympanic thermometers (ITTs).</a:t>
            </a:r>
          </a:p>
          <a:p>
            <a:endParaRPr lang="en-IN" b="0" i="0" dirty="0">
              <a:latin typeface="Times New Roman"/>
              <a:cs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7" name="Title 1"/>
          <p:cNvSpPr>
            <a:spLocks noGrp="1"/>
          </p:cNvSpPr>
          <p:nvPr>
            <p:ph type="title"/>
          </p:nvPr>
        </p:nvSpPr>
        <p:spPr/>
        <p:txBody>
          <a:bodyPr/>
          <a:lstStyle/>
          <a:p>
            <a:r>
              <a:rPr lang="en-US" dirty="0">
                <a:latin typeface="Times New Roman"/>
                <a:cs typeface="Times New Roman"/>
              </a:rPr>
              <a:t>BLOCK DIAGRAM</a:t>
            </a:r>
            <a:endParaRPr lang="en-IN" dirty="0">
              <a:latin typeface="Times New Roman"/>
              <a:cs typeface="Times New Roman"/>
            </a:endParaRPr>
          </a:p>
        </p:txBody>
      </p:sp>
      <p:pic>
        <p:nvPicPr>
          <p:cNvPr id="2097153"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1659400" y="1820849"/>
            <a:ext cx="8568399" cy="4452730"/>
          </a:xfr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92360-D0CF-4F75-BC1B-6AC352F1F089}"/>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EXPLANATION</a:t>
            </a:r>
          </a:p>
        </p:txBody>
      </p:sp>
      <p:sp>
        <p:nvSpPr>
          <p:cNvPr id="3" name="Content Placeholder 2">
            <a:extLst>
              <a:ext uri="{FF2B5EF4-FFF2-40B4-BE49-F238E27FC236}">
                <a16:creationId xmlns:a16="http://schemas.microsoft.com/office/drawing/2014/main" id="{C4FDD8FC-0E26-4245-9FB0-C6E60C5378BA}"/>
              </a:ext>
            </a:extLst>
          </p:cNvPr>
          <p:cNvSpPr>
            <a:spLocks noGrp="1"/>
          </p:cNvSpPr>
          <p:nvPr>
            <p:ph idx="1"/>
          </p:nvPr>
        </p:nvSpPr>
        <p:spPr/>
        <p:txBody>
          <a:bodyPr>
            <a:normAutofit/>
          </a:bodyPr>
          <a:lstStyle/>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rPr>
              <a:t>When our hand is at a part of NON CONTACT TEMPERATURE SENSOR then it senses and goes to the ESP 32  microcontroller then if the temperature is below 99degree F then the condition is true and goes to the SERVO MOTOR then the servo motor gets activated and then it decides to open the gate. If the condition is false , that is if the temperature is above 99 degree F then, as it is further connected to BUZZER then the buzzer gets activated and gives us beep alarm.</a:t>
            </a:r>
          </a:p>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rPr>
              <a:t>This is for the temperature sensing of door opening or giving an alarm. And now lets see for the visitor counting system and displaying on device and linking it to the mobile application which gives us notifications.</a:t>
            </a:r>
          </a:p>
        </p:txBody>
      </p:sp>
    </p:spTree>
    <p:extLst>
      <p:ext uri="{BB962C8B-B14F-4D97-AF65-F5344CB8AC3E}">
        <p14:creationId xmlns:p14="http://schemas.microsoft.com/office/powerpoint/2010/main" val="19440052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71A133-526D-4C55-9634-90E85749A4E8}"/>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EXPLANATION</a:t>
            </a:r>
          </a:p>
        </p:txBody>
      </p:sp>
      <p:sp>
        <p:nvSpPr>
          <p:cNvPr id="3" name="Content Placeholder 2">
            <a:extLst>
              <a:ext uri="{FF2B5EF4-FFF2-40B4-BE49-F238E27FC236}">
                <a16:creationId xmlns:a16="http://schemas.microsoft.com/office/drawing/2014/main" id="{130562DE-1330-4B33-BEC6-7E6EAD561573}"/>
              </a:ext>
            </a:extLst>
          </p:cNvPr>
          <p:cNvSpPr>
            <a:spLocks noGrp="1"/>
          </p:cNvSpPr>
          <p:nvPr>
            <p:ph idx="1"/>
          </p:nvPr>
        </p:nvSpPr>
        <p:spPr/>
        <p:txBody>
          <a:bodyPr>
            <a:normAutofit/>
          </a:bodyPr>
          <a:lstStyle/>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rPr>
              <a:t>So now after the part of temperature scanning and gate opening its time for the sensing the visitors which leads us to the VISITOR COUNTER. Now continuing from the servo motor we have our IR SENSORS where they lead us to scan the visitors as IR means INFRARED which can have an ability to count the persons who are entering or leaving the door or gate. Then after we have our LCD DISPLAY. Which is used to display the temperature and the visitor count. Where we can have a quick glance over the output.</a:t>
            </a:r>
          </a:p>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rPr>
              <a:t>So this can have a mobile application which links to the ESP 32 MC where we can have a collected data output systematically. This is how our </a:t>
            </a:r>
            <a:r>
              <a:rPr lang="en-US" sz="2400" dirty="0">
                <a:latin typeface="Times New Roman"/>
                <a:cs typeface="Times New Roman"/>
              </a:rPr>
              <a:t>AUTOMATED COVID TEMPERATURE BASED GATE OPENING AND VISITOR COUNTER SYSTEM works.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842991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F87C5-2A62-4EE9-ACD6-634AAD798F24}"/>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CIRCUIT DIAGRAM</a:t>
            </a:r>
          </a:p>
        </p:txBody>
      </p:sp>
      <p:pic>
        <p:nvPicPr>
          <p:cNvPr id="5" name="Content Placeholder 4">
            <a:extLst>
              <a:ext uri="{FF2B5EF4-FFF2-40B4-BE49-F238E27FC236}">
                <a16:creationId xmlns:a16="http://schemas.microsoft.com/office/drawing/2014/main" id="{C99163B1-E04F-493B-9C72-2B795589064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80124" y="1775240"/>
            <a:ext cx="7231752" cy="4350351"/>
          </a:xfrm>
        </p:spPr>
      </p:pic>
    </p:spTree>
    <p:extLst>
      <p:ext uri="{BB962C8B-B14F-4D97-AF65-F5344CB8AC3E}">
        <p14:creationId xmlns:p14="http://schemas.microsoft.com/office/powerpoint/2010/main" val="3353642632"/>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163</TotalTime>
  <Words>1162</Words>
  <Application>Microsoft Office PowerPoint</Application>
  <PresentationFormat>Widescreen</PresentationFormat>
  <Paragraphs>89</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Arial</vt:lpstr>
      <vt:lpstr>Calibri</vt:lpstr>
      <vt:lpstr>Calibri Light</vt:lpstr>
      <vt:lpstr>Times New Roman</vt:lpstr>
      <vt:lpstr>Wingdings</vt:lpstr>
      <vt:lpstr>Retrospect</vt:lpstr>
      <vt:lpstr>PowerPoint Presentation</vt:lpstr>
      <vt:lpstr>CONTENT</vt:lpstr>
      <vt:lpstr>ABSTRACT</vt:lpstr>
      <vt:lpstr>INTRODUCTION</vt:lpstr>
      <vt:lpstr>LITERATURE SURVEY</vt:lpstr>
      <vt:lpstr>BLOCK DIAGRAM</vt:lpstr>
      <vt:lpstr>EXPLANATION</vt:lpstr>
      <vt:lpstr>EXPLANATION</vt:lpstr>
      <vt:lpstr>CIRCUIT DIAGRAM</vt:lpstr>
      <vt:lpstr>REAL PROJECT</vt:lpstr>
      <vt:lpstr>ADVANTAGES</vt:lpstr>
      <vt:lpstr>ADVANTAGES</vt:lpstr>
      <vt:lpstr>LIMITATIONS</vt:lpstr>
      <vt:lpstr>APPLICATIONS</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18P35A0257</cp:lastModifiedBy>
  <cp:revision>24</cp:revision>
  <dcterms:created xsi:type="dcterms:W3CDTF">2021-04-29T19:21:03Z</dcterms:created>
  <dcterms:modified xsi:type="dcterms:W3CDTF">2021-07-28T16:49:54Z</dcterms:modified>
</cp:coreProperties>
</file>