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sldIdLst>
    <p:sldId id="256" r:id="rId5"/>
    <p:sldId id="302" r:id="rId6"/>
    <p:sldId id="303" r:id="rId7"/>
    <p:sldId id="306" r:id="rId8"/>
    <p:sldId id="301" r:id="rId9"/>
    <p:sldId id="310" r:id="rId10"/>
    <p:sldId id="280" r:id="rId11"/>
    <p:sldId id="311" r:id="rId12"/>
    <p:sldId id="304" r:id="rId13"/>
    <p:sldId id="312" r:id="rId14"/>
    <p:sldId id="300"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296" userDrawn="1">
          <p15:clr>
            <a:srgbClr val="A4A3A4"/>
          </p15:clr>
        </p15:guide>
        <p15:guide id="2" pos="384" userDrawn="1">
          <p15:clr>
            <a:srgbClr val="A4A3A4"/>
          </p15:clr>
        </p15:guide>
        <p15:guide id="3" orient="horz" pos="528" userDrawn="1">
          <p15:clr>
            <a:srgbClr val="A4A3A4"/>
          </p15:clr>
        </p15:guide>
        <p15:guide id="4" orient="horz" pos="3552" userDrawn="1">
          <p15:clr>
            <a:srgbClr val="A4A3A4"/>
          </p15:clr>
        </p15:guide>
        <p15:guide id="5" orient="horz" pos="768" userDrawn="1">
          <p15:clr>
            <a:srgbClr val="A4A3A4"/>
          </p15:clr>
        </p15:guide>
        <p15:guide id="7" pos="4032" userDrawn="1">
          <p15:clr>
            <a:srgbClr val="A4A3A4"/>
          </p15:clr>
        </p15:guide>
        <p15:guide id="9" pos="3648" userDrawn="1">
          <p15:clr>
            <a:srgbClr val="A4A3A4"/>
          </p15:clr>
        </p15:guide>
        <p15:guide id="10" orient="horz" pos="1536" userDrawn="1">
          <p15:clr>
            <a:srgbClr val="A4A3A4"/>
          </p15:clr>
        </p15:guide>
        <p15:guide id="11" orient="horz" pos="187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02B440-7850-408C-81A4-1C83694FB04F}" v="21" dt="2023-11-12T02:36:02.9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5033" autoAdjust="0"/>
  </p:normalViewPr>
  <p:slideViewPr>
    <p:cSldViewPr>
      <p:cViewPr varScale="1">
        <p:scale>
          <a:sx n="82" d="100"/>
          <a:sy n="82" d="100"/>
        </p:scale>
        <p:origin x="710" y="72"/>
      </p:cViewPr>
      <p:guideLst>
        <p:guide pos="7296"/>
        <p:guide pos="384"/>
        <p:guide orient="horz" pos="528"/>
        <p:guide orient="horz" pos="3552"/>
        <p:guide orient="horz" pos="768"/>
        <p:guide pos="4032"/>
        <p:guide pos="3648"/>
        <p:guide orient="horz" pos="1536"/>
        <p:guide orient="horz" pos="1872"/>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sa Vankam" userId="d32cf412e6746b25" providerId="LiveId" clId="{1E02B440-7850-408C-81A4-1C83694FB04F}"/>
    <pc:docChg chg="modSld sldOrd">
      <pc:chgData name="Manasa Vankam" userId="d32cf412e6746b25" providerId="LiveId" clId="{1E02B440-7850-408C-81A4-1C83694FB04F}" dt="2023-11-12T11:06:14.673" v="454"/>
      <pc:docMkLst>
        <pc:docMk/>
      </pc:docMkLst>
      <pc:sldChg chg="modSp mod">
        <pc:chgData name="Manasa Vankam" userId="d32cf412e6746b25" providerId="LiveId" clId="{1E02B440-7850-408C-81A4-1C83694FB04F}" dt="2023-11-12T08:18:47.728" v="287" actId="20577"/>
        <pc:sldMkLst>
          <pc:docMk/>
          <pc:sldMk cId="3729241824" sldId="300"/>
        </pc:sldMkLst>
        <pc:spChg chg="mod">
          <ac:chgData name="Manasa Vankam" userId="d32cf412e6746b25" providerId="LiveId" clId="{1E02B440-7850-408C-81A4-1C83694FB04F}" dt="2023-11-12T08:18:47.728" v="287" actId="20577"/>
          <ac:spMkLst>
            <pc:docMk/>
            <pc:sldMk cId="3729241824" sldId="300"/>
            <ac:spMk id="5" creationId="{C4CDA331-68CA-C2AE-0A48-6F7117361A05}"/>
          </ac:spMkLst>
        </pc:spChg>
      </pc:sldChg>
      <pc:sldChg chg="ord modTransition">
        <pc:chgData name="Manasa Vankam" userId="d32cf412e6746b25" providerId="LiveId" clId="{1E02B440-7850-408C-81A4-1C83694FB04F}" dt="2023-11-12T02:36:02.939" v="263"/>
        <pc:sldMkLst>
          <pc:docMk/>
          <pc:sldMk cId="4220525341" sldId="303"/>
        </pc:sldMkLst>
      </pc:sldChg>
      <pc:sldChg chg="modSp mod">
        <pc:chgData name="Manasa Vankam" userId="d32cf412e6746b25" providerId="LiveId" clId="{1E02B440-7850-408C-81A4-1C83694FB04F}" dt="2023-11-09T05:57:09.623" v="7" actId="20577"/>
        <pc:sldMkLst>
          <pc:docMk/>
          <pc:sldMk cId="2113713740" sldId="310"/>
        </pc:sldMkLst>
        <pc:spChg chg="mod">
          <ac:chgData name="Manasa Vankam" userId="d32cf412e6746b25" providerId="LiveId" clId="{1E02B440-7850-408C-81A4-1C83694FB04F}" dt="2023-11-09T05:57:09.623" v="7" actId="20577"/>
          <ac:spMkLst>
            <pc:docMk/>
            <pc:sldMk cId="2113713740" sldId="310"/>
            <ac:spMk id="6" creationId="{19B727DE-9C16-360C-F34F-96B63BA5504C}"/>
          </ac:spMkLst>
        </pc:spChg>
      </pc:sldChg>
      <pc:sldChg chg="modSp mod modTransition">
        <pc:chgData name="Manasa Vankam" userId="d32cf412e6746b25" providerId="LiveId" clId="{1E02B440-7850-408C-81A4-1C83694FB04F}" dt="2023-11-12T11:06:14.673" v="454"/>
        <pc:sldMkLst>
          <pc:docMk/>
          <pc:sldMk cId="2613436184" sldId="312"/>
        </pc:sldMkLst>
        <pc:spChg chg="mod">
          <ac:chgData name="Manasa Vankam" userId="d32cf412e6746b25" providerId="LiveId" clId="{1E02B440-7850-408C-81A4-1C83694FB04F}" dt="2023-11-12T11:06:14.673" v="454"/>
          <ac:spMkLst>
            <pc:docMk/>
            <pc:sldMk cId="2613436184" sldId="312"/>
            <ac:spMk id="3" creationId="{6EAE5DD4-56BB-10D4-850D-22036E5D371D}"/>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91851141081339"/>
          <c:y val="0.58284698596715678"/>
          <c:w val="8.0338683935175501E-2"/>
          <c:h val="0.11314241722660297"/>
        </c:manualLayout>
      </c:layout>
      <c:barChart>
        <c:barDir val="col"/>
        <c:grouping val="clustered"/>
        <c:varyColors val="0"/>
        <c:dLbls>
          <c:showLegendKey val="0"/>
          <c:showVal val="0"/>
          <c:showCatName val="0"/>
          <c:showSerName val="0"/>
          <c:showPercent val="0"/>
          <c:showBubbleSize val="0"/>
        </c:dLbls>
        <c:gapWidth val="218"/>
        <c:overlap val="-27"/>
        <c:axId val="1958845040"/>
        <c:axId val="1994725328"/>
      </c:barChart>
      <c:catAx>
        <c:axId val="1958845040"/>
        <c:scaling>
          <c:orientation val="minMax"/>
        </c:scaling>
        <c:delete val="1"/>
        <c:axPos val="b"/>
        <c:numFmt formatCode="General" sourceLinked="1"/>
        <c:majorTickMark val="none"/>
        <c:minorTickMark val="none"/>
        <c:tickLblPos val="nextTo"/>
        <c:crossAx val="1994725328"/>
        <c:crosses val="autoZero"/>
        <c:auto val="1"/>
        <c:lblAlgn val="ctr"/>
        <c:lblOffset val="100"/>
        <c:noMultiLvlLbl val="0"/>
      </c:catAx>
      <c:valAx>
        <c:axId val="1994725328"/>
        <c:scaling>
          <c:orientation val="minMax"/>
        </c:scaling>
        <c:delete val="1"/>
        <c:axPos val="l"/>
        <c:numFmt formatCode="General" sourceLinked="1"/>
        <c:majorTickMark val="none"/>
        <c:minorTickMark val="none"/>
        <c:tickLblPos val="nextTo"/>
        <c:crossAx val="1958845040"/>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spc="1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26.jp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3" name="Picture 2">
          <a:extLst xmlns:a="http://schemas.openxmlformats.org/drawingml/2006/main">
            <a:ext uri="{FF2B5EF4-FFF2-40B4-BE49-F238E27FC236}">
              <a16:creationId xmlns:a16="http://schemas.microsoft.com/office/drawing/2014/main" id="{FAA790B5-1828-6FB5-E528-C7A60BEB952B}"/>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15240000" cy="6858000"/>
        </a:xfrm>
        <a:prstGeom xmlns:a="http://schemas.openxmlformats.org/drawingml/2006/main" prst="rect">
          <a:avLst/>
        </a:prstGeom>
        <a:ln xmlns:a="http://schemas.openxmlformats.org/drawingml/2006/main">
          <a:noFill/>
        </a:ln>
        <a:effectLst xmlns:a="http://schemas.openxmlformats.org/drawingml/2006/main">
          <a:softEdge rad="112500"/>
        </a:effectLst>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88E34-8C8C-8747-BADB-40E1ACC00129}" type="datetimeFigureOut">
              <a:rPr lang="en-US" smtClean="0"/>
              <a:t>11/12/2023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1E5FCA-B2DD-C941-A2C1-638939433487}" type="slidenum">
              <a:rPr lang="en-US" smtClean="0"/>
              <a:t>‹#›</a:t>
            </a:fld>
            <a:endParaRPr lang="en-US" dirty="0"/>
          </a:p>
        </p:txBody>
      </p:sp>
    </p:spTree>
    <p:extLst>
      <p:ext uri="{BB962C8B-B14F-4D97-AF65-F5344CB8AC3E}">
        <p14:creationId xmlns:p14="http://schemas.microsoft.com/office/powerpoint/2010/main" val="3524896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1E5FCA-B2DD-C941-A2C1-638939433487}" type="slidenum">
              <a:rPr lang="en-US" smtClean="0"/>
              <a:t>1</a:t>
            </a:fld>
            <a:endParaRPr lang="en-US" dirty="0"/>
          </a:p>
        </p:txBody>
      </p:sp>
    </p:spTree>
    <p:extLst>
      <p:ext uri="{BB962C8B-B14F-4D97-AF65-F5344CB8AC3E}">
        <p14:creationId xmlns:p14="http://schemas.microsoft.com/office/powerpoint/2010/main" val="28820095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734DBF-D33A-9B28-288C-C2DAB9E541E7}"/>
              </a:ext>
            </a:extLst>
          </p:cNvPr>
          <p:cNvPicPr>
            <a:picLocks noChangeAspect="1"/>
          </p:cNvPicPr>
          <p:nvPr userDrawn="1"/>
        </p:nvPicPr>
        <p:blipFill>
          <a:blip r:embed="rId2"/>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078992" y="1956816"/>
            <a:ext cx="10040112" cy="2387600"/>
          </a:xfrm>
        </p:spPr>
        <p:txBody>
          <a:bodyPr anchor="t">
            <a:noAutofit/>
          </a:bodyPr>
          <a:lstStyle>
            <a:lvl1pPr algn="l">
              <a:defRPr sz="9600" spc="300" baseline="0">
                <a:ln w="28575">
                  <a:solidFill>
                    <a:schemeClr val="tx1"/>
                  </a:solidFill>
                </a:ln>
                <a:no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078992" y="4901184"/>
            <a:ext cx="10040112" cy="1280160"/>
          </a:xfrm>
        </p:spPr>
        <p:txBody>
          <a:bodyPr/>
          <a:lstStyle>
            <a:lvl1pPr marL="0" indent="0" algn="l">
              <a:buNone/>
              <a:defRPr sz="2400" b="1" baseline="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 Column">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345C5D8-082A-AC27-3801-7A6EC375195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8809"/>
          <a:stretch/>
        </p:blipFill>
        <p:spPr>
          <a:xfrm>
            <a:off x="0" y="0"/>
            <a:ext cx="5467552" cy="2350008"/>
          </a:xfrm>
          <a:prstGeom prst="rect">
            <a:avLst/>
          </a:prstGeom>
        </p:spPr>
      </p:pic>
      <p:pic>
        <p:nvPicPr>
          <p:cNvPr id="15" name="Picture 14">
            <a:extLst>
              <a:ext uri="{FF2B5EF4-FFF2-40B4-BE49-F238E27FC236}">
                <a16:creationId xmlns:a16="http://schemas.microsoft.com/office/drawing/2014/main" id="{3531883F-9B23-B442-5F02-C2D25BB37CA5}"/>
              </a:ext>
            </a:extLst>
          </p:cNvPr>
          <p:cNvPicPr>
            <a:picLocks noChangeAspect="1"/>
          </p:cNvPicPr>
          <p:nvPr userDrawn="1"/>
        </p:nvPicPr>
        <p:blipFill>
          <a:blip r:embed="rId3"/>
          <a:stretch>
            <a:fillRect/>
          </a:stretch>
        </p:blipFill>
        <p:spPr>
          <a:xfrm>
            <a:off x="7241236" y="1234440"/>
            <a:ext cx="4950764" cy="5623560"/>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612648" y="2438400"/>
            <a:ext cx="2029968" cy="530352"/>
          </a:xfrm>
          <a:solidFill>
            <a:schemeClr val="tx1"/>
          </a:solidFill>
        </p:spPr>
        <p:txBody>
          <a:bodyPr anchor="ctr"/>
          <a:lstStyle>
            <a:lvl1pPr marL="0" indent="0" algn="ctr">
              <a:lnSpc>
                <a:spcPct val="100000"/>
              </a:lnSpc>
              <a:spcBef>
                <a:spcPts val="1000"/>
              </a:spcBef>
              <a:buNone/>
              <a:defRPr sz="2000" b="1" cap="all" spc="200" baseline="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612648" y="3127248"/>
            <a:ext cx="2029968" cy="2514600"/>
          </a:xfrm>
          <a:solidFill>
            <a:schemeClr val="accent6">
              <a:lumMod val="20000"/>
              <a:lumOff val="80000"/>
              <a:alpha val="50000"/>
            </a:schemeClr>
          </a:solidFill>
          <a:ln>
            <a:solidFill>
              <a:schemeClr val="tx1"/>
            </a:solidFill>
          </a:ln>
        </p:spPr>
        <p:txBody>
          <a:bodyPr tIns="182880" bIns="91440"/>
          <a:lstStyle>
            <a:lvl1pPr marL="0" indent="0">
              <a:lnSpc>
                <a:spcPct val="100000"/>
              </a:lnSpc>
              <a:spcBef>
                <a:spcPts val="0"/>
              </a:spcBef>
              <a:buNone/>
              <a:defRPr sz="1600" spc="100" baseline="0"/>
            </a:lvl1pPr>
            <a:lvl2pPr marL="228600">
              <a:lnSpc>
                <a:spcPct val="100000"/>
              </a:lnSpc>
              <a:spcBef>
                <a:spcPts val="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2843784" y="2438400"/>
            <a:ext cx="2029968" cy="530352"/>
          </a:xfrm>
          <a:solidFill>
            <a:schemeClr val="tx1"/>
          </a:solidFill>
        </p:spPr>
        <p:txBody>
          <a:bodyPr anchor="ctr"/>
          <a:lstStyle>
            <a:lvl1pPr marL="0" indent="0" algn="ctr">
              <a:lnSpc>
                <a:spcPct val="100000"/>
              </a:lnSpc>
              <a:spcBef>
                <a:spcPts val="1000"/>
              </a:spcBef>
              <a:buNone/>
              <a:defRPr sz="2000" b="1" cap="all" spc="200" baseline="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2843784" y="3127248"/>
            <a:ext cx="2029968" cy="2514600"/>
          </a:xfrm>
          <a:solidFill>
            <a:schemeClr val="accent5">
              <a:alpha val="30000"/>
            </a:schemeClr>
          </a:solidFill>
          <a:ln>
            <a:solidFill>
              <a:schemeClr val="tx1"/>
            </a:solidFill>
          </a:ln>
        </p:spPr>
        <p:txBody>
          <a:bodyPr tIns="182880" bIns="91440"/>
          <a:lstStyle>
            <a:lvl1pPr marL="0" indent="0">
              <a:lnSpc>
                <a:spcPct val="100000"/>
              </a:lnSpc>
              <a:spcBef>
                <a:spcPts val="0"/>
              </a:spcBef>
              <a:buNone/>
              <a:defRPr sz="1600" spc="100" baseline="0"/>
            </a:lvl1pPr>
            <a:lvl2pPr marL="228600">
              <a:lnSpc>
                <a:spcPct val="100000"/>
              </a:lnSpc>
              <a:spcBef>
                <a:spcPts val="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p:txBody>
      </p:sp>
      <p:sp>
        <p:nvSpPr>
          <p:cNvPr id="7" name="Text Placeholder 4">
            <a:extLst>
              <a:ext uri="{FF2B5EF4-FFF2-40B4-BE49-F238E27FC236}">
                <a16:creationId xmlns:a16="http://schemas.microsoft.com/office/drawing/2014/main" id="{9A48939F-0CF9-9CBD-F606-7A4850B910A1}"/>
              </a:ext>
            </a:extLst>
          </p:cNvPr>
          <p:cNvSpPr>
            <a:spLocks noGrp="1"/>
          </p:cNvSpPr>
          <p:nvPr>
            <p:ph type="body" sz="quarter" idx="13"/>
          </p:nvPr>
        </p:nvSpPr>
        <p:spPr>
          <a:xfrm>
            <a:off x="5084064" y="2438400"/>
            <a:ext cx="2029968" cy="530352"/>
          </a:xfrm>
          <a:solidFill>
            <a:schemeClr val="tx1"/>
          </a:solidFill>
        </p:spPr>
        <p:txBody>
          <a:bodyPr anchor="ctr"/>
          <a:lstStyle>
            <a:lvl1pPr marL="0" indent="0" algn="ctr">
              <a:lnSpc>
                <a:spcPct val="100000"/>
              </a:lnSpc>
              <a:spcBef>
                <a:spcPts val="1000"/>
              </a:spcBef>
              <a:buNone/>
              <a:defRPr sz="2000" b="1" cap="all" spc="200" baseline="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693BC756-2B97-9751-B879-03B6F1C405C3}"/>
              </a:ext>
            </a:extLst>
          </p:cNvPr>
          <p:cNvSpPr>
            <a:spLocks noGrp="1"/>
          </p:cNvSpPr>
          <p:nvPr>
            <p:ph sz="quarter" idx="14"/>
          </p:nvPr>
        </p:nvSpPr>
        <p:spPr>
          <a:xfrm>
            <a:off x="5084064" y="3127248"/>
            <a:ext cx="2029968" cy="2514600"/>
          </a:xfrm>
          <a:solidFill>
            <a:schemeClr val="accent4">
              <a:lumMod val="20000"/>
              <a:lumOff val="80000"/>
              <a:alpha val="50000"/>
            </a:schemeClr>
          </a:solidFill>
          <a:ln>
            <a:solidFill>
              <a:schemeClr val="tx1"/>
            </a:solidFill>
          </a:ln>
        </p:spPr>
        <p:txBody>
          <a:bodyPr tIns="182880" bIns="91440"/>
          <a:lstStyle>
            <a:lvl1pPr marL="0" indent="0">
              <a:lnSpc>
                <a:spcPct val="100000"/>
              </a:lnSpc>
              <a:spcBef>
                <a:spcPts val="0"/>
              </a:spcBef>
              <a:buNone/>
              <a:defRPr sz="1600" spc="100" baseline="0"/>
            </a:lvl1pPr>
            <a:lvl2pPr marL="228600">
              <a:lnSpc>
                <a:spcPct val="100000"/>
              </a:lnSpc>
              <a:spcBef>
                <a:spcPts val="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p:txBody>
      </p:sp>
      <p:sp>
        <p:nvSpPr>
          <p:cNvPr id="20" name="Text Placeholder 4">
            <a:extLst>
              <a:ext uri="{FF2B5EF4-FFF2-40B4-BE49-F238E27FC236}">
                <a16:creationId xmlns:a16="http://schemas.microsoft.com/office/drawing/2014/main" id="{843F725B-A33F-7FB2-E5C4-96EA154660E9}"/>
              </a:ext>
            </a:extLst>
          </p:cNvPr>
          <p:cNvSpPr>
            <a:spLocks noGrp="1"/>
          </p:cNvSpPr>
          <p:nvPr>
            <p:ph type="body" sz="quarter" idx="15"/>
          </p:nvPr>
        </p:nvSpPr>
        <p:spPr>
          <a:xfrm>
            <a:off x="7315200" y="2438400"/>
            <a:ext cx="2029968" cy="530352"/>
          </a:xfrm>
          <a:solidFill>
            <a:schemeClr val="tx1"/>
          </a:solidFill>
        </p:spPr>
        <p:txBody>
          <a:bodyPr anchor="ctr"/>
          <a:lstStyle>
            <a:lvl1pPr marL="0" indent="0" algn="ctr">
              <a:lnSpc>
                <a:spcPct val="100000"/>
              </a:lnSpc>
              <a:spcBef>
                <a:spcPts val="1000"/>
              </a:spcBef>
              <a:buNone/>
              <a:defRPr sz="2000" b="1" cap="all" spc="200" baseline="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1" name="Content Placeholder 5">
            <a:extLst>
              <a:ext uri="{FF2B5EF4-FFF2-40B4-BE49-F238E27FC236}">
                <a16:creationId xmlns:a16="http://schemas.microsoft.com/office/drawing/2014/main" id="{D9DD0DA7-5A1E-5312-178F-13561EF7C233}"/>
              </a:ext>
            </a:extLst>
          </p:cNvPr>
          <p:cNvSpPr>
            <a:spLocks noGrp="1"/>
          </p:cNvSpPr>
          <p:nvPr>
            <p:ph sz="quarter" idx="16"/>
          </p:nvPr>
        </p:nvSpPr>
        <p:spPr>
          <a:xfrm>
            <a:off x="7315200" y="3127248"/>
            <a:ext cx="2029968" cy="2514600"/>
          </a:xfrm>
          <a:solidFill>
            <a:schemeClr val="accent1">
              <a:alpha val="50000"/>
            </a:schemeClr>
          </a:solidFill>
          <a:ln>
            <a:solidFill>
              <a:schemeClr val="tx1"/>
            </a:solidFill>
          </a:ln>
        </p:spPr>
        <p:txBody>
          <a:bodyPr tIns="182880" bIns="91440"/>
          <a:lstStyle>
            <a:lvl1pPr marL="0" indent="0">
              <a:lnSpc>
                <a:spcPct val="100000"/>
              </a:lnSpc>
              <a:spcBef>
                <a:spcPts val="0"/>
              </a:spcBef>
              <a:buNone/>
              <a:defRPr sz="1600" spc="100" baseline="0"/>
            </a:lvl1pPr>
            <a:lvl2pPr marL="228600">
              <a:lnSpc>
                <a:spcPct val="100000"/>
              </a:lnSpc>
              <a:spcBef>
                <a:spcPts val="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p:txBody>
      </p:sp>
      <p:sp>
        <p:nvSpPr>
          <p:cNvPr id="22" name="Text Placeholder 4">
            <a:extLst>
              <a:ext uri="{FF2B5EF4-FFF2-40B4-BE49-F238E27FC236}">
                <a16:creationId xmlns:a16="http://schemas.microsoft.com/office/drawing/2014/main" id="{5FBC3880-98AC-466C-7AD1-FDC8B3958705}"/>
              </a:ext>
            </a:extLst>
          </p:cNvPr>
          <p:cNvSpPr>
            <a:spLocks noGrp="1"/>
          </p:cNvSpPr>
          <p:nvPr>
            <p:ph type="body" sz="quarter" idx="17"/>
          </p:nvPr>
        </p:nvSpPr>
        <p:spPr>
          <a:xfrm>
            <a:off x="9546336" y="2438400"/>
            <a:ext cx="2029968" cy="530352"/>
          </a:xfrm>
          <a:solidFill>
            <a:schemeClr val="tx1"/>
          </a:solidFill>
        </p:spPr>
        <p:txBody>
          <a:bodyPr anchor="ctr"/>
          <a:lstStyle>
            <a:lvl1pPr marL="0" indent="0" algn="ctr">
              <a:lnSpc>
                <a:spcPct val="100000"/>
              </a:lnSpc>
              <a:spcBef>
                <a:spcPts val="1000"/>
              </a:spcBef>
              <a:buNone/>
              <a:defRPr sz="2000" b="1" cap="all" spc="200" baseline="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Content Placeholder 5">
            <a:extLst>
              <a:ext uri="{FF2B5EF4-FFF2-40B4-BE49-F238E27FC236}">
                <a16:creationId xmlns:a16="http://schemas.microsoft.com/office/drawing/2014/main" id="{24965100-8EF5-0264-CEE5-BD5BF1901635}"/>
              </a:ext>
            </a:extLst>
          </p:cNvPr>
          <p:cNvSpPr>
            <a:spLocks noGrp="1"/>
          </p:cNvSpPr>
          <p:nvPr>
            <p:ph sz="quarter" idx="18"/>
          </p:nvPr>
        </p:nvSpPr>
        <p:spPr>
          <a:xfrm>
            <a:off x="9546336" y="3127248"/>
            <a:ext cx="2029968" cy="2514600"/>
          </a:xfrm>
          <a:solidFill>
            <a:schemeClr val="accent4">
              <a:lumMod val="20000"/>
              <a:lumOff val="80000"/>
              <a:alpha val="50000"/>
            </a:schemeClr>
          </a:solidFill>
          <a:ln>
            <a:solidFill>
              <a:schemeClr val="tx1"/>
            </a:solidFill>
          </a:ln>
        </p:spPr>
        <p:txBody>
          <a:bodyPr tIns="182880" bIns="91440"/>
          <a:lstStyle>
            <a:lvl1pPr marL="0" indent="0">
              <a:lnSpc>
                <a:spcPct val="100000"/>
              </a:lnSpc>
              <a:spcBef>
                <a:spcPts val="0"/>
              </a:spcBef>
              <a:buNone/>
              <a:defRPr sz="1600" spc="100" baseline="0"/>
            </a:lvl1pPr>
            <a:lvl2pPr marL="228600">
              <a:lnSpc>
                <a:spcPct val="100000"/>
              </a:lnSpc>
              <a:spcBef>
                <a:spcPts val="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B7AC635D-0E01-2452-CC44-1DAE0F96DF63}"/>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4ED63FD-A76F-FB56-8D44-31BD432133C5}"/>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78653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CC3D06-2435-B655-8AA5-11CCBBEF19D4}"/>
              </a:ext>
            </a:extLst>
          </p:cNvPr>
          <p:cNvPicPr>
            <a:picLocks noChangeAspect="1"/>
          </p:cNvPicPr>
          <p:nvPr userDrawn="1"/>
        </p:nvPicPr>
        <p:blipFill>
          <a:blip r:embed="rId2"/>
          <a:stretch>
            <a:fillRect/>
          </a:stretch>
        </p:blipFill>
        <p:spPr>
          <a:xfrm>
            <a:off x="8762234" y="0"/>
            <a:ext cx="3429766" cy="6821424"/>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34" name="Text Placeholder 33">
            <a:extLst>
              <a:ext uri="{FF2B5EF4-FFF2-40B4-BE49-F238E27FC236}">
                <a16:creationId xmlns:a16="http://schemas.microsoft.com/office/drawing/2014/main" id="{5D1E9421-BC85-99CB-EB40-1863FA622747}"/>
              </a:ext>
            </a:extLst>
          </p:cNvPr>
          <p:cNvSpPr>
            <a:spLocks noGrp="1"/>
          </p:cNvSpPr>
          <p:nvPr>
            <p:ph type="body" sz="quarter" idx="13" hasCustomPrompt="1"/>
          </p:nvPr>
        </p:nvSpPr>
        <p:spPr>
          <a:xfrm rot="16200000">
            <a:off x="-25907" y="3072704"/>
            <a:ext cx="1783080" cy="512064"/>
          </a:xfrm>
          <a:solidFill>
            <a:schemeClr val="accent1"/>
          </a:solidFill>
        </p:spPr>
        <p:txBody>
          <a:bodyPr anchor="ctr"/>
          <a:lstStyle>
            <a:lvl1pPr marL="0" indent="0" algn="ctr">
              <a:lnSpc>
                <a:spcPct val="100000"/>
              </a:lnSpc>
              <a:spcBef>
                <a:spcPts val="0"/>
              </a:spcBef>
              <a:buNone/>
              <a:defRPr sz="2000" b="1" cap="all" spc="200" baseline="0"/>
            </a:lvl1pPr>
          </a:lstStyle>
          <a:p>
            <a:pPr lvl="0"/>
            <a:r>
              <a:rPr lang="en-US" dirty="0"/>
              <a:t>MMM YYYY</a:t>
            </a:r>
          </a:p>
        </p:txBody>
      </p:sp>
      <p:sp>
        <p:nvSpPr>
          <p:cNvPr id="41" name="Text Placeholder 40">
            <a:extLst>
              <a:ext uri="{FF2B5EF4-FFF2-40B4-BE49-F238E27FC236}">
                <a16:creationId xmlns:a16="http://schemas.microsoft.com/office/drawing/2014/main" id="{47BABAF8-5220-1E24-CE43-927FCCA269AE}"/>
              </a:ext>
            </a:extLst>
          </p:cNvPr>
          <p:cNvSpPr>
            <a:spLocks noGrp="1"/>
          </p:cNvSpPr>
          <p:nvPr>
            <p:ph type="body" sz="quarter" idx="18"/>
          </p:nvPr>
        </p:nvSpPr>
        <p:spPr>
          <a:xfrm>
            <a:off x="1146218" y="2432434"/>
            <a:ext cx="1644986" cy="1783080"/>
          </a:xfrm>
        </p:spPr>
        <p:txBody>
          <a:bodyPr lIns="91440" tIns="0" rIns="0" bIns="0" anchor="ctr"/>
          <a:lstStyle>
            <a:lvl1pPr marL="0" indent="0">
              <a:lnSpc>
                <a:spcPct val="100000"/>
              </a:lnSpc>
              <a:spcBef>
                <a:spcPts val="0"/>
              </a:spcBef>
              <a:buNone/>
              <a:defRPr sz="1600" spc="100" baseline="0"/>
            </a:lvl1pPr>
          </a:lstStyle>
          <a:p>
            <a:pPr lvl="0"/>
            <a:r>
              <a:rPr lang="en-US"/>
              <a:t>Click to edit Master text styles</a:t>
            </a:r>
          </a:p>
        </p:txBody>
      </p:sp>
      <p:sp>
        <p:nvSpPr>
          <p:cNvPr id="38" name="Text Placeholder 33">
            <a:extLst>
              <a:ext uri="{FF2B5EF4-FFF2-40B4-BE49-F238E27FC236}">
                <a16:creationId xmlns:a16="http://schemas.microsoft.com/office/drawing/2014/main" id="{F1D095F8-4552-1F88-C37B-99775B68ACCE}"/>
              </a:ext>
            </a:extLst>
          </p:cNvPr>
          <p:cNvSpPr>
            <a:spLocks noGrp="1"/>
          </p:cNvSpPr>
          <p:nvPr>
            <p:ph type="body" sz="quarter" idx="16" hasCustomPrompt="1"/>
          </p:nvPr>
        </p:nvSpPr>
        <p:spPr>
          <a:xfrm rot="16200000">
            <a:off x="2196136" y="4517644"/>
            <a:ext cx="1783080" cy="512064"/>
          </a:xfrm>
          <a:solidFill>
            <a:schemeClr val="accent2"/>
          </a:solidFill>
        </p:spPr>
        <p:txBody>
          <a:bodyPr anchor="ctr"/>
          <a:lstStyle>
            <a:lvl1pPr marL="0" indent="0" algn="ctr">
              <a:lnSpc>
                <a:spcPct val="100000"/>
              </a:lnSpc>
              <a:spcBef>
                <a:spcPts val="0"/>
              </a:spcBef>
              <a:buNone/>
              <a:defRPr sz="2000" b="1" cap="all" spc="200" baseline="0"/>
            </a:lvl1pPr>
          </a:lstStyle>
          <a:p>
            <a:pPr lvl="0"/>
            <a:r>
              <a:rPr lang="en-US" dirty="0"/>
              <a:t>MMM YYYY</a:t>
            </a:r>
          </a:p>
        </p:txBody>
      </p:sp>
      <p:sp>
        <p:nvSpPr>
          <p:cNvPr id="48" name="Text Placeholder 40">
            <a:extLst>
              <a:ext uri="{FF2B5EF4-FFF2-40B4-BE49-F238E27FC236}">
                <a16:creationId xmlns:a16="http://schemas.microsoft.com/office/drawing/2014/main" id="{4C4BFA3E-7B57-DCDD-4EA6-16C64A3756BF}"/>
              </a:ext>
            </a:extLst>
          </p:cNvPr>
          <p:cNvSpPr>
            <a:spLocks noGrp="1"/>
          </p:cNvSpPr>
          <p:nvPr>
            <p:ph type="body" sz="quarter" idx="22"/>
          </p:nvPr>
        </p:nvSpPr>
        <p:spPr>
          <a:xfrm>
            <a:off x="3383307" y="3882136"/>
            <a:ext cx="1644986" cy="1783080"/>
          </a:xfrm>
        </p:spPr>
        <p:txBody>
          <a:bodyPr lIns="91440" tIns="0" rIns="0" bIns="0" anchor="ctr"/>
          <a:lstStyle>
            <a:lvl1pPr marL="0" indent="0">
              <a:lnSpc>
                <a:spcPct val="100000"/>
              </a:lnSpc>
              <a:spcBef>
                <a:spcPts val="0"/>
              </a:spcBef>
              <a:buNone/>
              <a:defRPr sz="1600" spc="100" baseline="0"/>
            </a:lvl1pPr>
          </a:lstStyle>
          <a:p>
            <a:pPr lvl="0"/>
            <a:r>
              <a:rPr lang="en-US"/>
              <a:t>Click to edit Master text styles</a:t>
            </a:r>
          </a:p>
        </p:txBody>
      </p:sp>
      <p:sp>
        <p:nvSpPr>
          <p:cNvPr id="35" name="Text Placeholder 33">
            <a:extLst>
              <a:ext uri="{FF2B5EF4-FFF2-40B4-BE49-F238E27FC236}">
                <a16:creationId xmlns:a16="http://schemas.microsoft.com/office/drawing/2014/main" id="{C65BF0DD-74C0-E055-CCAC-600751F51727}"/>
              </a:ext>
            </a:extLst>
          </p:cNvPr>
          <p:cNvSpPr>
            <a:spLocks noGrp="1"/>
          </p:cNvSpPr>
          <p:nvPr>
            <p:ph type="body" sz="quarter" idx="14" hasCustomPrompt="1"/>
          </p:nvPr>
        </p:nvSpPr>
        <p:spPr>
          <a:xfrm rot="16200000">
            <a:off x="4418179" y="3067943"/>
            <a:ext cx="1783080" cy="512064"/>
          </a:xfrm>
          <a:solidFill>
            <a:schemeClr val="accent3"/>
          </a:solidFill>
        </p:spPr>
        <p:txBody>
          <a:bodyPr anchor="ctr"/>
          <a:lstStyle>
            <a:lvl1pPr marL="0" indent="0" algn="ctr">
              <a:lnSpc>
                <a:spcPct val="100000"/>
              </a:lnSpc>
              <a:spcBef>
                <a:spcPts val="0"/>
              </a:spcBef>
              <a:buNone/>
              <a:defRPr sz="2000" b="1" cap="all" spc="200" baseline="0"/>
            </a:lvl1pPr>
          </a:lstStyle>
          <a:p>
            <a:pPr lvl="0"/>
            <a:r>
              <a:rPr lang="en-US" dirty="0"/>
              <a:t>MMM YYYY</a:t>
            </a:r>
          </a:p>
        </p:txBody>
      </p:sp>
      <p:sp>
        <p:nvSpPr>
          <p:cNvPr id="44" name="Text Placeholder 40">
            <a:extLst>
              <a:ext uri="{FF2B5EF4-FFF2-40B4-BE49-F238E27FC236}">
                <a16:creationId xmlns:a16="http://schemas.microsoft.com/office/drawing/2014/main" id="{25927394-D1A0-C084-C689-F7A4EEE924CB}"/>
              </a:ext>
            </a:extLst>
          </p:cNvPr>
          <p:cNvSpPr>
            <a:spLocks noGrp="1"/>
          </p:cNvSpPr>
          <p:nvPr>
            <p:ph type="body" sz="quarter" idx="19"/>
          </p:nvPr>
        </p:nvSpPr>
        <p:spPr>
          <a:xfrm>
            <a:off x="5589586" y="2432435"/>
            <a:ext cx="1644986" cy="1783080"/>
          </a:xfrm>
        </p:spPr>
        <p:txBody>
          <a:bodyPr lIns="91440" tIns="0" rIns="0" bIns="0" anchor="ctr"/>
          <a:lstStyle>
            <a:lvl1pPr marL="0" indent="0">
              <a:lnSpc>
                <a:spcPct val="100000"/>
              </a:lnSpc>
              <a:spcBef>
                <a:spcPts val="0"/>
              </a:spcBef>
              <a:buNone/>
              <a:defRPr sz="1600" spc="100" baseline="0"/>
            </a:lvl1pPr>
          </a:lstStyle>
          <a:p>
            <a:pPr lvl="0"/>
            <a:r>
              <a:rPr lang="en-US"/>
              <a:t>Click to edit Master text styles</a:t>
            </a:r>
          </a:p>
        </p:txBody>
      </p:sp>
      <p:sp>
        <p:nvSpPr>
          <p:cNvPr id="39" name="Text Placeholder 33">
            <a:extLst>
              <a:ext uri="{FF2B5EF4-FFF2-40B4-BE49-F238E27FC236}">
                <a16:creationId xmlns:a16="http://schemas.microsoft.com/office/drawing/2014/main" id="{08F0F1F2-0D4E-95EA-349B-D734163FD55B}"/>
              </a:ext>
            </a:extLst>
          </p:cNvPr>
          <p:cNvSpPr>
            <a:spLocks noGrp="1"/>
          </p:cNvSpPr>
          <p:nvPr>
            <p:ph type="body" sz="quarter" idx="17" hasCustomPrompt="1"/>
          </p:nvPr>
        </p:nvSpPr>
        <p:spPr>
          <a:xfrm rot="16200000">
            <a:off x="6640222" y="4517644"/>
            <a:ext cx="1783080" cy="512064"/>
          </a:xfrm>
          <a:solidFill>
            <a:schemeClr val="accent4"/>
          </a:solidFill>
        </p:spPr>
        <p:txBody>
          <a:bodyPr anchor="ctr"/>
          <a:lstStyle>
            <a:lvl1pPr marL="0" indent="0" algn="ctr">
              <a:lnSpc>
                <a:spcPct val="100000"/>
              </a:lnSpc>
              <a:spcBef>
                <a:spcPts val="0"/>
              </a:spcBef>
              <a:buNone/>
              <a:defRPr sz="2000" b="1" cap="all" spc="200" baseline="0"/>
            </a:lvl1pPr>
          </a:lstStyle>
          <a:p>
            <a:pPr lvl="0"/>
            <a:r>
              <a:rPr lang="en-US" dirty="0"/>
              <a:t>MMM YYYY</a:t>
            </a:r>
          </a:p>
        </p:txBody>
      </p:sp>
      <p:sp>
        <p:nvSpPr>
          <p:cNvPr id="46" name="Text Placeholder 40">
            <a:extLst>
              <a:ext uri="{FF2B5EF4-FFF2-40B4-BE49-F238E27FC236}">
                <a16:creationId xmlns:a16="http://schemas.microsoft.com/office/drawing/2014/main" id="{B322E7EB-0174-5A8C-5BE3-F501B5670FAD}"/>
              </a:ext>
            </a:extLst>
          </p:cNvPr>
          <p:cNvSpPr>
            <a:spLocks noGrp="1"/>
          </p:cNvSpPr>
          <p:nvPr>
            <p:ph type="body" sz="quarter" idx="21"/>
          </p:nvPr>
        </p:nvSpPr>
        <p:spPr>
          <a:xfrm>
            <a:off x="7827392" y="3882136"/>
            <a:ext cx="1644986" cy="1783080"/>
          </a:xfrm>
        </p:spPr>
        <p:txBody>
          <a:bodyPr lIns="91440" tIns="0" rIns="0" bIns="0" anchor="ctr"/>
          <a:lstStyle>
            <a:lvl1pPr marL="0" indent="0">
              <a:lnSpc>
                <a:spcPct val="100000"/>
              </a:lnSpc>
              <a:spcBef>
                <a:spcPts val="0"/>
              </a:spcBef>
              <a:buNone/>
              <a:defRPr sz="1600" spc="100" baseline="0"/>
            </a:lvl1pPr>
          </a:lstStyle>
          <a:p>
            <a:pPr lvl="0"/>
            <a:r>
              <a:rPr lang="en-US"/>
              <a:t>Click to edit Master text styles</a:t>
            </a:r>
          </a:p>
        </p:txBody>
      </p:sp>
      <p:sp>
        <p:nvSpPr>
          <p:cNvPr id="36" name="Text Placeholder 33">
            <a:extLst>
              <a:ext uri="{FF2B5EF4-FFF2-40B4-BE49-F238E27FC236}">
                <a16:creationId xmlns:a16="http://schemas.microsoft.com/office/drawing/2014/main" id="{36C15449-A445-41A6-EAD9-37446450CC14}"/>
              </a:ext>
            </a:extLst>
          </p:cNvPr>
          <p:cNvSpPr>
            <a:spLocks noGrp="1"/>
          </p:cNvSpPr>
          <p:nvPr>
            <p:ph type="body" sz="quarter" idx="15" hasCustomPrompt="1"/>
          </p:nvPr>
        </p:nvSpPr>
        <p:spPr>
          <a:xfrm rot="16200000">
            <a:off x="8862264" y="3072704"/>
            <a:ext cx="1783080" cy="512064"/>
          </a:xfrm>
          <a:solidFill>
            <a:schemeClr val="accent5"/>
          </a:solidFill>
        </p:spPr>
        <p:txBody>
          <a:bodyPr anchor="ctr"/>
          <a:lstStyle>
            <a:lvl1pPr marL="0" indent="0" algn="ctr">
              <a:lnSpc>
                <a:spcPct val="100000"/>
              </a:lnSpc>
              <a:spcBef>
                <a:spcPts val="0"/>
              </a:spcBef>
              <a:buNone/>
              <a:defRPr sz="2000" b="1" cap="all" spc="200" baseline="0"/>
            </a:lvl1pPr>
          </a:lstStyle>
          <a:p>
            <a:pPr lvl="0"/>
            <a:r>
              <a:rPr lang="en-US" dirty="0"/>
              <a:t>MMM YYYY</a:t>
            </a:r>
          </a:p>
        </p:txBody>
      </p:sp>
      <p:sp>
        <p:nvSpPr>
          <p:cNvPr id="45" name="Text Placeholder 40">
            <a:extLst>
              <a:ext uri="{FF2B5EF4-FFF2-40B4-BE49-F238E27FC236}">
                <a16:creationId xmlns:a16="http://schemas.microsoft.com/office/drawing/2014/main" id="{E6B7327B-EA3B-790D-AB08-0ED1D2FB401B}"/>
              </a:ext>
            </a:extLst>
          </p:cNvPr>
          <p:cNvSpPr>
            <a:spLocks noGrp="1"/>
          </p:cNvSpPr>
          <p:nvPr>
            <p:ph type="body" sz="quarter" idx="20"/>
          </p:nvPr>
        </p:nvSpPr>
        <p:spPr>
          <a:xfrm>
            <a:off x="10035230" y="2437196"/>
            <a:ext cx="1796654" cy="1783080"/>
          </a:xfrm>
        </p:spPr>
        <p:txBody>
          <a:bodyPr lIns="91440" tIns="0" rIns="0" bIns="0" anchor="ctr"/>
          <a:lstStyle>
            <a:lvl1pPr marL="0" indent="0">
              <a:lnSpc>
                <a:spcPct val="100000"/>
              </a:lnSpc>
              <a:spcBef>
                <a:spcPts val="0"/>
              </a:spcBef>
              <a:buNone/>
              <a:defRPr sz="1600" spc="100" baseline="0"/>
            </a:lvl1pPr>
          </a:lstStyle>
          <a:p>
            <a:pPr lvl="0"/>
            <a:r>
              <a:rPr lang="en-US"/>
              <a:t>Click to edit Master text styles</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B7AC635D-0E01-2452-CC44-1DAE0F96DF63}"/>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4ED63FD-A76F-FB56-8D44-31BD432133C5}"/>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22120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070F102-837A-486A-0CD4-E957B66B872C}"/>
              </a:ext>
            </a:extLst>
          </p:cNvPr>
          <p:cNvPicPr>
            <a:picLocks noChangeAspect="1"/>
          </p:cNvPicPr>
          <p:nvPr userDrawn="1"/>
        </p:nvPicPr>
        <p:blipFill>
          <a:blip r:embed="rId2"/>
          <a:stretch>
            <a:fillRect/>
          </a:stretch>
        </p:blipFill>
        <p:spPr>
          <a:xfrm>
            <a:off x="0" y="3931920"/>
            <a:ext cx="5470497" cy="2926080"/>
          </a:xfrm>
          <a:prstGeom prst="rect">
            <a:avLst/>
          </a:prstGeom>
        </p:spPr>
      </p:pic>
      <p:pic>
        <p:nvPicPr>
          <p:cNvPr id="16" name="Picture 15">
            <a:extLst>
              <a:ext uri="{FF2B5EF4-FFF2-40B4-BE49-F238E27FC236}">
                <a16:creationId xmlns:a16="http://schemas.microsoft.com/office/drawing/2014/main" id="{519FAF77-1797-C11F-A1A9-B351E30B37C2}"/>
              </a:ext>
            </a:extLst>
          </p:cNvPr>
          <p:cNvPicPr>
            <a:picLocks noChangeAspect="1"/>
          </p:cNvPicPr>
          <p:nvPr userDrawn="1"/>
        </p:nvPicPr>
        <p:blipFill>
          <a:blip r:embed="rId3"/>
          <a:stretch>
            <a:fillRect/>
          </a:stretch>
        </p:blipFill>
        <p:spPr>
          <a:xfrm>
            <a:off x="7208215" y="0"/>
            <a:ext cx="4983785" cy="2276856"/>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612648" y="2438400"/>
            <a:ext cx="5157787" cy="365760"/>
          </a:xfrm>
        </p:spPr>
        <p:txBody>
          <a:bodyPr anchor="t"/>
          <a:lstStyle>
            <a:lvl1pPr marL="0" indent="0">
              <a:lnSpc>
                <a:spcPct val="100000"/>
              </a:lnSpc>
              <a:spcBef>
                <a:spcPts val="1000"/>
              </a:spcBef>
              <a:buNone/>
              <a:defRPr sz="2000" b="1" cap="all" spc="2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612648" y="2871216"/>
            <a:ext cx="5157787" cy="3247462"/>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6400800" y="2438400"/>
            <a:ext cx="5183188" cy="365760"/>
          </a:xfrm>
        </p:spPr>
        <p:txBody>
          <a:bodyPr anchor="t"/>
          <a:lstStyle>
            <a:lvl1pPr marL="0" indent="0">
              <a:lnSpc>
                <a:spcPct val="100000"/>
              </a:lnSpc>
              <a:spcBef>
                <a:spcPts val="1000"/>
              </a:spcBef>
              <a:buNone/>
              <a:defRPr sz="2000" b="1" cap="all" spc="2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6400800" y="2871216"/>
            <a:ext cx="5183188" cy="3247462"/>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B7AC635D-0E01-2452-CC44-1DAE0F96DF63}"/>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4ED63FD-A76F-FB56-8D44-31BD432133C5}"/>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Three Conten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E1E66A3-7FD1-08A5-8B20-36C5331DCF69}"/>
              </a:ext>
            </a:extLst>
          </p:cNvPr>
          <p:cNvPicPr>
            <a:picLocks noChangeAspect="1"/>
          </p:cNvPicPr>
          <p:nvPr userDrawn="1"/>
        </p:nvPicPr>
        <p:blipFill>
          <a:blip r:embed="rId2"/>
          <a:stretch>
            <a:fillRect/>
          </a:stretch>
        </p:blipFill>
        <p:spPr>
          <a:xfrm>
            <a:off x="6453650" y="4014216"/>
            <a:ext cx="5738350" cy="2843784"/>
          </a:xfrm>
          <a:prstGeom prst="rect">
            <a:avLst/>
          </a:prstGeom>
        </p:spPr>
      </p:pic>
      <p:pic>
        <p:nvPicPr>
          <p:cNvPr id="14" name="Picture 13">
            <a:extLst>
              <a:ext uri="{FF2B5EF4-FFF2-40B4-BE49-F238E27FC236}">
                <a16:creationId xmlns:a16="http://schemas.microsoft.com/office/drawing/2014/main" id="{4464B067-71A6-CB30-BD46-5499FAAE00F9}"/>
              </a:ext>
            </a:extLst>
          </p:cNvPr>
          <p:cNvPicPr>
            <a:picLocks noChangeAspect="1"/>
          </p:cNvPicPr>
          <p:nvPr userDrawn="1"/>
        </p:nvPicPr>
        <p:blipFill>
          <a:blip r:embed="rId3"/>
          <a:stretch>
            <a:fillRect/>
          </a:stretch>
        </p:blipFill>
        <p:spPr>
          <a:xfrm>
            <a:off x="0" y="0"/>
            <a:ext cx="5458968" cy="2919913"/>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612648" y="2438400"/>
            <a:ext cx="3419856" cy="365760"/>
          </a:xfrm>
        </p:spPr>
        <p:txBody>
          <a:bodyPr anchor="t"/>
          <a:lstStyle>
            <a:lvl1pPr marL="0" indent="0">
              <a:lnSpc>
                <a:spcPct val="100000"/>
              </a:lnSpc>
              <a:spcBef>
                <a:spcPts val="1000"/>
              </a:spcBef>
              <a:buNone/>
              <a:defRPr sz="2000" b="1" cap="all" spc="2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612648" y="2871216"/>
            <a:ext cx="3419856" cy="2925554"/>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07408" y="2438400"/>
            <a:ext cx="3419856" cy="365760"/>
          </a:xfrm>
        </p:spPr>
        <p:txBody>
          <a:bodyPr anchor="t"/>
          <a:lstStyle>
            <a:lvl1pPr marL="0" indent="0">
              <a:lnSpc>
                <a:spcPct val="100000"/>
              </a:lnSpc>
              <a:spcBef>
                <a:spcPts val="1000"/>
              </a:spcBef>
              <a:buNone/>
              <a:defRPr sz="2000" b="1" cap="all" spc="2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07408" y="2871216"/>
            <a:ext cx="3419856" cy="2925554"/>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9A48939F-0CF9-9CBD-F606-7A4850B910A1}"/>
              </a:ext>
            </a:extLst>
          </p:cNvPr>
          <p:cNvSpPr>
            <a:spLocks noGrp="1"/>
          </p:cNvSpPr>
          <p:nvPr>
            <p:ph type="body" sz="quarter" idx="13"/>
          </p:nvPr>
        </p:nvSpPr>
        <p:spPr>
          <a:xfrm>
            <a:off x="8183880" y="2438400"/>
            <a:ext cx="3419856" cy="365760"/>
          </a:xfrm>
        </p:spPr>
        <p:txBody>
          <a:bodyPr anchor="t"/>
          <a:lstStyle>
            <a:lvl1pPr marL="0" indent="0">
              <a:lnSpc>
                <a:spcPct val="100000"/>
              </a:lnSpc>
              <a:spcBef>
                <a:spcPts val="1000"/>
              </a:spcBef>
              <a:buNone/>
              <a:defRPr sz="2000" b="1" cap="all" spc="2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693BC756-2B97-9751-B879-03B6F1C405C3}"/>
              </a:ext>
            </a:extLst>
          </p:cNvPr>
          <p:cNvSpPr>
            <a:spLocks noGrp="1"/>
          </p:cNvSpPr>
          <p:nvPr>
            <p:ph sz="quarter" idx="14"/>
          </p:nvPr>
        </p:nvSpPr>
        <p:spPr>
          <a:xfrm>
            <a:off x="8183880" y="2871216"/>
            <a:ext cx="3419856" cy="2925554"/>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B7AC635D-0E01-2452-CC44-1DAE0F96DF63}"/>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4ED63FD-A76F-FB56-8D44-31BD432133C5}"/>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49287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5F45936-2436-D9FD-A05D-F3C70F90FDCC}"/>
              </a:ext>
            </a:extLst>
          </p:cNvPr>
          <p:cNvPicPr>
            <a:picLocks noChangeAspect="1"/>
          </p:cNvPicPr>
          <p:nvPr userDrawn="1"/>
        </p:nvPicPr>
        <p:blipFill>
          <a:blip r:embed="rId2"/>
          <a:stretch>
            <a:fillRect/>
          </a:stretch>
        </p:blipFill>
        <p:spPr>
          <a:xfrm>
            <a:off x="0" y="3758530"/>
            <a:ext cx="4700016" cy="3099470"/>
          </a:xfrm>
          <a:prstGeom prst="rect">
            <a:avLst/>
          </a:prstGeom>
        </p:spPr>
      </p:pic>
      <p:pic>
        <p:nvPicPr>
          <p:cNvPr id="8" name="Picture 7">
            <a:extLst>
              <a:ext uri="{FF2B5EF4-FFF2-40B4-BE49-F238E27FC236}">
                <a16:creationId xmlns:a16="http://schemas.microsoft.com/office/drawing/2014/main" id="{0DF862D5-CF3B-E45B-934F-ACEF42B35BB4}"/>
              </a:ext>
            </a:extLst>
          </p:cNvPr>
          <p:cNvPicPr>
            <a:picLocks noChangeAspect="1"/>
          </p:cNvPicPr>
          <p:nvPr userDrawn="1"/>
        </p:nvPicPr>
        <p:blipFill>
          <a:blip r:embed="rId3"/>
          <a:stretch>
            <a:fillRect/>
          </a:stretch>
        </p:blipFill>
        <p:spPr>
          <a:xfrm>
            <a:off x="0" y="0"/>
            <a:ext cx="5148072" cy="3436275"/>
          </a:xfrm>
          <a:prstGeom prst="rect">
            <a:avLst/>
          </a:prstGeom>
        </p:spPr>
      </p:pic>
      <p:sp>
        <p:nvSpPr>
          <p:cNvPr id="12" name="Title 11">
            <a:extLst>
              <a:ext uri="{FF2B5EF4-FFF2-40B4-BE49-F238E27FC236}">
                <a16:creationId xmlns:a16="http://schemas.microsoft.com/office/drawing/2014/main" id="{3392E024-DB0F-45F6-7A0A-359A57817906}"/>
              </a:ext>
            </a:extLst>
          </p:cNvPr>
          <p:cNvSpPr>
            <a:spLocks noGrp="1"/>
          </p:cNvSpPr>
          <p:nvPr>
            <p:ph type="title"/>
          </p:nvPr>
        </p:nvSpPr>
        <p:spPr>
          <a:xfrm>
            <a:off x="612648" y="1216152"/>
            <a:ext cx="5184648" cy="4416552"/>
          </a:xfrm>
        </p:spPr>
        <p:txBody>
          <a:bodyPr lIns="0" rIns="0"/>
          <a:lstStyle>
            <a:lvl1pPr algn="r">
              <a:defRPr sz="4800" cap="all" spc="400" baseline="0"/>
            </a:lvl1pPr>
          </a:lstStyle>
          <a:p>
            <a:r>
              <a:rPr lang="en-US"/>
              <a:t>Click to edit Master title style</a:t>
            </a:r>
            <a:endParaRPr lang="en-US" dirty="0"/>
          </a:p>
        </p:txBody>
      </p:sp>
      <p:sp>
        <p:nvSpPr>
          <p:cNvPr id="14" name="Content Placeholder 13">
            <a:extLst>
              <a:ext uri="{FF2B5EF4-FFF2-40B4-BE49-F238E27FC236}">
                <a16:creationId xmlns:a16="http://schemas.microsoft.com/office/drawing/2014/main" id="{59AC38BE-9C76-A3FA-7823-F4A4B43AB754}"/>
              </a:ext>
            </a:extLst>
          </p:cNvPr>
          <p:cNvSpPr>
            <a:spLocks noGrp="1"/>
          </p:cNvSpPr>
          <p:nvPr>
            <p:ph sz="quarter" idx="13"/>
          </p:nvPr>
        </p:nvSpPr>
        <p:spPr>
          <a:xfrm>
            <a:off x="6400800" y="1216025"/>
            <a:ext cx="5184648" cy="4416425"/>
          </a:xfrm>
        </p:spPr>
        <p:txBody>
          <a:bodyPr anchor="ctr"/>
          <a:lstStyle>
            <a:lvl1pPr marL="0" indent="0">
              <a:lnSpc>
                <a:spcPct val="150000"/>
              </a:lnSpc>
              <a:spcBef>
                <a:spcPts val="1000"/>
              </a:spcBef>
              <a:buNone/>
              <a:defRPr sz="1600" spc="100" baseline="0"/>
            </a:lvl1pPr>
            <a:lvl2pPr marL="228600">
              <a:lnSpc>
                <a:spcPct val="150000"/>
              </a:lnSpc>
              <a:spcBef>
                <a:spcPts val="1000"/>
              </a:spcBef>
              <a:defRPr sz="1600" spc="100" baseline="0"/>
            </a:lvl2pPr>
            <a:lvl3pPr marL="457200">
              <a:lnSpc>
                <a:spcPct val="150000"/>
              </a:lnSpc>
              <a:spcBef>
                <a:spcPts val="1000"/>
              </a:spcBef>
              <a:defRPr sz="1600" spc="100" baseline="0"/>
            </a:lvl3pPr>
            <a:lvl4pPr marL="685800">
              <a:lnSpc>
                <a:spcPct val="150000"/>
              </a:lnSpc>
              <a:spcBef>
                <a:spcPts val="1000"/>
              </a:spcBef>
              <a:defRPr sz="1600" spc="100" baseline="0"/>
            </a:lvl4pPr>
            <a:lvl5pPr marL="914400">
              <a:lnSpc>
                <a:spcPct val="150000"/>
              </a:lnSpc>
              <a:spcBef>
                <a:spcPts val="1000"/>
              </a:spcBef>
              <a:defRPr sz="16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5" name="Straight Connector 4">
            <a:extLst>
              <a:ext uri="{FF2B5EF4-FFF2-40B4-BE49-F238E27FC236}">
                <a16:creationId xmlns:a16="http://schemas.microsoft.com/office/drawing/2014/main" id="{C35C8AF3-79E7-17ED-9EB4-3006B31E422C}"/>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75A76CC-ED26-C4F7-5AB6-59D1A4C4A7F2}"/>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888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9AFB71-7F33-280E-7877-06F4AFFF063A}"/>
              </a:ext>
            </a:extLst>
          </p:cNvPr>
          <p:cNvPicPr>
            <a:picLocks noChangeAspect="1"/>
          </p:cNvPicPr>
          <p:nvPr userDrawn="1"/>
        </p:nvPicPr>
        <p:blipFill>
          <a:blip r:embed="rId2"/>
          <a:srcRect/>
          <a:stretch/>
        </p:blipFill>
        <p:spPr>
          <a:xfrm>
            <a:off x="0" y="0"/>
            <a:ext cx="12192000" cy="6858000"/>
          </a:xfrm>
          <a:prstGeom prst="rect">
            <a:avLst/>
          </a:prstGeom>
        </p:spPr>
      </p:pic>
      <p:sp>
        <p:nvSpPr>
          <p:cNvPr id="6" name="Title 1">
            <a:extLst>
              <a:ext uri="{FF2B5EF4-FFF2-40B4-BE49-F238E27FC236}">
                <a16:creationId xmlns:a16="http://schemas.microsoft.com/office/drawing/2014/main" id="{10B0FF2F-3458-EA78-83DC-46FB2E5CE154}"/>
              </a:ext>
            </a:extLst>
          </p:cNvPr>
          <p:cNvSpPr>
            <a:spLocks noGrp="1"/>
          </p:cNvSpPr>
          <p:nvPr>
            <p:ph type="ctrTitle" hasCustomPrompt="1"/>
          </p:nvPr>
        </p:nvSpPr>
        <p:spPr>
          <a:xfrm>
            <a:off x="1078992" y="1956816"/>
            <a:ext cx="10040112" cy="2387600"/>
          </a:xfrm>
        </p:spPr>
        <p:txBody>
          <a:bodyPr anchor="t">
            <a:noAutofit/>
          </a:bodyPr>
          <a:lstStyle>
            <a:lvl1pPr algn="l">
              <a:defRPr sz="9600" spc="300" baseline="0">
                <a:ln w="28575">
                  <a:solidFill>
                    <a:schemeClr val="tx1"/>
                  </a:solidFill>
                </a:ln>
                <a:noFill/>
              </a:defRPr>
            </a:lvl1pPr>
          </a:lstStyle>
          <a:p>
            <a:r>
              <a:rPr lang="en-US" dirty="0"/>
              <a:t>CLICK TO EDIT MASTER TITLE STYLE</a:t>
            </a:r>
          </a:p>
        </p:txBody>
      </p:sp>
      <p:sp>
        <p:nvSpPr>
          <p:cNvPr id="10" name="Subtitle 2">
            <a:extLst>
              <a:ext uri="{FF2B5EF4-FFF2-40B4-BE49-F238E27FC236}">
                <a16:creationId xmlns:a16="http://schemas.microsoft.com/office/drawing/2014/main" id="{DC93615E-193E-5253-6EE0-EC01791E3A3A}"/>
              </a:ext>
            </a:extLst>
          </p:cNvPr>
          <p:cNvSpPr>
            <a:spLocks noGrp="1"/>
          </p:cNvSpPr>
          <p:nvPr>
            <p:ph type="subTitle" idx="1"/>
          </p:nvPr>
        </p:nvSpPr>
        <p:spPr>
          <a:xfrm>
            <a:off x="1078992" y="3483864"/>
            <a:ext cx="10040112" cy="1280160"/>
          </a:xfrm>
        </p:spPr>
        <p:txBody>
          <a:bodyPr/>
          <a:lstStyle>
            <a:lvl1pPr marL="0" indent="0" algn="l">
              <a:buNone/>
              <a:defRPr sz="2400" b="1" baseline="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40355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5" name="Straight Connector 4">
            <a:extLst>
              <a:ext uri="{FF2B5EF4-FFF2-40B4-BE49-F238E27FC236}">
                <a16:creationId xmlns:a16="http://schemas.microsoft.com/office/drawing/2014/main" id="{C35C8AF3-79E7-17ED-9EB4-3006B31E422C}"/>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75A76CC-ED26-C4F7-5AB6-59D1A4C4A7F2}"/>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3BDEDC48-AA67-6FC9-FF0E-CD3CB49A502F}"/>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54185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8" name="Straight Connector 7">
            <a:extLst>
              <a:ext uri="{FF2B5EF4-FFF2-40B4-BE49-F238E27FC236}">
                <a16:creationId xmlns:a16="http://schemas.microsoft.com/office/drawing/2014/main" id="{5754AE8D-13E4-BDDA-7C36-A9E08FD0A0E8}"/>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6CE37136-8479-8CDC-7EEB-030C1A8151EF}"/>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atin typeface="+mj-lt"/>
              </a:defRPr>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8" name="Straight Connector 7">
            <a:extLst>
              <a:ext uri="{FF2B5EF4-FFF2-40B4-BE49-F238E27FC236}">
                <a16:creationId xmlns:a16="http://schemas.microsoft.com/office/drawing/2014/main" id="{1DC6EFE9-BD9C-6124-823A-BD1C488321D2}"/>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21B53473-DF27-C657-627F-ED66976E076B}"/>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1D3B0F0-DE71-18AB-7957-4CFA29C3A328}"/>
              </a:ext>
            </a:extLst>
          </p:cNvPr>
          <p:cNvPicPr>
            <a:picLocks noChangeAspect="1"/>
          </p:cNvPicPr>
          <p:nvPr userDrawn="1"/>
        </p:nvPicPr>
        <p:blipFill>
          <a:blip r:embed="rId2"/>
          <a:stretch>
            <a:fillRect/>
          </a:stretch>
        </p:blipFill>
        <p:spPr>
          <a:xfrm>
            <a:off x="0" y="857290"/>
            <a:ext cx="5797296" cy="6000710"/>
          </a:xfrm>
          <a:prstGeom prst="rect">
            <a:avLst/>
          </a:prstGeom>
        </p:spPr>
      </p:pic>
      <p:pic>
        <p:nvPicPr>
          <p:cNvPr id="8" name="Picture 7">
            <a:extLst>
              <a:ext uri="{FF2B5EF4-FFF2-40B4-BE49-F238E27FC236}">
                <a16:creationId xmlns:a16="http://schemas.microsoft.com/office/drawing/2014/main" id="{1F04770F-E995-EF98-B4D1-9F13733EEF07}"/>
              </a:ext>
            </a:extLst>
          </p:cNvPr>
          <p:cNvPicPr>
            <a:picLocks noChangeAspect="1"/>
          </p:cNvPicPr>
          <p:nvPr userDrawn="1"/>
        </p:nvPicPr>
        <p:blipFill>
          <a:blip r:embed="rId3"/>
          <a:stretch>
            <a:fillRect/>
          </a:stretch>
        </p:blipFill>
        <p:spPr>
          <a:xfrm>
            <a:off x="8763000" y="0"/>
            <a:ext cx="3429000" cy="6807199"/>
          </a:xfrm>
          <a:prstGeom prst="rect">
            <a:avLst/>
          </a:prstGeom>
        </p:spPr>
      </p:pic>
      <p:sp>
        <p:nvSpPr>
          <p:cNvPr id="12" name="Title 11">
            <a:extLst>
              <a:ext uri="{FF2B5EF4-FFF2-40B4-BE49-F238E27FC236}">
                <a16:creationId xmlns:a16="http://schemas.microsoft.com/office/drawing/2014/main" id="{3392E024-DB0F-45F6-7A0A-359A57817906}"/>
              </a:ext>
            </a:extLst>
          </p:cNvPr>
          <p:cNvSpPr>
            <a:spLocks noGrp="1"/>
          </p:cNvSpPr>
          <p:nvPr>
            <p:ph type="title"/>
          </p:nvPr>
        </p:nvSpPr>
        <p:spPr>
          <a:xfrm>
            <a:off x="612648" y="1216152"/>
            <a:ext cx="5184648" cy="4416552"/>
          </a:xfrm>
        </p:spPr>
        <p:txBody>
          <a:bodyPr lIns="0" rIns="0"/>
          <a:lstStyle>
            <a:lvl1pPr algn="r">
              <a:defRPr sz="4800" cap="all" spc="400" baseline="0"/>
            </a:lvl1pPr>
          </a:lstStyle>
          <a:p>
            <a:r>
              <a:rPr lang="en-US"/>
              <a:t>Click to edit Master title style</a:t>
            </a:r>
            <a:endParaRPr lang="en-US" dirty="0"/>
          </a:p>
        </p:txBody>
      </p:sp>
      <p:sp>
        <p:nvSpPr>
          <p:cNvPr id="14" name="Content Placeholder 13">
            <a:extLst>
              <a:ext uri="{FF2B5EF4-FFF2-40B4-BE49-F238E27FC236}">
                <a16:creationId xmlns:a16="http://schemas.microsoft.com/office/drawing/2014/main" id="{59AC38BE-9C76-A3FA-7823-F4A4B43AB754}"/>
              </a:ext>
            </a:extLst>
          </p:cNvPr>
          <p:cNvSpPr>
            <a:spLocks noGrp="1"/>
          </p:cNvSpPr>
          <p:nvPr>
            <p:ph sz="quarter" idx="13"/>
          </p:nvPr>
        </p:nvSpPr>
        <p:spPr>
          <a:xfrm>
            <a:off x="6400800" y="1216025"/>
            <a:ext cx="5184648" cy="4416425"/>
          </a:xfrm>
        </p:spPr>
        <p:txBody>
          <a:bodyPr anchor="ctr"/>
          <a:lstStyle>
            <a:lvl1pPr marL="0" indent="0">
              <a:lnSpc>
                <a:spcPct val="100000"/>
              </a:lnSpc>
              <a:spcBef>
                <a:spcPts val="1000"/>
              </a:spcBef>
              <a:buNone/>
              <a:defRPr sz="2400" b="1" spc="200" baseline="0"/>
            </a:lvl1pPr>
            <a:lvl2pPr marL="228600">
              <a:lnSpc>
                <a:spcPct val="150000"/>
              </a:lnSpc>
              <a:spcBef>
                <a:spcPts val="1000"/>
              </a:spcBef>
              <a:defRPr sz="2400" spc="100" baseline="0"/>
            </a:lvl2pPr>
            <a:lvl3pPr marL="457200">
              <a:lnSpc>
                <a:spcPct val="150000"/>
              </a:lnSpc>
              <a:spcBef>
                <a:spcPts val="1000"/>
              </a:spcBef>
              <a:defRPr sz="2400" spc="100" baseline="0"/>
            </a:lvl3pPr>
            <a:lvl4pPr marL="685800">
              <a:lnSpc>
                <a:spcPct val="150000"/>
              </a:lnSpc>
              <a:spcBef>
                <a:spcPts val="1000"/>
              </a:spcBef>
              <a:defRPr sz="2400" spc="100" baseline="0"/>
            </a:lvl4pPr>
            <a:lvl5pPr marL="914400">
              <a:lnSpc>
                <a:spcPct val="150000"/>
              </a:lnSpc>
              <a:spcBef>
                <a:spcPts val="1000"/>
              </a:spcBef>
              <a:defRPr sz="24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5" name="Straight Connector 4">
            <a:extLst>
              <a:ext uri="{FF2B5EF4-FFF2-40B4-BE49-F238E27FC236}">
                <a16:creationId xmlns:a16="http://schemas.microsoft.com/office/drawing/2014/main" id="{C35C8AF3-79E7-17ED-9EB4-3006B31E422C}"/>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75A76CC-ED26-C4F7-5AB6-59D1A4C4A7F2}"/>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17844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0328C38-4E83-27EA-9D01-DDDF734988CA}"/>
              </a:ext>
            </a:extLst>
          </p:cNvPr>
          <p:cNvPicPr>
            <a:picLocks noChangeAspect="1"/>
          </p:cNvPicPr>
          <p:nvPr userDrawn="1"/>
        </p:nvPicPr>
        <p:blipFill>
          <a:blip r:embed="rId2"/>
          <a:stretch>
            <a:fillRect/>
          </a:stretch>
        </p:blipFill>
        <p:spPr>
          <a:xfrm>
            <a:off x="5370576" y="3428234"/>
            <a:ext cx="6821424" cy="3429766"/>
          </a:xfrm>
          <a:prstGeom prst="rect">
            <a:avLst/>
          </a:prstGeom>
        </p:spPr>
      </p:pic>
      <p:pic>
        <p:nvPicPr>
          <p:cNvPr id="10" name="Picture 9">
            <a:extLst>
              <a:ext uri="{FF2B5EF4-FFF2-40B4-BE49-F238E27FC236}">
                <a16:creationId xmlns:a16="http://schemas.microsoft.com/office/drawing/2014/main" id="{B270B91D-A39E-3D53-DBBB-DF836D19BE1A}"/>
              </a:ext>
            </a:extLst>
          </p:cNvPr>
          <p:cNvPicPr>
            <a:picLocks noChangeAspect="1"/>
          </p:cNvPicPr>
          <p:nvPr userDrawn="1"/>
        </p:nvPicPr>
        <p:blipFill>
          <a:blip r:embed="rId3"/>
          <a:stretch>
            <a:fillRect/>
          </a:stretch>
        </p:blipFill>
        <p:spPr>
          <a:xfrm>
            <a:off x="0" y="0"/>
            <a:ext cx="4654518" cy="5239512"/>
          </a:xfrm>
          <a:prstGeom prst="rect">
            <a:avLst/>
          </a:prstGeom>
        </p:spPr>
      </p:pic>
      <p:sp>
        <p:nvSpPr>
          <p:cNvPr id="12" name="Title 11">
            <a:extLst>
              <a:ext uri="{FF2B5EF4-FFF2-40B4-BE49-F238E27FC236}">
                <a16:creationId xmlns:a16="http://schemas.microsoft.com/office/drawing/2014/main" id="{3392E024-DB0F-45F6-7A0A-359A57817906}"/>
              </a:ext>
            </a:extLst>
          </p:cNvPr>
          <p:cNvSpPr>
            <a:spLocks noGrp="1"/>
          </p:cNvSpPr>
          <p:nvPr>
            <p:ph type="title"/>
          </p:nvPr>
        </p:nvSpPr>
        <p:spPr>
          <a:xfrm>
            <a:off x="612648" y="1216152"/>
            <a:ext cx="5184648" cy="4416552"/>
          </a:xfrm>
        </p:spPr>
        <p:txBody>
          <a:bodyPr lIns="0" rIns="0"/>
          <a:lstStyle>
            <a:lvl1pPr algn="r">
              <a:defRPr sz="4800" cap="all" spc="400" baseline="0"/>
            </a:lvl1pPr>
          </a:lstStyle>
          <a:p>
            <a:r>
              <a:rPr lang="en-US"/>
              <a:t>Click to edit Master title style</a:t>
            </a:r>
            <a:endParaRPr lang="en-US" dirty="0"/>
          </a:p>
        </p:txBody>
      </p:sp>
      <p:sp>
        <p:nvSpPr>
          <p:cNvPr id="14" name="Content Placeholder 13">
            <a:extLst>
              <a:ext uri="{FF2B5EF4-FFF2-40B4-BE49-F238E27FC236}">
                <a16:creationId xmlns:a16="http://schemas.microsoft.com/office/drawing/2014/main" id="{59AC38BE-9C76-A3FA-7823-F4A4B43AB754}"/>
              </a:ext>
            </a:extLst>
          </p:cNvPr>
          <p:cNvSpPr>
            <a:spLocks noGrp="1"/>
          </p:cNvSpPr>
          <p:nvPr>
            <p:ph sz="quarter" idx="13"/>
          </p:nvPr>
        </p:nvSpPr>
        <p:spPr>
          <a:xfrm>
            <a:off x="6400800" y="1216025"/>
            <a:ext cx="5184648" cy="4416425"/>
          </a:xfrm>
        </p:spPr>
        <p:txBody>
          <a:bodyPr anchor="ctr"/>
          <a:lstStyle>
            <a:lvl1pPr marL="0" indent="0">
              <a:lnSpc>
                <a:spcPct val="150000"/>
              </a:lnSpc>
              <a:spcBef>
                <a:spcPts val="1000"/>
              </a:spcBef>
              <a:buNone/>
              <a:defRPr sz="1600" spc="100" baseline="0"/>
            </a:lvl1pPr>
            <a:lvl2pPr marL="228600">
              <a:lnSpc>
                <a:spcPct val="150000"/>
              </a:lnSpc>
              <a:spcBef>
                <a:spcPts val="1000"/>
              </a:spcBef>
              <a:defRPr sz="1600" spc="100" baseline="0"/>
            </a:lvl2pPr>
            <a:lvl3pPr marL="457200">
              <a:lnSpc>
                <a:spcPct val="150000"/>
              </a:lnSpc>
              <a:spcBef>
                <a:spcPts val="1000"/>
              </a:spcBef>
              <a:defRPr sz="1600" spc="100" baseline="0"/>
            </a:lvl3pPr>
            <a:lvl4pPr marL="685800">
              <a:lnSpc>
                <a:spcPct val="150000"/>
              </a:lnSpc>
              <a:spcBef>
                <a:spcPts val="1000"/>
              </a:spcBef>
              <a:defRPr sz="1600" spc="100" baseline="0"/>
            </a:lvl4pPr>
            <a:lvl5pPr marL="914400">
              <a:lnSpc>
                <a:spcPct val="150000"/>
              </a:lnSpc>
              <a:spcBef>
                <a:spcPts val="1000"/>
              </a:spcBef>
              <a:defRPr sz="16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5" name="Straight Connector 4">
            <a:extLst>
              <a:ext uri="{FF2B5EF4-FFF2-40B4-BE49-F238E27FC236}">
                <a16:creationId xmlns:a16="http://schemas.microsoft.com/office/drawing/2014/main" id="{C35C8AF3-79E7-17ED-9EB4-3006B31E422C}"/>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75A76CC-ED26-C4F7-5AB6-59D1A4C4A7F2}"/>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61504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EC1861-1570-5A6A-D3BA-4A17F008A562}"/>
              </a:ext>
            </a:extLst>
          </p:cNvPr>
          <p:cNvPicPr>
            <a:picLocks noChangeAspect="1"/>
          </p:cNvPicPr>
          <p:nvPr userDrawn="1"/>
        </p:nvPicPr>
        <p:blipFill>
          <a:blip r:embed="rId2"/>
          <a:srcRect/>
          <a:stretch/>
        </p:blipFill>
        <p:spPr>
          <a:xfrm>
            <a:off x="0" y="0"/>
            <a:ext cx="12192000" cy="6858000"/>
          </a:xfrm>
          <a:prstGeom prst="rect">
            <a:avLst/>
          </a:prstGeom>
        </p:spPr>
      </p:pic>
      <p:sp>
        <p:nvSpPr>
          <p:cNvPr id="6" name="Title 1">
            <a:extLst>
              <a:ext uri="{FF2B5EF4-FFF2-40B4-BE49-F238E27FC236}">
                <a16:creationId xmlns:a16="http://schemas.microsoft.com/office/drawing/2014/main" id="{10B0FF2F-3458-EA78-83DC-46FB2E5CE154}"/>
              </a:ext>
            </a:extLst>
          </p:cNvPr>
          <p:cNvSpPr>
            <a:spLocks noGrp="1"/>
          </p:cNvSpPr>
          <p:nvPr>
            <p:ph type="ctrTitle" hasCustomPrompt="1"/>
          </p:nvPr>
        </p:nvSpPr>
        <p:spPr>
          <a:xfrm>
            <a:off x="1078992" y="1956816"/>
            <a:ext cx="10040112" cy="2387600"/>
          </a:xfrm>
        </p:spPr>
        <p:txBody>
          <a:bodyPr anchor="t">
            <a:noAutofit/>
          </a:bodyPr>
          <a:lstStyle>
            <a:lvl1pPr algn="l">
              <a:defRPr sz="9600" spc="300" baseline="0">
                <a:ln w="28575">
                  <a:solidFill>
                    <a:schemeClr val="tx1"/>
                  </a:solidFill>
                </a:ln>
                <a:noFill/>
              </a:defRPr>
            </a:lvl1pPr>
          </a:lstStyle>
          <a:p>
            <a:r>
              <a:rPr lang="en-US" dirty="0"/>
              <a:t>CLICK TO EDIT MASTER TITLE STYLE</a:t>
            </a:r>
          </a:p>
        </p:txBody>
      </p:sp>
      <p:sp>
        <p:nvSpPr>
          <p:cNvPr id="10" name="Subtitle 2">
            <a:extLst>
              <a:ext uri="{FF2B5EF4-FFF2-40B4-BE49-F238E27FC236}">
                <a16:creationId xmlns:a16="http://schemas.microsoft.com/office/drawing/2014/main" id="{DC93615E-193E-5253-6EE0-EC01791E3A3A}"/>
              </a:ext>
            </a:extLst>
          </p:cNvPr>
          <p:cNvSpPr>
            <a:spLocks noGrp="1"/>
          </p:cNvSpPr>
          <p:nvPr>
            <p:ph type="subTitle" idx="1"/>
          </p:nvPr>
        </p:nvSpPr>
        <p:spPr>
          <a:xfrm>
            <a:off x="1078992" y="4901184"/>
            <a:ext cx="10040112" cy="1280160"/>
          </a:xfrm>
        </p:spPr>
        <p:txBody>
          <a:bodyPr/>
          <a:lstStyle>
            <a:lvl1pPr marL="0" indent="0" algn="l">
              <a:buNone/>
              <a:defRPr sz="2400" b="1" baseline="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437D9B2-AE86-9092-7072-0F717E3CA831}"/>
              </a:ext>
            </a:extLst>
          </p:cNvPr>
          <p:cNvPicPr>
            <a:picLocks noChangeAspect="1"/>
          </p:cNvPicPr>
          <p:nvPr userDrawn="1"/>
        </p:nvPicPr>
        <p:blipFill>
          <a:blip r:embed="rId2"/>
          <a:stretch>
            <a:fillRect/>
          </a:stretch>
        </p:blipFill>
        <p:spPr>
          <a:xfrm>
            <a:off x="0" y="3655535"/>
            <a:ext cx="4727448" cy="3202465"/>
          </a:xfrm>
          <a:prstGeom prst="rect">
            <a:avLst/>
          </a:prstGeom>
        </p:spPr>
      </p:pic>
      <p:pic>
        <p:nvPicPr>
          <p:cNvPr id="9" name="Picture 8">
            <a:extLst>
              <a:ext uri="{FF2B5EF4-FFF2-40B4-BE49-F238E27FC236}">
                <a16:creationId xmlns:a16="http://schemas.microsoft.com/office/drawing/2014/main" id="{5BF7E0A5-7E8E-4A90-B415-12984C7AB24C}"/>
              </a:ext>
            </a:extLst>
          </p:cNvPr>
          <p:cNvPicPr>
            <a:picLocks noChangeAspect="1"/>
          </p:cNvPicPr>
          <p:nvPr userDrawn="1"/>
        </p:nvPicPr>
        <p:blipFill>
          <a:blip r:embed="rId3"/>
          <a:stretch>
            <a:fillRect/>
          </a:stretch>
        </p:blipFill>
        <p:spPr>
          <a:xfrm>
            <a:off x="6548245" y="0"/>
            <a:ext cx="5643755" cy="2313432"/>
          </a:xfrm>
          <a:prstGeom prst="rect">
            <a:avLst/>
          </a:prstGeom>
        </p:spPr>
      </p:pic>
      <p:sp>
        <p:nvSpPr>
          <p:cNvPr id="12" name="Title 11">
            <a:extLst>
              <a:ext uri="{FF2B5EF4-FFF2-40B4-BE49-F238E27FC236}">
                <a16:creationId xmlns:a16="http://schemas.microsoft.com/office/drawing/2014/main" id="{3392E024-DB0F-45F6-7A0A-359A57817906}"/>
              </a:ext>
            </a:extLst>
          </p:cNvPr>
          <p:cNvSpPr>
            <a:spLocks noGrp="1"/>
          </p:cNvSpPr>
          <p:nvPr>
            <p:ph type="title"/>
          </p:nvPr>
        </p:nvSpPr>
        <p:spPr>
          <a:xfrm>
            <a:off x="612648" y="1216152"/>
            <a:ext cx="5184648" cy="4416552"/>
          </a:xfrm>
        </p:spPr>
        <p:txBody>
          <a:bodyPr lIns="0" rIns="0"/>
          <a:lstStyle>
            <a:lvl1pPr algn="r">
              <a:defRPr sz="4800" cap="all" spc="400" baseline="0"/>
            </a:lvl1pPr>
          </a:lstStyle>
          <a:p>
            <a:r>
              <a:rPr lang="en-US"/>
              <a:t>Click to edit Master title style</a:t>
            </a:r>
            <a:endParaRPr lang="en-US" dirty="0"/>
          </a:p>
        </p:txBody>
      </p:sp>
      <p:sp>
        <p:nvSpPr>
          <p:cNvPr id="14" name="Content Placeholder 13">
            <a:extLst>
              <a:ext uri="{FF2B5EF4-FFF2-40B4-BE49-F238E27FC236}">
                <a16:creationId xmlns:a16="http://schemas.microsoft.com/office/drawing/2014/main" id="{59AC38BE-9C76-A3FA-7823-F4A4B43AB754}"/>
              </a:ext>
            </a:extLst>
          </p:cNvPr>
          <p:cNvSpPr>
            <a:spLocks noGrp="1"/>
          </p:cNvSpPr>
          <p:nvPr>
            <p:ph sz="quarter" idx="13"/>
          </p:nvPr>
        </p:nvSpPr>
        <p:spPr>
          <a:xfrm>
            <a:off x="6400800" y="1216025"/>
            <a:ext cx="5184648" cy="4416425"/>
          </a:xfrm>
        </p:spPr>
        <p:txBody>
          <a:bodyPr anchor="ctr"/>
          <a:lstStyle>
            <a:lvl1pPr marL="0" indent="0">
              <a:lnSpc>
                <a:spcPct val="150000"/>
              </a:lnSpc>
              <a:spcBef>
                <a:spcPts val="1000"/>
              </a:spcBef>
              <a:buNone/>
              <a:defRPr sz="1600" spc="100" baseline="0"/>
            </a:lvl1pPr>
            <a:lvl2pPr marL="228600">
              <a:lnSpc>
                <a:spcPct val="150000"/>
              </a:lnSpc>
              <a:spcBef>
                <a:spcPts val="1000"/>
              </a:spcBef>
              <a:defRPr sz="1600" spc="100" baseline="0"/>
            </a:lvl2pPr>
            <a:lvl3pPr marL="457200">
              <a:lnSpc>
                <a:spcPct val="150000"/>
              </a:lnSpc>
              <a:spcBef>
                <a:spcPts val="1000"/>
              </a:spcBef>
              <a:defRPr sz="1600" spc="100" baseline="0"/>
            </a:lvl3pPr>
            <a:lvl4pPr marL="685800">
              <a:lnSpc>
                <a:spcPct val="150000"/>
              </a:lnSpc>
              <a:spcBef>
                <a:spcPts val="1000"/>
              </a:spcBef>
              <a:defRPr sz="1600" spc="100" baseline="0"/>
            </a:lvl4pPr>
            <a:lvl5pPr marL="914400">
              <a:lnSpc>
                <a:spcPct val="150000"/>
              </a:lnSpc>
              <a:spcBef>
                <a:spcPts val="1000"/>
              </a:spcBef>
              <a:defRPr sz="16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5" name="Straight Connector 4">
            <a:extLst>
              <a:ext uri="{FF2B5EF4-FFF2-40B4-BE49-F238E27FC236}">
                <a16:creationId xmlns:a16="http://schemas.microsoft.com/office/drawing/2014/main" id="{C35C8AF3-79E7-17ED-9EB4-3006B31E422C}"/>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875A76CC-ED26-C4F7-5AB6-59D1A4C4A7F2}"/>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36802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FA7995-D0F4-05F2-CDF1-463407E3BA08}"/>
              </a:ext>
            </a:extLst>
          </p:cNvPr>
          <p:cNvPicPr>
            <a:picLocks noChangeAspect="1"/>
          </p:cNvPicPr>
          <p:nvPr userDrawn="1"/>
        </p:nvPicPr>
        <p:blipFill>
          <a:blip r:embed="rId2"/>
          <a:stretch>
            <a:fillRect/>
          </a:stretch>
        </p:blipFill>
        <p:spPr>
          <a:xfrm>
            <a:off x="7031909" y="0"/>
            <a:ext cx="5160091" cy="4041648"/>
          </a:xfrm>
          <a:prstGeom prst="rect">
            <a:avLst/>
          </a:prstGeom>
        </p:spPr>
      </p:pic>
      <p:pic>
        <p:nvPicPr>
          <p:cNvPr id="7" name="Picture 6">
            <a:extLst>
              <a:ext uri="{FF2B5EF4-FFF2-40B4-BE49-F238E27FC236}">
                <a16:creationId xmlns:a16="http://schemas.microsoft.com/office/drawing/2014/main" id="{792D768B-E662-B315-7576-313DFCE2AB40}"/>
              </a:ext>
            </a:extLst>
          </p:cNvPr>
          <p:cNvPicPr>
            <a:picLocks noChangeAspect="1"/>
          </p:cNvPicPr>
          <p:nvPr userDrawn="1"/>
        </p:nvPicPr>
        <p:blipFill>
          <a:blip r:embed="rId3"/>
          <a:stretch>
            <a:fillRect/>
          </a:stretch>
        </p:blipFill>
        <p:spPr>
          <a:xfrm>
            <a:off x="0" y="3127248"/>
            <a:ext cx="4162200" cy="3730752"/>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612647" y="2441448"/>
            <a:ext cx="10972800" cy="3044952"/>
          </a:xfrm>
        </p:spPr>
        <p:txBody>
          <a:bodyPr/>
          <a:lstStyle>
            <a:lvl1pPr>
              <a:lnSpc>
                <a:spcPct val="100000"/>
              </a:lnSpc>
              <a:spcBef>
                <a:spcPts val="1000"/>
              </a:spcBef>
              <a:defRPr sz="1600" spc="100" baseline="0"/>
            </a:lvl1pPr>
            <a:lvl2pPr>
              <a:lnSpc>
                <a:spcPct val="100000"/>
              </a:lnSpc>
              <a:spcBef>
                <a:spcPts val="1000"/>
              </a:spcBef>
              <a:defRPr sz="1400" spc="100" baseline="0"/>
            </a:lvl2pPr>
            <a:lvl3pPr>
              <a:lnSpc>
                <a:spcPct val="100000"/>
              </a:lnSpc>
              <a:spcBef>
                <a:spcPts val="1000"/>
              </a:spcBef>
              <a:defRPr sz="1200" spc="100" baseline="0"/>
            </a:lvl3pPr>
            <a:lvl4pPr>
              <a:lnSpc>
                <a:spcPct val="100000"/>
              </a:lnSpc>
              <a:spcBef>
                <a:spcPts val="1000"/>
              </a:spcBef>
              <a:defRPr sz="1100" spc="100" baseline="0"/>
            </a:lvl4pPr>
            <a:lvl5pPr>
              <a:lnSpc>
                <a:spcPct val="100000"/>
              </a:lnSpc>
              <a:spcBef>
                <a:spcPts val="1000"/>
              </a:spcBef>
              <a:defRPr sz="1100" spc="1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B7AC635D-0E01-2452-CC44-1DAE0F96DF63}"/>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4ED63FD-A76F-FB56-8D44-31BD432133C5}"/>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58390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8303F0-A6CC-605A-D08C-4E4ED07C2FB4}"/>
              </a:ext>
            </a:extLst>
          </p:cNvPr>
          <p:cNvPicPr>
            <a:picLocks noChangeAspect="1"/>
          </p:cNvPicPr>
          <p:nvPr userDrawn="1"/>
        </p:nvPicPr>
        <p:blipFill>
          <a:blip r:embed="rId2"/>
          <a:stretch>
            <a:fillRect/>
          </a:stretch>
        </p:blipFill>
        <p:spPr>
          <a:xfrm>
            <a:off x="0" y="0"/>
            <a:ext cx="4196903" cy="3611880"/>
          </a:xfrm>
          <a:prstGeom prst="rect">
            <a:avLst/>
          </a:prstGeom>
        </p:spPr>
      </p:pic>
      <p:pic>
        <p:nvPicPr>
          <p:cNvPr id="3" name="Picture 2">
            <a:extLst>
              <a:ext uri="{FF2B5EF4-FFF2-40B4-BE49-F238E27FC236}">
                <a16:creationId xmlns:a16="http://schemas.microsoft.com/office/drawing/2014/main" id="{904458FB-E7BB-F476-4A31-9C5AA406E252}"/>
              </a:ext>
            </a:extLst>
          </p:cNvPr>
          <p:cNvPicPr>
            <a:picLocks noChangeAspect="1"/>
          </p:cNvPicPr>
          <p:nvPr userDrawn="1"/>
        </p:nvPicPr>
        <p:blipFill>
          <a:blip r:embed="rId3"/>
          <a:stretch>
            <a:fillRect/>
          </a:stretch>
        </p:blipFill>
        <p:spPr>
          <a:xfrm>
            <a:off x="6202680" y="4079057"/>
            <a:ext cx="5989320" cy="2778943"/>
          </a:xfrm>
          <a:prstGeom prst="rect">
            <a:avLst/>
          </a:prstGeom>
        </p:spPr>
      </p:pic>
      <p:sp>
        <p:nvSpPr>
          <p:cNvPr id="12" name="Title 11">
            <a:extLst>
              <a:ext uri="{FF2B5EF4-FFF2-40B4-BE49-F238E27FC236}">
                <a16:creationId xmlns:a16="http://schemas.microsoft.com/office/drawing/2014/main" id="{3392E024-DB0F-45F6-7A0A-359A57817906}"/>
              </a:ext>
            </a:extLst>
          </p:cNvPr>
          <p:cNvSpPr>
            <a:spLocks noGrp="1"/>
          </p:cNvSpPr>
          <p:nvPr>
            <p:ph type="title"/>
          </p:nvPr>
        </p:nvSpPr>
        <p:spPr>
          <a:xfrm>
            <a:off x="3063240" y="2651760"/>
            <a:ext cx="6309360" cy="1580714"/>
          </a:xfrm>
        </p:spPr>
        <p:txBody>
          <a:bodyPr lIns="91440" rIns="91440" anchor="t"/>
          <a:lstStyle>
            <a:lvl1pPr algn="l">
              <a:lnSpc>
                <a:spcPct val="100000"/>
              </a:lnSpc>
              <a:defRPr sz="2800" cap="none" spc="200" baseline="0"/>
            </a:lvl1pPr>
          </a:lstStyle>
          <a:p>
            <a:r>
              <a:rPr lang="en-US"/>
              <a:t>Click to edit Master title style</a:t>
            </a:r>
            <a:endParaRPr lang="en-US" dirty="0"/>
          </a:p>
        </p:txBody>
      </p:sp>
      <p:sp>
        <p:nvSpPr>
          <p:cNvPr id="16" name="Text Placeholder 15">
            <a:extLst>
              <a:ext uri="{FF2B5EF4-FFF2-40B4-BE49-F238E27FC236}">
                <a16:creationId xmlns:a16="http://schemas.microsoft.com/office/drawing/2014/main" id="{94138E8D-4D76-2023-4B97-8ACB8894C5F1}"/>
              </a:ext>
            </a:extLst>
          </p:cNvPr>
          <p:cNvSpPr>
            <a:spLocks noGrp="1"/>
          </p:cNvSpPr>
          <p:nvPr>
            <p:ph type="body" sz="quarter" idx="13"/>
          </p:nvPr>
        </p:nvSpPr>
        <p:spPr>
          <a:xfrm>
            <a:off x="3063240" y="4232475"/>
            <a:ext cx="5775960" cy="333945"/>
          </a:xfrm>
        </p:spPr>
        <p:txBody>
          <a:bodyPr/>
          <a:lstStyle>
            <a:lvl1pPr marL="0" indent="0">
              <a:buNone/>
              <a:defRPr sz="1800" spc="200" baseline="0"/>
            </a:lvl1pPr>
          </a:lstStyle>
          <a:p>
            <a:pPr lvl="0"/>
            <a:r>
              <a:rPr lang="en-US"/>
              <a:t>Click to edit Master text styles</a:t>
            </a:r>
          </a:p>
        </p:txBody>
      </p:sp>
      <p:sp>
        <p:nvSpPr>
          <p:cNvPr id="17" name="Text Placeholder 13">
            <a:extLst>
              <a:ext uri="{FF2B5EF4-FFF2-40B4-BE49-F238E27FC236}">
                <a16:creationId xmlns:a16="http://schemas.microsoft.com/office/drawing/2014/main" id="{D1FFE415-7AFC-D826-1BD1-1993DED3B01D}"/>
              </a:ext>
            </a:extLst>
          </p:cNvPr>
          <p:cNvSpPr>
            <a:spLocks noGrp="1"/>
          </p:cNvSpPr>
          <p:nvPr>
            <p:ph type="body" sz="quarter" idx="15" hasCustomPrompt="1"/>
          </p:nvPr>
        </p:nvSpPr>
        <p:spPr>
          <a:xfrm>
            <a:off x="9737922" y="3591339"/>
            <a:ext cx="1171575" cy="2387600"/>
          </a:xfrm>
        </p:spPr>
        <p:txBody>
          <a:bodyPr vert="horz" lIns="91440" tIns="45720" rIns="91440" bIns="45720" rtlCol="0" anchor="t">
            <a:noAutofit/>
          </a:bodyPr>
          <a:lstStyle>
            <a:lvl1pPr marL="0" indent="0">
              <a:buNone/>
              <a:defRPr lang="en-US" sz="17000" b="1" cap="all" spc="300" dirty="0">
                <a:ln w="28575">
                  <a:solidFill>
                    <a:schemeClr val="tx1"/>
                  </a:solidFill>
                </a:ln>
                <a:noFill/>
                <a:latin typeface="+mj-lt"/>
                <a:ea typeface="+mj-ea"/>
              </a:defRPr>
            </a:lvl1pPr>
          </a:lstStyle>
          <a:p>
            <a:pPr marL="914400" lvl="0" indent="-1143000">
              <a:spcBef>
                <a:spcPct val="0"/>
              </a:spcBef>
            </a:pPr>
            <a:r>
              <a:rPr lang="en-US" dirty="0"/>
              <a:t>”</a:t>
            </a:r>
          </a:p>
        </p:txBody>
      </p:sp>
      <p:sp>
        <p:nvSpPr>
          <p:cNvPr id="18" name="Text Placeholder 13">
            <a:extLst>
              <a:ext uri="{FF2B5EF4-FFF2-40B4-BE49-F238E27FC236}">
                <a16:creationId xmlns:a16="http://schemas.microsoft.com/office/drawing/2014/main" id="{0962DFC0-ADB3-684B-6F72-9C45BB48C248}"/>
              </a:ext>
            </a:extLst>
          </p:cNvPr>
          <p:cNvSpPr>
            <a:spLocks noGrp="1"/>
          </p:cNvSpPr>
          <p:nvPr>
            <p:ph type="body" sz="quarter" idx="14" hasCustomPrompt="1"/>
          </p:nvPr>
        </p:nvSpPr>
        <p:spPr>
          <a:xfrm>
            <a:off x="1209261" y="1982216"/>
            <a:ext cx="1171575" cy="2386584"/>
          </a:xfrm>
        </p:spPr>
        <p:txBody>
          <a:bodyPr vert="horz" lIns="91440" tIns="45720" rIns="91440" bIns="45720" rtlCol="0" anchor="t">
            <a:noAutofit/>
          </a:bodyPr>
          <a:lstStyle>
            <a:lvl1pPr marL="0" indent="0">
              <a:buNone/>
              <a:defRPr lang="en-US" sz="17000" b="1" cap="all" spc="300" dirty="0">
                <a:ln w="28575">
                  <a:solidFill>
                    <a:schemeClr val="tx1"/>
                  </a:solidFill>
                </a:ln>
                <a:noFill/>
                <a:latin typeface="+mj-lt"/>
                <a:ea typeface="+mj-ea"/>
              </a:defRPr>
            </a:lvl1pPr>
          </a:lstStyle>
          <a:p>
            <a:pPr marL="914400" lvl="0" indent="-1143000">
              <a:spcBef>
                <a:spcPct val="0"/>
              </a:spcBef>
            </a:pPr>
            <a:r>
              <a:rPr lang="en-US" dirty="0"/>
              <a:t>“</a:t>
            </a:r>
          </a:p>
        </p:txBody>
      </p:sp>
    </p:spTree>
    <p:extLst>
      <p:ext uri="{BB962C8B-B14F-4D97-AF65-F5344CB8AC3E}">
        <p14:creationId xmlns:p14="http://schemas.microsoft.com/office/powerpoint/2010/main" val="3330879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C6FB24-160F-388E-8450-E5C970E243AB}"/>
              </a:ext>
            </a:extLst>
          </p:cNvPr>
          <p:cNvPicPr>
            <a:picLocks noChangeAspect="1"/>
          </p:cNvPicPr>
          <p:nvPr userDrawn="1"/>
        </p:nvPicPr>
        <p:blipFill>
          <a:blip r:embed="rId2"/>
          <a:stretch>
            <a:fillRect/>
          </a:stretch>
        </p:blipFill>
        <p:spPr>
          <a:xfrm>
            <a:off x="0" y="1764792"/>
            <a:ext cx="5359935" cy="5093208"/>
          </a:xfrm>
          <a:prstGeom prst="rect">
            <a:avLst/>
          </a:prstGeom>
        </p:spPr>
      </p:pic>
      <p:pic>
        <p:nvPicPr>
          <p:cNvPr id="23" name="Picture 22">
            <a:extLst>
              <a:ext uri="{FF2B5EF4-FFF2-40B4-BE49-F238E27FC236}">
                <a16:creationId xmlns:a16="http://schemas.microsoft.com/office/drawing/2014/main" id="{D0AF7F25-1C65-DB7F-9FA3-300318BD4BF4}"/>
              </a:ext>
            </a:extLst>
          </p:cNvPr>
          <p:cNvPicPr>
            <a:picLocks noChangeAspect="1"/>
          </p:cNvPicPr>
          <p:nvPr userDrawn="1"/>
        </p:nvPicPr>
        <p:blipFill>
          <a:blip r:embed="rId3"/>
          <a:stretch>
            <a:fillRect/>
          </a:stretch>
        </p:blipFill>
        <p:spPr>
          <a:xfrm>
            <a:off x="9262085" y="0"/>
            <a:ext cx="2929915" cy="2752344"/>
          </a:xfrm>
          <a:prstGeom prst="rect">
            <a:avLst/>
          </a:prstGeom>
        </p:spPr>
      </p:pic>
      <p:sp>
        <p:nvSpPr>
          <p:cNvPr id="25" name="Title 1">
            <a:extLst>
              <a:ext uri="{FF2B5EF4-FFF2-40B4-BE49-F238E27FC236}">
                <a16:creationId xmlns:a16="http://schemas.microsoft.com/office/drawing/2014/main" id="{DCE0745D-AFE6-DE6D-B026-1FF13F34E628}"/>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960120" y="2450592"/>
            <a:ext cx="2057400" cy="2057400"/>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858956" y="4611550"/>
            <a:ext cx="2286000" cy="274320"/>
          </a:xfrm>
        </p:spPr>
        <p:txBody>
          <a:bodyPr lIns="0" tIns="0" rIns="0" bIns="0" anchor="ctr">
            <a:noAutofit/>
          </a:bodyPr>
          <a:lstStyle>
            <a:lvl1pPr marL="0" indent="0" algn="ctr">
              <a:lnSpc>
                <a:spcPct val="100000"/>
              </a:lnSpc>
              <a:spcBef>
                <a:spcPts val="0"/>
              </a:spcBef>
              <a:buNone/>
              <a:defRPr sz="1400" b="1" cap="all" spc="200" baseline="0">
                <a:solidFill>
                  <a:schemeClr val="tx1"/>
                </a:solidFill>
                <a:latin typeface="+mj-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858956" y="4865225"/>
            <a:ext cx="2286000" cy="182880"/>
          </a:xfrm>
        </p:spPr>
        <p:txBody>
          <a:bodyPr lIns="0" tIns="0" rIns="0" bIns="0">
            <a:noAutofit/>
          </a:bodyPr>
          <a:lstStyle>
            <a:lvl1pPr marL="0" indent="0" algn="ctr">
              <a:lnSpc>
                <a:spcPct val="100000"/>
              </a:lnSpc>
              <a:spcBef>
                <a:spcPts val="0"/>
              </a:spcBef>
              <a:buNone/>
              <a:defRPr sz="1200" b="0" spc="200" baseline="0">
                <a:solidFill>
                  <a:schemeClr val="tx1"/>
                </a:solidFill>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3730752" y="2450592"/>
            <a:ext cx="2057400" cy="2057400"/>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3629588" y="4611550"/>
            <a:ext cx="2286000" cy="274320"/>
          </a:xfrm>
        </p:spPr>
        <p:txBody>
          <a:bodyPr lIns="0" tIns="0" rIns="0" bIns="0" anchor="ctr">
            <a:noAutofit/>
          </a:bodyPr>
          <a:lstStyle>
            <a:lvl1pPr marL="0" indent="0" algn="ctr">
              <a:lnSpc>
                <a:spcPct val="100000"/>
              </a:lnSpc>
              <a:spcBef>
                <a:spcPts val="0"/>
              </a:spcBef>
              <a:buNone/>
              <a:defRPr sz="1400" b="1" cap="all" spc="200" baseline="0">
                <a:solidFill>
                  <a:schemeClr val="tx1"/>
                </a:solidFill>
                <a:latin typeface="+mj-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3629588" y="4865225"/>
            <a:ext cx="2286000" cy="182880"/>
          </a:xfrm>
        </p:spPr>
        <p:txBody>
          <a:bodyPr lIns="0" tIns="0" rIns="0" bIns="0">
            <a:noAutofit/>
          </a:bodyPr>
          <a:lstStyle>
            <a:lvl1pPr marL="0" indent="0" algn="ctr">
              <a:lnSpc>
                <a:spcPct val="100000"/>
              </a:lnSpc>
              <a:spcBef>
                <a:spcPts val="0"/>
              </a:spcBef>
              <a:buNone/>
              <a:defRPr sz="1200" b="0" spc="200" baseline="0">
                <a:solidFill>
                  <a:schemeClr val="tx1"/>
                </a:solidFill>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6464808" y="2450592"/>
            <a:ext cx="2057400" cy="2057400"/>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6363644" y="4611550"/>
            <a:ext cx="2286000" cy="274320"/>
          </a:xfrm>
        </p:spPr>
        <p:txBody>
          <a:bodyPr lIns="0" tIns="0" rIns="0" bIns="0" anchor="ctr">
            <a:noAutofit/>
          </a:bodyPr>
          <a:lstStyle>
            <a:lvl1pPr marL="0" indent="0" algn="ctr">
              <a:lnSpc>
                <a:spcPct val="100000"/>
              </a:lnSpc>
              <a:spcBef>
                <a:spcPts val="0"/>
              </a:spcBef>
              <a:buNone/>
              <a:defRPr sz="1400" b="1" cap="all" spc="200" baseline="0">
                <a:solidFill>
                  <a:schemeClr val="tx1"/>
                </a:solidFill>
                <a:latin typeface="+mj-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6363644" y="4865225"/>
            <a:ext cx="2286000" cy="182880"/>
          </a:xfrm>
        </p:spPr>
        <p:txBody>
          <a:bodyPr lIns="0" tIns="0" rIns="0" bIns="0">
            <a:noAutofit/>
          </a:bodyPr>
          <a:lstStyle>
            <a:lvl1pPr marL="0" indent="0" algn="ctr">
              <a:lnSpc>
                <a:spcPct val="100000"/>
              </a:lnSpc>
              <a:spcBef>
                <a:spcPts val="0"/>
              </a:spcBef>
              <a:buNone/>
              <a:defRPr sz="1200" b="0" spc="200" baseline="0">
                <a:solidFill>
                  <a:schemeClr val="tx1"/>
                </a:solidFill>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9198864" y="2450592"/>
            <a:ext cx="2057400" cy="2057400"/>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9097700" y="4611550"/>
            <a:ext cx="2286000" cy="274320"/>
          </a:xfrm>
        </p:spPr>
        <p:txBody>
          <a:bodyPr lIns="0" tIns="0" rIns="0" bIns="0" anchor="ctr">
            <a:noAutofit/>
          </a:bodyPr>
          <a:lstStyle>
            <a:lvl1pPr marL="0" indent="0" algn="ctr">
              <a:lnSpc>
                <a:spcPct val="100000"/>
              </a:lnSpc>
              <a:spcBef>
                <a:spcPts val="0"/>
              </a:spcBef>
              <a:buNone/>
              <a:defRPr sz="1400" b="1" cap="all" spc="200" baseline="0">
                <a:solidFill>
                  <a:schemeClr val="tx1"/>
                </a:solidFill>
                <a:latin typeface="+mj-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9097700" y="4865225"/>
            <a:ext cx="2286000" cy="182880"/>
          </a:xfrm>
        </p:spPr>
        <p:txBody>
          <a:bodyPr lIns="0" tIns="0" rIns="0" bIns="0">
            <a:noAutofit/>
          </a:bodyPr>
          <a:lstStyle>
            <a:lvl1pPr marL="0" indent="0" algn="ctr">
              <a:lnSpc>
                <a:spcPct val="100000"/>
              </a:lnSpc>
              <a:spcBef>
                <a:spcPts val="0"/>
              </a:spcBef>
              <a:buNone/>
              <a:defRPr sz="1200" b="0" spc="200" baseline="0">
                <a:solidFill>
                  <a:schemeClr val="tx1"/>
                </a:solidFill>
              </a:defRPr>
            </a:lvl1pPr>
          </a:lstStyle>
          <a:p>
            <a:pPr lvl="0"/>
            <a:r>
              <a:rPr lang="en-US" dirty="0"/>
              <a:t>Title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8" name="Straight Connector 17">
            <a:extLst>
              <a:ext uri="{FF2B5EF4-FFF2-40B4-BE49-F238E27FC236}">
                <a16:creationId xmlns:a16="http://schemas.microsoft.com/office/drawing/2014/main" id="{663C6C7E-F363-1F17-B288-D4D45B87028D}"/>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ED6D4091-312C-81B9-BAF6-5E0D6F665E5D}"/>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B6A3FD7E-DF96-B9E4-8D70-DA62CC339081}"/>
              </a:ext>
            </a:extLst>
          </p:cNvPr>
          <p:cNvPicPr>
            <a:picLocks noChangeAspect="1"/>
          </p:cNvPicPr>
          <p:nvPr userDrawn="1"/>
        </p:nvPicPr>
        <p:blipFill>
          <a:blip r:embed="rId2"/>
          <a:stretch>
            <a:fillRect/>
          </a:stretch>
        </p:blipFill>
        <p:spPr>
          <a:xfrm>
            <a:off x="0" y="1766265"/>
            <a:ext cx="5358384" cy="5091735"/>
          </a:xfrm>
          <a:prstGeom prst="rect">
            <a:avLst/>
          </a:prstGeom>
        </p:spPr>
      </p:pic>
      <p:sp>
        <p:nvSpPr>
          <p:cNvPr id="25" name="Title 1">
            <a:extLst>
              <a:ext uri="{FF2B5EF4-FFF2-40B4-BE49-F238E27FC236}">
                <a16:creationId xmlns:a16="http://schemas.microsoft.com/office/drawing/2014/main" id="{DCE0745D-AFE6-DE6D-B026-1FF13F34E628}"/>
              </a:ext>
            </a:extLst>
          </p:cNvPr>
          <p:cNvSpPr>
            <a:spLocks noGrp="1"/>
          </p:cNvSpPr>
          <p:nvPr>
            <p:ph type="title"/>
          </p:nvPr>
        </p:nvSpPr>
        <p:spPr>
          <a:xfrm>
            <a:off x="612648" y="868679"/>
            <a:ext cx="10972800" cy="1572768"/>
          </a:xfrm>
        </p:spPr>
        <p:txBody>
          <a:bodyPr lIns="91440" tIns="182880" rIns="91440" bIns="0"/>
          <a:lstStyle>
            <a:lvl1pPr algn="ctr">
              <a:lnSpc>
                <a:spcPct val="90000"/>
              </a:lnSpc>
              <a:defRPr sz="4800" spc="400" baseline="0"/>
            </a:lvl1pPr>
          </a:lstStyle>
          <a:p>
            <a:r>
              <a:rPr lang="en-US"/>
              <a:t>Click to edit Master title style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457200" y="2670048"/>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457200" y="3094300"/>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28" name="Text Placeholder 28">
            <a:extLst>
              <a:ext uri="{FF2B5EF4-FFF2-40B4-BE49-F238E27FC236}">
                <a16:creationId xmlns:a16="http://schemas.microsoft.com/office/drawing/2014/main" id="{739AFCF1-55F0-974F-0F5C-34444B290B55}"/>
              </a:ext>
            </a:extLst>
          </p:cNvPr>
          <p:cNvSpPr>
            <a:spLocks noGrp="1"/>
          </p:cNvSpPr>
          <p:nvPr>
            <p:ph type="body" sz="quarter" idx="29" hasCustomPrompt="1"/>
          </p:nvPr>
        </p:nvSpPr>
        <p:spPr>
          <a:xfrm>
            <a:off x="457200" y="4479943"/>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29" name="Text Placeholder 28">
            <a:extLst>
              <a:ext uri="{FF2B5EF4-FFF2-40B4-BE49-F238E27FC236}">
                <a16:creationId xmlns:a16="http://schemas.microsoft.com/office/drawing/2014/main" id="{77CF7DE5-8E6D-2C2C-A514-BAB6D4B6FF3B}"/>
              </a:ext>
            </a:extLst>
          </p:cNvPr>
          <p:cNvSpPr>
            <a:spLocks noGrp="1"/>
          </p:cNvSpPr>
          <p:nvPr>
            <p:ph type="body" sz="quarter" idx="30" hasCustomPrompt="1"/>
          </p:nvPr>
        </p:nvSpPr>
        <p:spPr>
          <a:xfrm>
            <a:off x="457200" y="4904195"/>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6" name="Picture Placeholder 23">
            <a:extLst>
              <a:ext uri="{FF2B5EF4-FFF2-40B4-BE49-F238E27FC236}">
                <a16:creationId xmlns:a16="http://schemas.microsoft.com/office/drawing/2014/main" id="{5E48B363-63E8-4F17-842B-53AD935A6529}"/>
              </a:ext>
            </a:extLst>
          </p:cNvPr>
          <p:cNvSpPr>
            <a:spLocks noGrp="1" noChangeAspect="1"/>
          </p:cNvSpPr>
          <p:nvPr>
            <p:ph type="pic" sz="quarter" idx="13"/>
          </p:nvPr>
        </p:nvSpPr>
        <p:spPr>
          <a:xfrm>
            <a:off x="1993392" y="2450592"/>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21" name="Picture Placeholder 23">
            <a:extLst>
              <a:ext uri="{FF2B5EF4-FFF2-40B4-BE49-F238E27FC236}">
                <a16:creationId xmlns:a16="http://schemas.microsoft.com/office/drawing/2014/main" id="{DBA744D6-401F-C995-EF58-BD24A0DD8581}"/>
              </a:ext>
            </a:extLst>
          </p:cNvPr>
          <p:cNvSpPr>
            <a:spLocks noGrp="1" noChangeAspect="1"/>
          </p:cNvSpPr>
          <p:nvPr>
            <p:ph type="pic" sz="quarter" idx="25"/>
          </p:nvPr>
        </p:nvSpPr>
        <p:spPr>
          <a:xfrm>
            <a:off x="1993392" y="4260487"/>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3218688" y="2670048"/>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3218688" y="3094300"/>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30" name="Text Placeholder 28">
            <a:extLst>
              <a:ext uri="{FF2B5EF4-FFF2-40B4-BE49-F238E27FC236}">
                <a16:creationId xmlns:a16="http://schemas.microsoft.com/office/drawing/2014/main" id="{B1201CED-247A-16CA-9F03-BF32393D3B56}"/>
              </a:ext>
            </a:extLst>
          </p:cNvPr>
          <p:cNvSpPr>
            <a:spLocks noGrp="1"/>
          </p:cNvSpPr>
          <p:nvPr>
            <p:ph type="body" sz="quarter" idx="31" hasCustomPrompt="1"/>
          </p:nvPr>
        </p:nvSpPr>
        <p:spPr>
          <a:xfrm>
            <a:off x="3218688" y="4479943"/>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31" name="Text Placeholder 28">
            <a:extLst>
              <a:ext uri="{FF2B5EF4-FFF2-40B4-BE49-F238E27FC236}">
                <a16:creationId xmlns:a16="http://schemas.microsoft.com/office/drawing/2014/main" id="{2D5FA954-036C-191F-7040-1848AB2BE3CA}"/>
              </a:ext>
            </a:extLst>
          </p:cNvPr>
          <p:cNvSpPr>
            <a:spLocks noGrp="1"/>
          </p:cNvSpPr>
          <p:nvPr>
            <p:ph type="body" sz="quarter" idx="32" hasCustomPrompt="1"/>
          </p:nvPr>
        </p:nvSpPr>
        <p:spPr>
          <a:xfrm>
            <a:off x="3218688" y="4904195"/>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noChangeAspect="1"/>
          </p:cNvSpPr>
          <p:nvPr>
            <p:ph type="pic" sz="quarter" idx="14"/>
          </p:nvPr>
        </p:nvSpPr>
        <p:spPr>
          <a:xfrm>
            <a:off x="4745736" y="2450592"/>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23" name="Picture Placeholder 23">
            <a:extLst>
              <a:ext uri="{FF2B5EF4-FFF2-40B4-BE49-F238E27FC236}">
                <a16:creationId xmlns:a16="http://schemas.microsoft.com/office/drawing/2014/main" id="{8CFBAF86-D36B-F789-2C9C-78C6830B13C9}"/>
              </a:ext>
            </a:extLst>
          </p:cNvPr>
          <p:cNvSpPr>
            <a:spLocks noGrp="1" noChangeAspect="1"/>
          </p:cNvSpPr>
          <p:nvPr>
            <p:ph type="pic" sz="quarter" idx="26"/>
          </p:nvPr>
        </p:nvSpPr>
        <p:spPr>
          <a:xfrm>
            <a:off x="4745736" y="4260487"/>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5966787" y="2670048"/>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5966787" y="3094300"/>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32" name="Text Placeholder 28">
            <a:extLst>
              <a:ext uri="{FF2B5EF4-FFF2-40B4-BE49-F238E27FC236}">
                <a16:creationId xmlns:a16="http://schemas.microsoft.com/office/drawing/2014/main" id="{6E32CE61-2D9B-C245-0D18-C33760B08537}"/>
              </a:ext>
            </a:extLst>
          </p:cNvPr>
          <p:cNvSpPr>
            <a:spLocks noGrp="1"/>
          </p:cNvSpPr>
          <p:nvPr>
            <p:ph type="body" sz="quarter" idx="33" hasCustomPrompt="1"/>
          </p:nvPr>
        </p:nvSpPr>
        <p:spPr>
          <a:xfrm>
            <a:off x="5966787" y="4479943"/>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33" name="Text Placeholder 28">
            <a:extLst>
              <a:ext uri="{FF2B5EF4-FFF2-40B4-BE49-F238E27FC236}">
                <a16:creationId xmlns:a16="http://schemas.microsoft.com/office/drawing/2014/main" id="{E4068D0A-21CD-897C-9CC1-0BFDAABBD491}"/>
              </a:ext>
            </a:extLst>
          </p:cNvPr>
          <p:cNvSpPr>
            <a:spLocks noGrp="1"/>
          </p:cNvSpPr>
          <p:nvPr>
            <p:ph type="body" sz="quarter" idx="34" hasCustomPrompt="1"/>
          </p:nvPr>
        </p:nvSpPr>
        <p:spPr>
          <a:xfrm>
            <a:off x="5966787" y="4904195"/>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noChangeAspect="1"/>
          </p:cNvSpPr>
          <p:nvPr>
            <p:ph type="pic" sz="quarter" idx="15"/>
          </p:nvPr>
        </p:nvSpPr>
        <p:spPr>
          <a:xfrm>
            <a:off x="7498080" y="2450592"/>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26" name="Picture Placeholder 23">
            <a:extLst>
              <a:ext uri="{FF2B5EF4-FFF2-40B4-BE49-F238E27FC236}">
                <a16:creationId xmlns:a16="http://schemas.microsoft.com/office/drawing/2014/main" id="{C110D526-1AE4-5106-E956-0B2ED3A4D4BC}"/>
              </a:ext>
            </a:extLst>
          </p:cNvPr>
          <p:cNvSpPr>
            <a:spLocks noGrp="1" noChangeAspect="1"/>
          </p:cNvSpPr>
          <p:nvPr>
            <p:ph type="pic" sz="quarter" idx="27"/>
          </p:nvPr>
        </p:nvSpPr>
        <p:spPr>
          <a:xfrm>
            <a:off x="7498080" y="4260487"/>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8732520" y="2670048"/>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8732520" y="3094300"/>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34" name="Text Placeholder 28">
            <a:extLst>
              <a:ext uri="{FF2B5EF4-FFF2-40B4-BE49-F238E27FC236}">
                <a16:creationId xmlns:a16="http://schemas.microsoft.com/office/drawing/2014/main" id="{3858F91A-46AA-AF23-2716-3B2B678BBE01}"/>
              </a:ext>
            </a:extLst>
          </p:cNvPr>
          <p:cNvSpPr>
            <a:spLocks noGrp="1"/>
          </p:cNvSpPr>
          <p:nvPr>
            <p:ph type="body" sz="quarter" idx="35" hasCustomPrompt="1"/>
          </p:nvPr>
        </p:nvSpPr>
        <p:spPr>
          <a:xfrm>
            <a:off x="8732520" y="4479943"/>
            <a:ext cx="1399032" cy="411480"/>
          </a:xfrm>
        </p:spPr>
        <p:txBody>
          <a:bodyPr lIns="0" tIns="0" rIns="0" bIns="0" anchor="t">
            <a:noAutofit/>
          </a:bodyPr>
          <a:lstStyle>
            <a:lvl1pPr marL="0" indent="0" algn="r">
              <a:lnSpc>
                <a:spcPct val="100000"/>
              </a:lnSpc>
              <a:spcBef>
                <a:spcPts val="0"/>
              </a:spcBef>
              <a:buFont typeface="+mj-lt"/>
              <a:buNone/>
              <a:defRPr sz="1400" b="1" cap="all" spc="100" baseline="0">
                <a:solidFill>
                  <a:schemeClr val="tx1"/>
                </a:solidFill>
                <a:latin typeface="+mj-lt"/>
              </a:defRPr>
            </a:lvl1pPr>
          </a:lstStyle>
          <a:p>
            <a:pPr lvl="0"/>
            <a:r>
              <a:rPr lang="en-US" dirty="0"/>
              <a:t>Name</a:t>
            </a:r>
          </a:p>
        </p:txBody>
      </p:sp>
      <p:sp>
        <p:nvSpPr>
          <p:cNvPr id="35" name="Text Placeholder 28">
            <a:extLst>
              <a:ext uri="{FF2B5EF4-FFF2-40B4-BE49-F238E27FC236}">
                <a16:creationId xmlns:a16="http://schemas.microsoft.com/office/drawing/2014/main" id="{EBC002F6-7435-833F-0E8B-30A53B0755AE}"/>
              </a:ext>
            </a:extLst>
          </p:cNvPr>
          <p:cNvSpPr>
            <a:spLocks noGrp="1"/>
          </p:cNvSpPr>
          <p:nvPr>
            <p:ph type="body" sz="quarter" idx="36" hasCustomPrompt="1"/>
          </p:nvPr>
        </p:nvSpPr>
        <p:spPr>
          <a:xfrm>
            <a:off x="8732520" y="4904195"/>
            <a:ext cx="1399032" cy="517580"/>
          </a:xfrm>
        </p:spPr>
        <p:txBody>
          <a:bodyPr lIns="0" tIns="0" rIns="0" bIns="0">
            <a:noAutofit/>
          </a:bodyPr>
          <a:lstStyle>
            <a:lvl1pPr marL="0" indent="0" algn="r">
              <a:lnSpc>
                <a:spcPct val="100000"/>
              </a:lnSpc>
              <a:spcBef>
                <a:spcPts val="0"/>
              </a:spcBef>
              <a:buNone/>
              <a:defRPr sz="1200" b="0" spc="100" baseline="0">
                <a:solidFill>
                  <a:schemeClr val="tx1"/>
                </a:solidFill>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noChangeAspect="1"/>
          </p:cNvSpPr>
          <p:nvPr>
            <p:ph type="pic" sz="quarter" idx="16"/>
          </p:nvPr>
        </p:nvSpPr>
        <p:spPr>
          <a:xfrm>
            <a:off x="10250424" y="2450592"/>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27" name="Picture Placeholder 23">
            <a:extLst>
              <a:ext uri="{FF2B5EF4-FFF2-40B4-BE49-F238E27FC236}">
                <a16:creationId xmlns:a16="http://schemas.microsoft.com/office/drawing/2014/main" id="{2CBF8435-BD05-F386-4E6E-F2B6F6894FD7}"/>
              </a:ext>
            </a:extLst>
          </p:cNvPr>
          <p:cNvSpPr>
            <a:spLocks noGrp="1" noChangeAspect="1"/>
          </p:cNvSpPr>
          <p:nvPr>
            <p:ph type="pic" sz="quarter" idx="28"/>
          </p:nvPr>
        </p:nvSpPr>
        <p:spPr>
          <a:xfrm>
            <a:off x="10250424" y="4260487"/>
            <a:ext cx="1161288" cy="1161288"/>
          </a:xfrm>
        </p:spPr>
        <p:txBody>
          <a:bodyPr>
            <a:normAutofit/>
          </a:bodyPr>
          <a:lstStyle>
            <a:lvl1pPr marL="0" indent="0">
              <a:buNone/>
              <a:defRPr sz="1400">
                <a:solidFill>
                  <a:schemeClr val="tx1"/>
                </a:solidFill>
              </a:defRPr>
            </a:lvl1pPr>
          </a:lstStyle>
          <a:p>
            <a:r>
              <a:rPr lang="en-US"/>
              <a:t>Click icon to add picture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4038600" y="11575"/>
            <a:ext cx="4114800" cy="856526"/>
          </a:xfrm>
          <a:prstGeom prst="rect">
            <a:avLst/>
          </a:prstGeom>
        </p:spPr>
        <p:txBody>
          <a:body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4038600" y="6006546"/>
            <a:ext cx="4114800" cy="851453"/>
          </a:xfrm>
          <a:prstGeom prst="rect">
            <a:avLst/>
          </a:prstGeom>
        </p:spPr>
        <p:txBody>
          <a:bodyPr/>
          <a:lstStyle/>
          <a:p>
            <a:fld id="{294A09A9-5501-47C1-A89A-A340965A2BE2}" type="slidenum">
              <a:rPr lang="en-US" smtClean="0"/>
              <a:t>‹#›</a:t>
            </a:fld>
            <a:endParaRPr lang="en-US" dirty="0"/>
          </a:p>
        </p:txBody>
      </p:sp>
      <p:cxnSp>
        <p:nvCxnSpPr>
          <p:cNvPr id="18" name="Straight Connector 17">
            <a:extLst>
              <a:ext uri="{FF2B5EF4-FFF2-40B4-BE49-F238E27FC236}">
                <a16:creationId xmlns:a16="http://schemas.microsoft.com/office/drawing/2014/main" id="{663C6C7E-F363-1F17-B288-D4D45B87028D}"/>
              </a:ext>
            </a:extLst>
          </p:cNvPr>
          <p:cNvCxnSpPr>
            <a:cxnSpLocks/>
          </p:cNvCxnSpPr>
          <p:nvPr userDrawn="1"/>
        </p:nvCxnSpPr>
        <p:spPr>
          <a:xfrm>
            <a:off x="5251048" y="868101"/>
            <a:ext cx="168990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ED6D4091-312C-81B9-BAF6-5E0D6F665E5D}"/>
              </a:ext>
            </a:extLst>
          </p:cNvPr>
          <p:cNvCxnSpPr>
            <a:cxnSpLocks/>
          </p:cNvCxnSpPr>
          <p:nvPr userDrawn="1"/>
        </p:nvCxnSpPr>
        <p:spPr>
          <a:xfrm>
            <a:off x="5251048" y="5995687"/>
            <a:ext cx="168990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05523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E020D11E-3FF2-1E7F-038B-4F9534916FEB}"/>
              </a:ext>
            </a:extLst>
          </p:cNvP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1660127"/>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3104752"/>
            <a:ext cx="11430000" cy="2092281"/>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11575"/>
            <a:ext cx="4114800" cy="856526"/>
          </a:xfrm>
          <a:prstGeom prst="rect">
            <a:avLst/>
          </a:prstGeom>
        </p:spPr>
        <p:txBody>
          <a:bodyPr vert="horz" lIns="91440" tIns="45720" rIns="91440" bIns="45720" rtlCol="0" anchor="ctr">
            <a:noAutofit/>
          </a:bodyPr>
          <a:lstStyle>
            <a:lvl1pPr algn="ctr">
              <a:defRPr sz="1200" b="1" i="0" spc="200" baseline="0">
                <a:solidFill>
                  <a:schemeClr val="tx1"/>
                </a:solidFill>
                <a:latin typeface="+mn-lt"/>
                <a:cs typeface="Arial" panose="020B06040202020202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4038600" y="6006546"/>
            <a:ext cx="4114800" cy="851453"/>
          </a:xfrm>
          <a:prstGeom prst="rect">
            <a:avLst/>
          </a:prstGeom>
        </p:spPr>
        <p:txBody>
          <a:bodyPr vert="horz" lIns="91440" tIns="45720" rIns="91440" bIns="45720" rtlCol="0" anchor="ctr">
            <a:noAutofit/>
          </a:bodyPr>
          <a:lstStyle>
            <a:lvl1pPr algn="ctr">
              <a:defRPr sz="1200" b="1" i="0" spc="200" baseline="0">
                <a:solidFill>
                  <a:schemeClr val="tx1"/>
                </a:solidFill>
                <a:latin typeface="+mn-lt"/>
                <a:cs typeface="Arial" panose="020B0604020202020204" pitchFamily="34" charset="0"/>
              </a:defRPr>
            </a:lvl1pPr>
          </a:lstStyle>
          <a:p>
            <a:r>
              <a:rPr lang="en-US" dirty="0"/>
              <a:t>&lt;##&gt;</a:t>
            </a:r>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4" r:id="rId3"/>
    <p:sldLayoutId id="2147483651" r:id="rId4"/>
    <p:sldLayoutId id="2147483662" r:id="rId5"/>
    <p:sldLayoutId id="2147483665" r:id="rId6"/>
    <p:sldLayoutId id="2147483669" r:id="rId7"/>
    <p:sldLayoutId id="2147483658" r:id="rId8"/>
    <p:sldLayoutId id="2147483666" r:id="rId9"/>
    <p:sldLayoutId id="2147483668" r:id="rId10"/>
    <p:sldLayoutId id="2147483670" r:id="rId11"/>
    <p:sldLayoutId id="2147483653" r:id="rId12"/>
    <p:sldLayoutId id="2147483667" r:id="rId13"/>
    <p:sldLayoutId id="2147483661" r:id="rId14"/>
    <p:sldLayoutId id="2147483660" r:id="rId15"/>
    <p:sldLayoutId id="2147483655" r:id="rId16"/>
    <p:sldLayoutId id="2147483659"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b="1" i="0" kern="1200" cap="all" spc="400" baseline="0">
          <a:solidFill>
            <a:schemeClr val="tx1"/>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spc="50" baseline="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spc="50" baseline="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spc="50" baseline="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spc="50" baseline="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p:txBody>
          <a:bodyPr/>
          <a:lstStyle/>
          <a:p>
            <a:pPr algn="r"/>
            <a:r>
              <a:rPr lang="en-US" dirty="0"/>
              <a:t>PANIC ALARM CIrCUIT</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p:txBody>
          <a:bodyPr/>
          <a:lstStyle/>
          <a:p>
            <a:r>
              <a:rPr lang="en-US" dirty="0"/>
              <a:t>                                                                                         By team 7</a:t>
            </a:r>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xmlns:p14="http://schemas.microsoft.com/office/powerpoint/2010/main">
    <mc:Choice Requires="p14">
      <p:transition spd="slow" p14:dur="2000">
        <p:randomBar dir="vert"/>
      </p:transition>
    </mc:Choice>
    <mc:Fallback xmlns="">
      <p:transition spd="slow">
        <p:randomBar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B5A8-12A3-9D2B-16F7-4FF01FFF5853}"/>
              </a:ext>
            </a:extLst>
          </p:cNvPr>
          <p:cNvSpPr>
            <a:spLocks noGrp="1"/>
          </p:cNvSpPr>
          <p:nvPr>
            <p:ph type="ctrTitle"/>
          </p:nvPr>
        </p:nvSpPr>
        <p:spPr/>
        <p:txBody>
          <a:bodyPr/>
          <a:lstStyle/>
          <a:p>
            <a:r>
              <a:rPr lang="en-IN" dirty="0"/>
              <a:t>CONTRIBUTION</a:t>
            </a:r>
          </a:p>
        </p:txBody>
      </p:sp>
      <p:sp>
        <p:nvSpPr>
          <p:cNvPr id="3" name="Subtitle 2">
            <a:extLst>
              <a:ext uri="{FF2B5EF4-FFF2-40B4-BE49-F238E27FC236}">
                <a16:creationId xmlns:a16="http://schemas.microsoft.com/office/drawing/2014/main" id="{6EAE5DD4-56BB-10D4-850D-22036E5D371D}"/>
              </a:ext>
            </a:extLst>
          </p:cNvPr>
          <p:cNvSpPr>
            <a:spLocks noGrp="1"/>
          </p:cNvSpPr>
          <p:nvPr>
            <p:ph type="subTitle" idx="1"/>
          </p:nvPr>
        </p:nvSpPr>
        <p:spPr>
          <a:xfrm>
            <a:off x="1075944" y="4509120"/>
            <a:ext cx="10040112" cy="1944216"/>
          </a:xfrm>
        </p:spPr>
        <p:txBody>
          <a:bodyPr/>
          <a:lstStyle/>
          <a:p>
            <a:r>
              <a:rPr lang="en-IN" dirty="0"/>
              <a:t>Abhiram – coding and circuit connection</a:t>
            </a:r>
          </a:p>
          <a:p>
            <a:r>
              <a:rPr lang="en-IN" dirty="0"/>
              <a:t>Pardha Saradhi – coding and circuit connection</a:t>
            </a:r>
          </a:p>
          <a:p>
            <a:r>
              <a:rPr lang="en-IN" dirty="0"/>
              <a:t>Harsha Vardhan – coding and circuit connection</a:t>
            </a:r>
          </a:p>
          <a:p>
            <a:r>
              <a:rPr lang="en-IN" dirty="0"/>
              <a:t>Manasa </a:t>
            </a:r>
            <a:r>
              <a:rPr lang="en-IN"/>
              <a:t>– coding and circuit connection</a:t>
            </a:r>
            <a:endParaRPr lang="en-IN" dirty="0"/>
          </a:p>
        </p:txBody>
      </p:sp>
    </p:spTree>
    <p:extLst>
      <p:ext uri="{BB962C8B-B14F-4D97-AF65-F5344CB8AC3E}">
        <p14:creationId xmlns:p14="http://schemas.microsoft.com/office/powerpoint/2010/main" val="26134361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4F687D-905D-5940-E92B-664E8ED07C88}"/>
              </a:ext>
            </a:extLst>
          </p:cNvPr>
          <p:cNvSpPr>
            <a:spLocks noGrp="1"/>
          </p:cNvSpPr>
          <p:nvPr>
            <p:ph type="title"/>
          </p:nvPr>
        </p:nvSpPr>
        <p:spPr/>
        <p:txBody>
          <a:bodyPr/>
          <a:lstStyle/>
          <a:p>
            <a:r>
              <a:rPr lang="en-US" dirty="0"/>
              <a:t>conclusion</a:t>
            </a:r>
          </a:p>
        </p:txBody>
      </p:sp>
      <p:sp>
        <p:nvSpPr>
          <p:cNvPr id="5" name="Content Placeholder 4">
            <a:extLst>
              <a:ext uri="{FF2B5EF4-FFF2-40B4-BE49-F238E27FC236}">
                <a16:creationId xmlns:a16="http://schemas.microsoft.com/office/drawing/2014/main" id="{C4CDA331-68CA-C2AE-0A48-6F7117361A05}"/>
              </a:ext>
            </a:extLst>
          </p:cNvPr>
          <p:cNvSpPr>
            <a:spLocks noGrp="1"/>
          </p:cNvSpPr>
          <p:nvPr>
            <p:ph sz="quarter" idx="13"/>
          </p:nvPr>
        </p:nvSpPr>
        <p:spPr/>
        <p:txBody>
          <a:bodyPr/>
          <a:lstStyle/>
          <a:p>
            <a:r>
              <a:rPr lang="en-US" dirty="0"/>
              <a:t>Finally, we have successfully made an ESP8266-based IoT Health Care Panic Alarm for Elderly Folks. Using Thinger.io IoT Platform, NodeMCU ESP8266, a push button, and a LED.</a:t>
            </a:r>
          </a:p>
        </p:txBody>
      </p:sp>
      <p:sp>
        <p:nvSpPr>
          <p:cNvPr id="3" name="Slide Number Placeholder 2">
            <a:extLst>
              <a:ext uri="{FF2B5EF4-FFF2-40B4-BE49-F238E27FC236}">
                <a16:creationId xmlns:a16="http://schemas.microsoft.com/office/drawing/2014/main" id="{F5FA6A62-8FBF-887D-0560-47FF98E22EF4}"/>
              </a:ext>
            </a:extLst>
          </p:cNvPr>
          <p:cNvSpPr>
            <a:spLocks noGrp="1"/>
          </p:cNvSpPr>
          <p:nvPr>
            <p:ph type="sldNum" sz="quarter" idx="12"/>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3729241824"/>
      </p:ext>
    </p:extLst>
  </p:cSld>
  <p:clrMapOvr>
    <a:masterClrMapping/>
  </p:clrMapOvr>
  <mc:AlternateContent xmlns:mc="http://schemas.openxmlformats.org/markup-compatibility/2006" xmlns:p14="http://schemas.microsoft.com/office/powerpoint/2010/main">
    <mc:Choice Requires="p14">
      <p:transition spd="slow" p14:dur="3500">
        <p14:shre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p:txBody>
          <a:bodyPr anchor="t">
            <a:noAutofit/>
          </a:bodyPr>
          <a:lstStyle/>
          <a:p>
            <a:pPr algn="l"/>
            <a:r>
              <a:rPr lang="en-US" sz="9600" spc="300" dirty="0">
                <a:ln w="28575">
                  <a:solidFill>
                    <a:schemeClr val="tx1"/>
                  </a:solidFill>
                </a:ln>
                <a:noFill/>
              </a:rPr>
              <a:t>THANK YOU</a:t>
            </a:r>
          </a:p>
        </p:txBody>
      </p:sp>
    </p:spTree>
    <p:extLst>
      <p:ext uri="{BB962C8B-B14F-4D97-AF65-F5344CB8AC3E}">
        <p14:creationId xmlns:p14="http://schemas.microsoft.com/office/powerpoint/2010/main" val="6277310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F4EFB8-B32B-E305-CA40-1BDEF9E3C5D6}"/>
              </a:ext>
            </a:extLst>
          </p:cNvPr>
          <p:cNvSpPr>
            <a:spLocks noGrp="1"/>
          </p:cNvSpPr>
          <p:nvPr>
            <p:ph type="title"/>
          </p:nvPr>
        </p:nvSpPr>
        <p:spPr>
          <a:xfrm>
            <a:off x="612648" y="842310"/>
            <a:ext cx="4331224" cy="4530906"/>
          </a:xfrm>
        </p:spPr>
        <p:txBody>
          <a:bodyPr/>
          <a:lstStyle/>
          <a:p>
            <a:r>
              <a:rPr lang="en-US" dirty="0"/>
              <a:t>Team members</a:t>
            </a:r>
          </a:p>
        </p:txBody>
      </p:sp>
      <p:sp>
        <p:nvSpPr>
          <p:cNvPr id="2" name="Footer Placeholder 1">
            <a:extLst>
              <a:ext uri="{FF2B5EF4-FFF2-40B4-BE49-F238E27FC236}">
                <a16:creationId xmlns:a16="http://schemas.microsoft.com/office/drawing/2014/main" id="{70640A05-A075-B6F7-8485-592305845518}"/>
              </a:ext>
            </a:extLst>
          </p:cNvPr>
          <p:cNvSpPr>
            <a:spLocks noGrp="1"/>
          </p:cNvSpPr>
          <p:nvPr>
            <p:ph type="ftr" sz="quarter" idx="11"/>
          </p:nvPr>
        </p:nvSpPr>
        <p:spPr/>
        <p:txBody>
          <a:bodyPr/>
          <a:lstStyle/>
          <a:p>
            <a:r>
              <a:rPr lang="en-US" dirty="0"/>
              <a:t>SECTION 1</a:t>
            </a:r>
          </a:p>
        </p:txBody>
      </p:sp>
      <p:sp>
        <p:nvSpPr>
          <p:cNvPr id="5" name="Content Placeholder 4">
            <a:extLst>
              <a:ext uri="{FF2B5EF4-FFF2-40B4-BE49-F238E27FC236}">
                <a16:creationId xmlns:a16="http://schemas.microsoft.com/office/drawing/2014/main" id="{3602EF04-C343-BFD2-AB41-A62063075783}"/>
              </a:ext>
            </a:extLst>
          </p:cNvPr>
          <p:cNvSpPr>
            <a:spLocks noGrp="1"/>
          </p:cNvSpPr>
          <p:nvPr>
            <p:ph sz="quarter" idx="13"/>
          </p:nvPr>
        </p:nvSpPr>
        <p:spPr>
          <a:xfrm>
            <a:off x="5591944" y="842310"/>
            <a:ext cx="7056784" cy="4790141"/>
          </a:xfrm>
        </p:spPr>
        <p:txBody>
          <a:bodyPr/>
          <a:lstStyle/>
          <a:p>
            <a:pPr marL="342900" indent="-342900">
              <a:buFont typeface="Wingdings" panose="05000000000000000000" pitchFamily="2" charset="2"/>
              <a:buChar char="v"/>
            </a:pPr>
            <a:r>
              <a:rPr lang="en-US" sz="2000" dirty="0"/>
              <a:t>Kunderapu Abhiram(23CS10036)</a:t>
            </a:r>
          </a:p>
          <a:p>
            <a:pPr marL="342900" indent="-342900">
              <a:buFont typeface="Wingdings" panose="05000000000000000000" pitchFamily="2" charset="2"/>
              <a:buChar char="v"/>
            </a:pPr>
            <a:r>
              <a:rPr lang="en-US" sz="2000" dirty="0"/>
              <a:t>Dasari Pardha Saradhi(23CS10016)</a:t>
            </a:r>
          </a:p>
          <a:p>
            <a:pPr marL="342900" indent="-342900">
              <a:buFont typeface="Wingdings" panose="05000000000000000000" pitchFamily="2" charset="2"/>
              <a:buChar char="v"/>
            </a:pPr>
            <a:r>
              <a:rPr lang="en-US" sz="2000" dirty="0"/>
              <a:t>Rachamsetty Harsha Vardhan(23CS10056)</a:t>
            </a:r>
          </a:p>
          <a:p>
            <a:pPr marL="342900" indent="-342900">
              <a:buFont typeface="Wingdings" panose="05000000000000000000" pitchFamily="2" charset="2"/>
              <a:buChar char="v"/>
            </a:pPr>
            <a:r>
              <a:rPr lang="en-US" sz="2000" dirty="0"/>
              <a:t>Vankam Manasa(23CS10076)</a:t>
            </a:r>
          </a:p>
        </p:txBody>
      </p:sp>
      <p:sp>
        <p:nvSpPr>
          <p:cNvPr id="3" name="Slide Number Placeholder 2">
            <a:extLst>
              <a:ext uri="{FF2B5EF4-FFF2-40B4-BE49-F238E27FC236}">
                <a16:creationId xmlns:a16="http://schemas.microsoft.com/office/drawing/2014/main" id="{4A003396-B624-401E-50C6-C0BB01AF161D}"/>
              </a:ext>
            </a:extLst>
          </p:cNvPr>
          <p:cNvSpPr>
            <a:spLocks noGrp="1"/>
          </p:cNvSpPr>
          <p:nvPr>
            <p:ph type="sldNum" sz="quarter" idx="12"/>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3307162523"/>
      </p:ext>
    </p:extLst>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775003-C8C2-57FA-C8D5-99577C44F58A}"/>
              </a:ext>
            </a:extLst>
          </p:cNvPr>
          <p:cNvSpPr>
            <a:spLocks noGrp="1"/>
          </p:cNvSpPr>
          <p:nvPr>
            <p:ph type="title"/>
          </p:nvPr>
        </p:nvSpPr>
        <p:spPr/>
        <p:txBody>
          <a:bodyPr/>
          <a:lstStyle/>
          <a:p>
            <a:r>
              <a:rPr lang="en-US" dirty="0"/>
              <a:t>mOTIVATION</a:t>
            </a:r>
          </a:p>
        </p:txBody>
      </p:sp>
      <p:sp>
        <p:nvSpPr>
          <p:cNvPr id="5" name="Content Placeholder 4">
            <a:extLst>
              <a:ext uri="{FF2B5EF4-FFF2-40B4-BE49-F238E27FC236}">
                <a16:creationId xmlns:a16="http://schemas.microsoft.com/office/drawing/2014/main" id="{95D67805-CCBD-8182-540F-93068A90C4E8}"/>
              </a:ext>
            </a:extLst>
          </p:cNvPr>
          <p:cNvSpPr>
            <a:spLocks noGrp="1"/>
          </p:cNvSpPr>
          <p:nvPr>
            <p:ph sz="quarter" idx="13"/>
          </p:nvPr>
        </p:nvSpPr>
        <p:spPr>
          <a:xfrm>
            <a:off x="6096000" y="1124744"/>
            <a:ext cx="5184648" cy="4416425"/>
          </a:xfrm>
        </p:spPr>
        <p:txBody>
          <a:bodyPr/>
          <a:lstStyle/>
          <a:p>
            <a:r>
              <a:rPr lang="en-US" dirty="0"/>
              <a:t>We preferred to make a useful project. After searching different ideas in the internet and from previous project, we chose this as our project which is very useful especially for  elder citizens.</a:t>
            </a:r>
          </a:p>
        </p:txBody>
      </p:sp>
      <p:sp>
        <p:nvSpPr>
          <p:cNvPr id="3" name="Slide Number Placeholder 2">
            <a:extLst>
              <a:ext uri="{FF2B5EF4-FFF2-40B4-BE49-F238E27FC236}">
                <a16:creationId xmlns:a16="http://schemas.microsoft.com/office/drawing/2014/main" id="{F0986A75-51DF-087B-EE6E-0899D0826DFB}"/>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42205253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599B5F29-ED3B-9B44-DBBE-FD28EE7733A7}"/>
              </a:ext>
            </a:extLst>
          </p:cNvPr>
          <p:cNvSpPr>
            <a:spLocks noGrp="1"/>
          </p:cNvSpPr>
          <p:nvPr>
            <p:ph type="title"/>
          </p:nvPr>
        </p:nvSpPr>
        <p:spPr/>
        <p:txBody>
          <a:bodyPr/>
          <a:lstStyle/>
          <a:p>
            <a:r>
              <a:rPr lang="en-US" dirty="0"/>
              <a:t>Work methodology</a:t>
            </a:r>
          </a:p>
        </p:txBody>
      </p:sp>
      <p:sp>
        <p:nvSpPr>
          <p:cNvPr id="9" name="Text Placeholder 8">
            <a:extLst>
              <a:ext uri="{FF2B5EF4-FFF2-40B4-BE49-F238E27FC236}">
                <a16:creationId xmlns:a16="http://schemas.microsoft.com/office/drawing/2014/main" id="{D59ACCB8-2E44-8B01-9BCD-7AD37DA20F2E}"/>
              </a:ext>
            </a:extLst>
          </p:cNvPr>
          <p:cNvSpPr>
            <a:spLocks noGrp="1"/>
          </p:cNvSpPr>
          <p:nvPr>
            <p:ph type="body" sz="quarter" idx="18"/>
          </p:nvPr>
        </p:nvSpPr>
        <p:spPr>
          <a:xfrm>
            <a:off x="612648" y="2492896"/>
            <a:ext cx="11219108" cy="2555210"/>
          </a:xfrm>
        </p:spPr>
        <p:txBody>
          <a:bodyPr/>
          <a:lstStyle/>
          <a:p>
            <a:r>
              <a:rPr lang="en-US" sz="2400" dirty="0"/>
              <a:t>This procedure has two divisions in it Circuit connection and Coding .Circuit connection is easy process. It is just Connecting a simple circuit .The whole project is based on coding. The code for this project is taken from some websites. We made some changes in it so that when the button is pressed a mail is sent to the family members .</a:t>
            </a:r>
          </a:p>
          <a:p>
            <a:endParaRPr lang="en-US" dirty="0"/>
          </a:p>
        </p:txBody>
      </p:sp>
      <p:sp>
        <p:nvSpPr>
          <p:cNvPr id="3" name="Slide Number Placeholder 2">
            <a:extLst>
              <a:ext uri="{FF2B5EF4-FFF2-40B4-BE49-F238E27FC236}">
                <a16:creationId xmlns:a16="http://schemas.microsoft.com/office/drawing/2014/main" id="{C11CC6B6-E9D4-1736-ABF6-727D2464A975}"/>
              </a:ext>
            </a:extLst>
          </p:cNvPr>
          <p:cNvSpPr>
            <a:spLocks noGrp="1"/>
          </p:cNvSpPr>
          <p:nvPr>
            <p:ph type="sldNum" sz="quarter" idx="12"/>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4028410468"/>
      </p:ext>
    </p:extLst>
  </p:cSld>
  <p:clrMapOvr>
    <a:masterClrMapping/>
  </p:clrMapOvr>
  <mc:AlternateContent xmlns:mc="http://schemas.openxmlformats.org/markup-compatibility/2006" xmlns:p14="http://schemas.microsoft.com/office/powerpoint/2010/main">
    <mc:Choice Requires="p14">
      <p:transition spd="slow" p14:dur="4000">
        <p14:honeycomb/>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39BC3-1DB2-EB36-B4F5-81D5725C3436}"/>
              </a:ext>
            </a:extLst>
          </p:cNvPr>
          <p:cNvSpPr>
            <a:spLocks noGrp="1"/>
          </p:cNvSpPr>
          <p:nvPr>
            <p:ph type="title"/>
          </p:nvPr>
        </p:nvSpPr>
        <p:spPr/>
        <p:txBody>
          <a:bodyPr/>
          <a:lstStyle/>
          <a:p>
            <a:r>
              <a:rPr lang="en-US" sz="4400" dirty="0"/>
              <a:t>Schematic of setup</a:t>
            </a:r>
          </a:p>
        </p:txBody>
      </p:sp>
      <p:graphicFrame>
        <p:nvGraphicFramePr>
          <p:cNvPr id="7" name="Content Placeholder 6" descr="Bar chart">
            <a:extLst>
              <a:ext uri="{FF2B5EF4-FFF2-40B4-BE49-F238E27FC236}">
                <a16:creationId xmlns:a16="http://schemas.microsoft.com/office/drawing/2014/main" id="{589236B5-7DFF-D166-13AB-8DFEC20F38E9}"/>
              </a:ext>
            </a:extLst>
          </p:cNvPr>
          <p:cNvGraphicFramePr>
            <a:graphicFrameLocks noGrp="1"/>
          </p:cNvGraphicFramePr>
          <p:nvPr>
            <p:ph sz="quarter" idx="13"/>
            <p:extLst>
              <p:ext uri="{D42A27DB-BD31-4B8C-83A1-F6EECF244321}">
                <p14:modId xmlns:p14="http://schemas.microsoft.com/office/powerpoint/2010/main" val="2096088745"/>
              </p:ext>
            </p:extLst>
          </p:nvPr>
        </p:nvGraphicFramePr>
        <p:xfrm>
          <a:off x="6394577" y="1412776"/>
          <a:ext cx="5184775" cy="3744416"/>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DB94A10F-0A8C-333B-6C47-B4125180D6FB}"/>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305450027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9B727DE-9C16-360C-F34F-96B63BA5504C}"/>
              </a:ext>
            </a:extLst>
          </p:cNvPr>
          <p:cNvSpPr>
            <a:spLocks noGrp="1"/>
          </p:cNvSpPr>
          <p:nvPr>
            <p:ph type="title"/>
          </p:nvPr>
        </p:nvSpPr>
        <p:spPr>
          <a:xfrm>
            <a:off x="3063240" y="2651760"/>
            <a:ext cx="6309360" cy="3441536"/>
          </a:xfrm>
        </p:spPr>
        <p:txBody>
          <a:bodyPr/>
          <a:lstStyle/>
          <a:p>
            <a:r>
              <a:rPr lang="en-US" dirty="0"/>
              <a:t>1.Bread board</a:t>
            </a:r>
            <a:br>
              <a:rPr lang="en-US" dirty="0"/>
            </a:br>
            <a:r>
              <a:rPr lang="en-US" dirty="0"/>
              <a:t>2.Jumper cables </a:t>
            </a:r>
            <a:br>
              <a:rPr lang="en-US" dirty="0"/>
            </a:br>
            <a:r>
              <a:rPr lang="en-US" dirty="0"/>
              <a:t>3.ESP8266 WI-FI Module </a:t>
            </a:r>
            <a:br>
              <a:rPr lang="en-US" dirty="0"/>
            </a:br>
            <a:r>
              <a:rPr lang="en-US" dirty="0"/>
              <a:t>4.LED</a:t>
            </a:r>
            <a:br>
              <a:rPr lang="en-US" dirty="0"/>
            </a:br>
            <a:r>
              <a:rPr lang="en-US" dirty="0"/>
              <a:t>5.Push button </a:t>
            </a:r>
            <a:br>
              <a:rPr lang="en-US" dirty="0"/>
            </a:br>
            <a:r>
              <a:rPr lang="en-US" dirty="0"/>
              <a:t>6.</a:t>
            </a:r>
            <a:r>
              <a:rPr lang="en-US"/>
              <a:t>USB Connector</a:t>
            </a:r>
            <a:br>
              <a:rPr lang="en-US"/>
            </a:br>
            <a:r>
              <a:rPr lang="en-US"/>
              <a:t>7.HW 9V</a:t>
            </a:r>
            <a:endParaRPr lang="en-US" dirty="0"/>
          </a:p>
        </p:txBody>
      </p:sp>
      <p:sp>
        <p:nvSpPr>
          <p:cNvPr id="10" name="Text Placeholder 9">
            <a:extLst>
              <a:ext uri="{FF2B5EF4-FFF2-40B4-BE49-F238E27FC236}">
                <a16:creationId xmlns:a16="http://schemas.microsoft.com/office/drawing/2014/main" id="{65E24183-EEFA-02B9-BFB3-2C57E0B5A3FD}"/>
              </a:ext>
            </a:extLst>
          </p:cNvPr>
          <p:cNvSpPr>
            <a:spLocks noGrp="1"/>
          </p:cNvSpPr>
          <p:nvPr>
            <p:ph type="body" sz="quarter" idx="14"/>
          </p:nvPr>
        </p:nvSpPr>
        <p:spPr>
          <a:xfrm>
            <a:off x="119336" y="1628800"/>
            <a:ext cx="6912768" cy="1152128"/>
          </a:xfrm>
        </p:spPr>
        <p:txBody>
          <a:bodyPr/>
          <a:lstStyle/>
          <a:p>
            <a:r>
              <a:rPr lang="en-US" sz="4800" dirty="0"/>
              <a:t>List of items </a:t>
            </a:r>
          </a:p>
        </p:txBody>
      </p:sp>
    </p:spTree>
    <p:extLst>
      <p:ext uri="{BB962C8B-B14F-4D97-AF65-F5344CB8AC3E}">
        <p14:creationId xmlns:p14="http://schemas.microsoft.com/office/powerpoint/2010/main" val="21137137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0" y="1268760"/>
            <a:ext cx="11119104" cy="3075656"/>
          </a:xfrm>
        </p:spPr>
        <p:txBody>
          <a:bodyPr anchor="t">
            <a:noAutofit/>
          </a:bodyPr>
          <a:lstStyle/>
          <a:p>
            <a:pPr algn="l"/>
            <a:r>
              <a:rPr lang="en-US" sz="9600" spc="300" dirty="0">
                <a:ln w="28575">
                  <a:solidFill>
                    <a:schemeClr val="tx1"/>
                  </a:solidFill>
                </a:ln>
                <a:noFill/>
              </a:rPr>
              <a:t>Item specifications</a:t>
            </a:r>
          </a:p>
        </p:txBody>
      </p:sp>
      <p:sp>
        <p:nvSpPr>
          <p:cNvPr id="5" name="Subtitle 4">
            <a:extLst>
              <a:ext uri="{FF2B5EF4-FFF2-40B4-BE49-F238E27FC236}">
                <a16:creationId xmlns:a16="http://schemas.microsoft.com/office/drawing/2014/main" id="{B79B06B6-0C74-DED0-27B3-BCBE9D223AC8}"/>
              </a:ext>
            </a:extLst>
          </p:cNvPr>
          <p:cNvSpPr>
            <a:spLocks noGrp="1"/>
          </p:cNvSpPr>
          <p:nvPr>
            <p:ph type="subTitle" idx="1"/>
          </p:nvPr>
        </p:nvSpPr>
        <p:spPr>
          <a:xfrm>
            <a:off x="1078992" y="4901184"/>
            <a:ext cx="10417608" cy="1956816"/>
          </a:xfrm>
        </p:spPr>
        <p:txBody>
          <a:bodyPr/>
          <a:lstStyle/>
          <a:p>
            <a:r>
              <a:rPr lang="en-IN" dirty="0"/>
              <a:t>               ITEMS                          SPECIFCATIONS </a:t>
            </a:r>
          </a:p>
          <a:p>
            <a:r>
              <a:rPr lang="en-IN" dirty="0"/>
              <a:t>          1.NodeMCU             -        ESP8266</a:t>
            </a:r>
          </a:p>
          <a:p>
            <a:r>
              <a:rPr lang="en-IN" dirty="0"/>
              <a:t>          2.Push button         -        Open tactile switch</a:t>
            </a:r>
          </a:p>
          <a:p>
            <a:r>
              <a:rPr lang="en-IN" dirty="0"/>
              <a:t>          3.LED                      -         Require low operational voltage </a:t>
            </a:r>
          </a:p>
        </p:txBody>
      </p:sp>
    </p:spTree>
    <p:extLst>
      <p:ext uri="{BB962C8B-B14F-4D97-AF65-F5344CB8AC3E}">
        <p14:creationId xmlns:p14="http://schemas.microsoft.com/office/powerpoint/2010/main" val="33080719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500">
        <p15:prstTrans prst="fractur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42">
            <a:extLst>
              <a:ext uri="{FF2B5EF4-FFF2-40B4-BE49-F238E27FC236}">
                <a16:creationId xmlns:a16="http://schemas.microsoft.com/office/drawing/2014/main" id="{6F402D0D-1253-FDCF-200C-358D2373CCEA}"/>
              </a:ext>
            </a:extLst>
          </p:cNvPr>
          <p:cNvSpPr>
            <a:spLocks noGrp="1"/>
          </p:cNvSpPr>
          <p:nvPr>
            <p:ph type="title"/>
          </p:nvPr>
        </p:nvSpPr>
        <p:spPr/>
        <p:txBody>
          <a:bodyPr/>
          <a:lstStyle/>
          <a:p>
            <a:r>
              <a:rPr lang="en-US" dirty="0"/>
              <a:t>results</a:t>
            </a:r>
          </a:p>
        </p:txBody>
      </p:sp>
      <p:sp>
        <p:nvSpPr>
          <p:cNvPr id="10" name="Text Placeholder 9">
            <a:extLst>
              <a:ext uri="{FF2B5EF4-FFF2-40B4-BE49-F238E27FC236}">
                <a16:creationId xmlns:a16="http://schemas.microsoft.com/office/drawing/2014/main" id="{483C06D0-E1DB-BF5B-0723-E86ECD593FA6}"/>
              </a:ext>
            </a:extLst>
          </p:cNvPr>
          <p:cNvSpPr>
            <a:spLocks noGrp="1"/>
          </p:cNvSpPr>
          <p:nvPr>
            <p:ph type="body" sz="quarter" idx="18"/>
          </p:nvPr>
        </p:nvSpPr>
        <p:spPr>
          <a:xfrm>
            <a:off x="1146218" y="2432434"/>
            <a:ext cx="2892382" cy="1783080"/>
          </a:xfrm>
        </p:spPr>
        <p:txBody>
          <a:bodyPr/>
          <a:lstStyle/>
          <a:p>
            <a:pPr lvl="0"/>
            <a:r>
              <a:rPr lang="en-US" dirty="0"/>
              <a:t>1.A push button is arranged in the circuit</a:t>
            </a:r>
          </a:p>
        </p:txBody>
      </p:sp>
      <p:sp>
        <p:nvSpPr>
          <p:cNvPr id="11" name="Text Placeholder 10">
            <a:extLst>
              <a:ext uri="{FF2B5EF4-FFF2-40B4-BE49-F238E27FC236}">
                <a16:creationId xmlns:a16="http://schemas.microsoft.com/office/drawing/2014/main" id="{763E08B0-2334-33D6-E6CC-5D7120AD82A8}"/>
              </a:ext>
            </a:extLst>
          </p:cNvPr>
          <p:cNvSpPr>
            <a:spLocks noGrp="1"/>
          </p:cNvSpPr>
          <p:nvPr>
            <p:ph type="body" sz="quarter" idx="19"/>
          </p:nvPr>
        </p:nvSpPr>
        <p:spPr>
          <a:xfrm>
            <a:off x="5589586" y="2432435"/>
            <a:ext cx="3458742" cy="1212589"/>
          </a:xfrm>
        </p:spPr>
        <p:txBody>
          <a:bodyPr/>
          <a:lstStyle/>
          <a:p>
            <a:pPr lvl="0"/>
            <a:r>
              <a:rPr lang="en-US" b="1" dirty="0"/>
              <a:t>2.When the button is pressed the LED arranged in the circuit glow for few seconds </a:t>
            </a:r>
          </a:p>
        </p:txBody>
      </p:sp>
      <p:sp>
        <p:nvSpPr>
          <p:cNvPr id="14" name="Text Placeholder 13">
            <a:extLst>
              <a:ext uri="{FF2B5EF4-FFF2-40B4-BE49-F238E27FC236}">
                <a16:creationId xmlns:a16="http://schemas.microsoft.com/office/drawing/2014/main" id="{43DFEEA6-4AAD-5436-17AA-56EFDA3E432C}"/>
              </a:ext>
            </a:extLst>
          </p:cNvPr>
          <p:cNvSpPr>
            <a:spLocks noGrp="1"/>
          </p:cNvSpPr>
          <p:nvPr>
            <p:ph type="body" sz="quarter" idx="22"/>
          </p:nvPr>
        </p:nvSpPr>
        <p:spPr>
          <a:xfrm>
            <a:off x="3143672" y="3996189"/>
            <a:ext cx="2625892" cy="1783080"/>
          </a:xfrm>
        </p:spPr>
        <p:txBody>
          <a:bodyPr/>
          <a:lstStyle/>
          <a:p>
            <a:pPr lvl="0"/>
            <a:r>
              <a:rPr lang="en-US" b="1" dirty="0"/>
              <a:t>3.By just pushing the button a mail is sent to the family members or close friends</a:t>
            </a:r>
          </a:p>
        </p:txBody>
      </p:sp>
      <p:sp>
        <p:nvSpPr>
          <p:cNvPr id="9" name="Slide Number Placeholder 8">
            <a:extLst>
              <a:ext uri="{FF2B5EF4-FFF2-40B4-BE49-F238E27FC236}">
                <a16:creationId xmlns:a16="http://schemas.microsoft.com/office/drawing/2014/main" id="{42D01FA3-0BE0-D543-3ABD-0B0771F30A19}"/>
              </a:ext>
            </a:extLst>
          </p:cNvPr>
          <p:cNvSpPr>
            <a:spLocks noGrp="1"/>
          </p:cNvSpPr>
          <p:nvPr>
            <p:ph type="sldNum" sz="quarter" idx="12"/>
          </p:nvPr>
        </p:nvSpPr>
        <p:spPr/>
        <p:txBody>
          <a:bodyPr/>
          <a:lstStyle/>
          <a:p>
            <a:fld id="{294A09A9-5501-47C1-A89A-A340965A2BE2}" type="slidenum">
              <a:rPr lang="en-US" smtClean="0"/>
              <a:pPr/>
              <a:t>8</a:t>
            </a:fld>
            <a:endParaRPr lang="en-US" dirty="0"/>
          </a:p>
        </p:txBody>
      </p:sp>
      <p:sp>
        <p:nvSpPr>
          <p:cNvPr id="21" name="Text Placeholder 20">
            <a:extLst>
              <a:ext uri="{FF2B5EF4-FFF2-40B4-BE49-F238E27FC236}">
                <a16:creationId xmlns:a16="http://schemas.microsoft.com/office/drawing/2014/main" id="{B3D3A0EE-6084-A33D-636F-F8C6C84ABD92}"/>
              </a:ext>
            </a:extLst>
          </p:cNvPr>
          <p:cNvSpPr>
            <a:spLocks noGrp="1"/>
          </p:cNvSpPr>
          <p:nvPr>
            <p:ph type="body" sz="quarter" idx="21"/>
          </p:nvPr>
        </p:nvSpPr>
        <p:spPr>
          <a:xfrm>
            <a:off x="7767018" y="3821774"/>
            <a:ext cx="2892382" cy="2020192"/>
          </a:xfrm>
        </p:spPr>
        <p:txBody>
          <a:bodyPr/>
          <a:lstStyle/>
          <a:p>
            <a:r>
              <a:rPr lang="en-IN" dirty="0"/>
              <a:t>4.The person to whom the mail is sent can be chosen </a:t>
            </a:r>
          </a:p>
        </p:txBody>
      </p:sp>
    </p:spTree>
    <p:extLst>
      <p:ext uri="{BB962C8B-B14F-4D97-AF65-F5344CB8AC3E}">
        <p14:creationId xmlns:p14="http://schemas.microsoft.com/office/powerpoint/2010/main" val="312043735"/>
      </p:ext>
    </p:extLst>
  </p:cSld>
  <p:clrMapOvr>
    <a:masterClrMapping/>
  </p:clrMapOvr>
  <mc:AlternateContent xmlns:mc="http://schemas.openxmlformats.org/markup-compatibility/2006" xmlns:p14="http://schemas.microsoft.com/office/powerpoint/2010/main">
    <mc:Choice Requires="p14">
      <p:transition spd="slow" p14:dur="20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A49ABFAC-D966-9A7C-EFB9-4AA2A4BFCB3B}"/>
              </a:ext>
            </a:extLst>
          </p:cNvPr>
          <p:cNvSpPr>
            <a:spLocks noGrp="1"/>
          </p:cNvSpPr>
          <p:nvPr>
            <p:ph type="title"/>
          </p:nvPr>
        </p:nvSpPr>
        <p:spPr/>
        <p:txBody>
          <a:bodyPr/>
          <a:lstStyle/>
          <a:p>
            <a:r>
              <a:rPr lang="en-US" dirty="0"/>
              <a:t>Challenges and learnings</a:t>
            </a:r>
          </a:p>
        </p:txBody>
      </p:sp>
      <p:sp>
        <p:nvSpPr>
          <p:cNvPr id="43" name="Content Placeholder 42">
            <a:extLst>
              <a:ext uri="{FF2B5EF4-FFF2-40B4-BE49-F238E27FC236}">
                <a16:creationId xmlns:a16="http://schemas.microsoft.com/office/drawing/2014/main" id="{DDD88D28-D711-5AC9-E34C-3050A6413FB3}"/>
              </a:ext>
            </a:extLst>
          </p:cNvPr>
          <p:cNvSpPr>
            <a:spLocks noGrp="1"/>
          </p:cNvSpPr>
          <p:nvPr>
            <p:ph sz="half" idx="2"/>
          </p:nvPr>
        </p:nvSpPr>
        <p:spPr>
          <a:xfrm>
            <a:off x="1775520" y="2924944"/>
            <a:ext cx="9217024" cy="3247462"/>
          </a:xfrm>
        </p:spPr>
        <p:txBody>
          <a:bodyPr/>
          <a:lstStyle/>
          <a:p>
            <a:r>
              <a:rPr lang="en-US" dirty="0"/>
              <a:t>The circuit connection is simple. It took less time and effort . </a:t>
            </a:r>
          </a:p>
          <a:p>
            <a:r>
              <a:rPr lang="en-US" dirty="0"/>
              <a:t>Our main challenge is coding.</a:t>
            </a:r>
          </a:p>
          <a:p>
            <a:r>
              <a:rPr lang="en-US" dirty="0"/>
              <a:t>Many problems have raised while implementing the code.</a:t>
            </a:r>
          </a:p>
          <a:p>
            <a:r>
              <a:rPr lang="en-US" dirty="0"/>
              <a:t>The main aspect of this project is to send a mail by pushing the button arranged in the circuit .</a:t>
            </a:r>
          </a:p>
          <a:p>
            <a:r>
              <a:rPr lang="en-US" dirty="0"/>
              <a:t>When trails are made , the mail is not sent initially.</a:t>
            </a:r>
          </a:p>
          <a:p>
            <a:r>
              <a:rPr lang="en-US" dirty="0"/>
              <a:t>We rectified the mistake we have done and made the project successful.</a:t>
            </a:r>
          </a:p>
          <a:p>
            <a:endParaRPr lang="en-US" dirty="0"/>
          </a:p>
        </p:txBody>
      </p:sp>
      <p:sp>
        <p:nvSpPr>
          <p:cNvPr id="8" name="Slide Number Placeholder 7">
            <a:extLst>
              <a:ext uri="{FF2B5EF4-FFF2-40B4-BE49-F238E27FC236}">
                <a16:creationId xmlns:a16="http://schemas.microsoft.com/office/drawing/2014/main" id="{151DE16D-6222-1703-D240-DA742BD7BEF9}"/>
              </a:ext>
            </a:extLst>
          </p:cNvPr>
          <p:cNvSpPr>
            <a:spLocks noGrp="1"/>
          </p:cNvSpPr>
          <p:nvPr>
            <p:ph type="sldNum" sz="quarter" idx="12"/>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27003175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airplane"/>
      </p:transition>
    </mc:Choice>
    <mc:Fallback xmlns="">
      <p:transition spd="slow">
        <p:fade/>
      </p:transition>
    </mc:Fallback>
  </mc:AlternateContent>
</p:sld>
</file>

<file path=ppt/theme/theme1.xml><?xml version="1.0" encoding="utf-8"?>
<a:theme xmlns:a="http://schemas.openxmlformats.org/drawingml/2006/main" name="Office Theme">
  <a:themeElements>
    <a:clrScheme name="Droplet">
      <a:dk1>
        <a:srgbClr val="000000"/>
      </a:dk1>
      <a:lt1>
        <a:srgbClr val="FFFFFF"/>
      </a:lt1>
      <a:dk2>
        <a:srgbClr val="0065A8"/>
      </a:dk2>
      <a:lt2>
        <a:srgbClr val="E7E6E6"/>
      </a:lt2>
      <a:accent1>
        <a:srgbClr val="FDCFFD"/>
      </a:accent1>
      <a:accent2>
        <a:srgbClr val="B6DFFF"/>
      </a:accent2>
      <a:accent3>
        <a:srgbClr val="8AE3A8"/>
      </a:accent3>
      <a:accent4>
        <a:srgbClr val="A69BFB"/>
      </a:accent4>
      <a:accent5>
        <a:srgbClr val="B5C3FF"/>
      </a:accent5>
      <a:accent6>
        <a:srgbClr val="73E9C4"/>
      </a:accent6>
      <a:hlink>
        <a:srgbClr val="0563C1"/>
      </a:hlink>
      <a:folHlink>
        <a:srgbClr val="954F72"/>
      </a:folHlink>
    </a:clrScheme>
    <a:fontScheme name="Custom 2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roplet-Design-TM34316244_Win32_SD_v9" id="{4C371580-6163-46D2-96AA-0DCC330A1B9A}" vid="{FC8D8AFF-D381-4C29-B9DC-A81BA0CD1B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421B937-7172-47A3-B8EF-010B04CBBB90}">
  <ds:schemaRefs>
    <ds:schemaRef ds:uri="http://schemas.microsoft.com/sharepoint/v3/contenttype/forms"/>
  </ds:schemaRefs>
</ds:datastoreItem>
</file>

<file path=customXml/itemProps2.xml><?xml version="1.0" encoding="utf-8"?>
<ds:datastoreItem xmlns:ds="http://schemas.openxmlformats.org/officeDocument/2006/customXml" ds:itemID="{6BCCC5ED-FDC5-47FC-8E7E-D334979F14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4FA603-F875-4A03-93C9-402691CFAD8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Droplet design</Template>
  <TotalTime>151</TotalTime>
  <Words>415</Words>
  <Application>Microsoft Office PowerPoint</Application>
  <PresentationFormat>Widescreen</PresentationFormat>
  <Paragraphs>48</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Office Theme</vt:lpstr>
      <vt:lpstr>PANIC ALARM CIrCUIT</vt:lpstr>
      <vt:lpstr>Team members</vt:lpstr>
      <vt:lpstr>mOTIVATION</vt:lpstr>
      <vt:lpstr>Work methodology</vt:lpstr>
      <vt:lpstr>Schematic of setup</vt:lpstr>
      <vt:lpstr>1.Bread board 2.Jumper cables  3.ESP8266 WI-FI Module  4.LED 5.Push button  6.USB Connector 7.HW 9V</vt:lpstr>
      <vt:lpstr>Item specifications</vt:lpstr>
      <vt:lpstr>results</vt:lpstr>
      <vt:lpstr>Challenges and learnings</vt:lpstr>
      <vt:lpstr>CONTRIBUTION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PANIC ALARM CIrCUIT</dc:title>
  <dc:creator>Manasa Vankam</dc:creator>
  <cp:lastModifiedBy>Manasa Vankam</cp:lastModifiedBy>
  <cp:revision>4</cp:revision>
  <dcterms:created xsi:type="dcterms:W3CDTF">2023-11-09T03:48:06Z</dcterms:created>
  <dcterms:modified xsi:type="dcterms:W3CDTF">2023-11-12T11:06:15Z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