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he Seasons" charset="1" panose="00000000000000000000"/>
      <p:regular r:id="rId9"/>
    </p:embeddedFont>
    <p:embeddedFont>
      <p:font typeface="League Spartan" charset="1" panose="00000800000000000000"/>
      <p:regular r:id="rId10"/>
    </p:embeddedFont>
    <p:embeddedFont>
      <p:font typeface="The Seasons Bold" charset="1" panose="00000000000000000000"/>
      <p:regular r:id="rId11"/>
    </p:embeddedFont>
    <p:embeddedFont>
      <p:font typeface="Alta" charset="1" panose="02000503000000000000"/>
      <p:regular r:id="rId12"/>
    </p:embeddedFont>
    <p:embeddedFont>
      <p:font typeface="Old Standard" charset="1" panose="02040503050505020303"/>
      <p:regular r:id="rId13"/>
    </p:embeddedFon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1239" y="-11262631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7193" y="3548124"/>
            <a:ext cx="9238486" cy="43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9"/>
              </a:lnSpc>
            </a:pPr>
            <a:r>
              <a:rPr lang="en-US" sz="1271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KUNDERAPU ABHIRAM - 23CS10036</a:t>
            </a:r>
          </a:p>
          <a:p>
            <a:pPr algn="l">
              <a:lnSpc>
                <a:spcPts val="1779"/>
              </a:lnSpc>
            </a:pPr>
            <a:r>
              <a:rPr lang="en-US" sz="1271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J SAI RAHUL SIDDARTHA REDDY - 23CS10026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2033" y="149341"/>
            <a:ext cx="2972345" cy="342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1"/>
              </a:lnSpc>
            </a:pPr>
            <a:r>
              <a:rPr lang="en-US" sz="3879">
                <a:solidFill>
                  <a:srgbClr val="0E47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ONLINE</a:t>
            </a:r>
          </a:p>
          <a:p>
            <a:pPr algn="l">
              <a:lnSpc>
                <a:spcPts val="5431"/>
              </a:lnSpc>
            </a:pPr>
            <a:r>
              <a:rPr lang="en-US" sz="3879">
                <a:solidFill>
                  <a:srgbClr val="0E47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POLL</a:t>
            </a:r>
          </a:p>
          <a:p>
            <a:pPr algn="l">
              <a:lnSpc>
                <a:spcPts val="5431"/>
              </a:lnSpc>
            </a:pPr>
            <a:r>
              <a:rPr lang="en-US" sz="3879">
                <a:solidFill>
                  <a:srgbClr val="0E47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CREATION</a:t>
            </a:r>
          </a:p>
          <a:p>
            <a:pPr algn="l">
              <a:lnSpc>
                <a:spcPts val="5431"/>
              </a:lnSpc>
            </a:pPr>
            <a:r>
              <a:rPr lang="en-US" sz="3879">
                <a:solidFill>
                  <a:srgbClr val="0E47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</a:t>
            </a:r>
          </a:p>
          <a:p>
            <a:pPr algn="l">
              <a:lnSpc>
                <a:spcPts val="4888"/>
              </a:lnSpc>
            </a:pPr>
            <a:r>
              <a:rPr lang="en-US" sz="4073" b="true">
                <a:solidFill>
                  <a:srgbClr val="0E471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39085" y="35041"/>
            <a:ext cx="4279404" cy="119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E4714"/>
                </a:solidFill>
                <a:latin typeface="Alta"/>
                <a:ea typeface="Alta"/>
                <a:cs typeface="Alta"/>
                <a:sym typeface="Alta"/>
              </a:rPr>
              <a:t>-FEATURES-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06147" y="2090295"/>
            <a:ext cx="12507009" cy="54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WE HAVE CREATED A WEBSITE IN WHICH A USER CAN LOGIN//REGISTER  AND THEREBY CAN CREATE POLL AND SHARE IT ACROSS PLATFORMS ,ALSO CAN OBSERVE LIVE RESULTS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4166297" y="0"/>
            <a:ext cx="0" cy="10741231"/>
          </a:xfrm>
          <a:prstGeom prst="line">
            <a:avLst/>
          </a:prstGeom>
          <a:ln cap="flat" w="38100">
            <a:solidFill>
              <a:srgbClr val="0E471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762934" y="7412883"/>
            <a:ext cx="11466578" cy="144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</a:p>
          <a:p>
            <a:pPr algn="ctr">
              <a:lnSpc>
                <a:spcPts val="1929"/>
              </a:lnSpc>
            </a:pPr>
          </a:p>
          <a:p>
            <a:pPr algn="ctr">
              <a:lnSpc>
                <a:spcPts val="1929"/>
              </a:lnSpc>
            </a:pPr>
          </a:p>
          <a:p>
            <a:pPr algn="ctr">
              <a:lnSpc>
                <a:spcPts val="1929"/>
              </a:lnSpc>
            </a:pPr>
          </a:p>
          <a:p>
            <a:pPr algn="ctr">
              <a:lnSpc>
                <a:spcPts val="1929"/>
              </a:lnSpc>
            </a:pPr>
            <a:r>
              <a:rPr lang="en-US" sz="1378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USER WHO HAS LOGGED IN WILL BE ABLE TO SEE PAST POLL RESULTS AND HAS THE OPTION TO CREATE A NEW POLL </a:t>
            </a:r>
          </a:p>
          <a:p>
            <a:pPr algn="ctr">
              <a:lnSpc>
                <a:spcPts val="192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9571871">
            <a:off x="-6816393" y="6677166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1"/>
                </a:lnTo>
                <a:lnTo>
                  <a:pt x="0" y="15042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86436" y="8967573"/>
            <a:ext cx="9334566" cy="290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0"/>
              </a:lnSpc>
              <a:spcBef>
                <a:spcPct val="0"/>
              </a:spcBef>
            </a:pPr>
            <a:r>
              <a:rPr lang="en-US" sz="1521" spc="-3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 USER  CAN SET A END TIME - AFTER WHICH NO ONE CAN VOTE FOR THAT PARTICULAR POLE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26325" y="5866831"/>
            <a:ext cx="12562483" cy="107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WE GAVE A CHANCE TO LOGIN/REGISTER BEFORE DIRECTLY CREATING A POLL.</a:t>
            </a:r>
          </a:p>
          <a:p>
            <a:pPr algn="ctr">
              <a:lnSpc>
                <a:spcPts val="2114"/>
              </a:lnSpc>
            </a:pPr>
          </a:p>
          <a:p>
            <a:pPr algn="ctr">
              <a:lnSpc>
                <a:spcPts val="2114"/>
              </a:lnSpc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 </a:t>
            </a:r>
          </a:p>
          <a:p>
            <a:pPr algn="ctr">
              <a:lnSpc>
                <a:spcPts val="211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011239" y="3662794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AFTER LOGGING IN ,THE USER CAN</a:t>
            </a: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 CREATE A POLL AND GIVE AS MANY OPTIONS.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78394" y="5196823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IF A OPTION IS ENTERED BY MISTAKE - THE USER CAN DELETE IT AS WELL.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11239" y="4450615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THE PERSONS WHO WILL CLICK ON THE LINK - NEEDS TO ENTER NAME,EMAIL 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96817" y="3020990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AFTER ENTERING,HE/SHE CAN VOTE - WHICH IS UPDATED - CAN BE SEE BY THE PERSON WHO CREATED THE POLL.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26325" y="6466906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ONCE ENTIRE PROCESS IS DONE,THE POLL LINK GETS COPIED TO THE KEYBOARD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04938" y="7137926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WITH A SINGLE EMAIL-ID - THEV USER CAN VOTE ONLY ONCE (WE’VE AVOIDED DUPLICATES).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2198" y="7736857"/>
            <a:ext cx="12562483" cy="28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→ LIVE RESULTS INCLUDE - VOTE PERCENTAGES</a:t>
            </a:r>
            <a:r>
              <a:rPr lang="en-US" sz="1510">
                <a:solidFill>
                  <a:srgbClr val="0E4714"/>
                </a:solidFill>
                <a:latin typeface="Old Standard"/>
                <a:ea typeface="Old Standard"/>
                <a:cs typeface="Old Standard"/>
                <a:sym typeface="Old Standar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305203"/>
          <a:ext cx="6362709" cy="5812137"/>
        </p:xfrm>
        <a:graphic>
          <a:graphicData uri="http://schemas.openxmlformats.org/drawingml/2006/table">
            <a:tbl>
              <a:tblPr/>
              <a:tblGrid>
                <a:gridCol w="1766346"/>
                <a:gridCol w="2084610"/>
                <a:gridCol w="2511753"/>
              </a:tblGrid>
              <a:tr h="5364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Category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Technologies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Description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9F46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Frontend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HTML (HyperText Markup Language)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Structure of web pages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3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CSS (Cascading Style Sheets)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Styling and layout for web pages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3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JavaScript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Adds interactivity and dynamic features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3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React.js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JavaScript library for building UI components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9F46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Backend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Flask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Lightweight Python web framework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3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MySQL-Connector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It's used to 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execute queries, insert data, fetch poll results, and manage user vote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3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Flask-RESTful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Extends Flask for building REST APIs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3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Flask-JWT-Extended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Authentication with JSON Web Tokens (JWT)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9F46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Database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MySQL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The Seasons"/>
                          <a:ea typeface="The Seasons"/>
                          <a:cs typeface="The Seasons"/>
                          <a:sym typeface="The Seasons"/>
                        </a:rPr>
                        <a:t>Relational database for storing and managing data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729298" y="167356"/>
            <a:ext cx="8829403" cy="100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7"/>
              </a:lnSpc>
            </a:pPr>
            <a:r>
              <a:rPr lang="en-US" sz="6652" spc="-126">
                <a:solidFill>
                  <a:srgbClr val="0E4714"/>
                </a:solidFill>
                <a:latin typeface="Alta"/>
                <a:ea typeface="Alta"/>
                <a:cs typeface="Alta"/>
                <a:sym typeface="Alta"/>
              </a:rPr>
              <a:t>– TECHNOLOGIES USED –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46310" y="-1026545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8" y="0"/>
                </a:lnTo>
                <a:lnTo>
                  <a:pt x="28550448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6826"/>
            <a:ext cx="12296268" cy="103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243" indent="-246621" lvl="1">
              <a:lnSpc>
                <a:spcPts val="4272"/>
              </a:lnSpc>
              <a:buFont typeface="Arial"/>
              <a:buChar char="•"/>
            </a:pPr>
            <a:r>
              <a:rPr lang="en-US" sz="2284" spc="-34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WE  PUT OUR MAXIMUM EFFORTS TO COMPLETE THE PROJECT IN THE GIVEN TIME.</a:t>
            </a:r>
          </a:p>
          <a:p>
            <a:pPr algn="l">
              <a:lnSpc>
                <a:spcPts val="42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001117" y="6158"/>
            <a:ext cx="6655594" cy="139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sz="7299">
                <a:solidFill>
                  <a:srgbClr val="0E47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47359" y="922018"/>
            <a:ext cx="3563111" cy="152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31"/>
              </a:lnSpc>
              <a:spcBef>
                <a:spcPct val="0"/>
              </a:spcBef>
            </a:pPr>
            <a:r>
              <a:rPr lang="en-US" sz="8022">
                <a:solidFill>
                  <a:srgbClr val="0E47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12943"/>
            <a:ext cx="13258683" cy="207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821" indent="-242911" lvl="1">
              <a:lnSpc>
                <a:spcPts val="4207"/>
              </a:lnSpc>
              <a:buFont typeface="Arial"/>
              <a:buChar char="•"/>
            </a:pP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WE HAD TO LEARN AND IMPLEMENT THE TECH STACK TOOLS</a:t>
            </a: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 EVERYTHING FROM SCRATCH﻿,  </a:t>
            </a:r>
          </a:p>
          <a:p>
            <a:pPr algn="l">
              <a:lnSpc>
                <a:spcPts val="4207"/>
              </a:lnSpc>
            </a:pP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        </a:t>
            </a: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WHICH TOOK  A LOT OF TIME.</a:t>
            </a:r>
          </a:p>
          <a:p>
            <a:pPr algn="l">
              <a:lnSpc>
                <a:spcPts val="4207"/>
              </a:lnSpc>
            </a:pPr>
          </a:p>
          <a:p>
            <a:pPr algn="l">
              <a:lnSpc>
                <a:spcPts val="420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37652"/>
            <a:ext cx="13258683" cy="154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821" indent="-242911" lvl="1">
              <a:lnSpc>
                <a:spcPts val="4207"/>
              </a:lnSpc>
              <a:buFont typeface="Arial"/>
              <a:buChar char="•"/>
            </a:pP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FACED ISSUES IN DEBUGGING THE ERROS WHILE ADDING A NEW FEATURE.</a:t>
            </a:r>
          </a:p>
          <a:p>
            <a:pPr algn="l">
              <a:lnSpc>
                <a:spcPts val="4207"/>
              </a:lnSpc>
            </a:pPr>
          </a:p>
          <a:p>
            <a:pPr algn="l">
              <a:lnSpc>
                <a:spcPts val="420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798272"/>
            <a:ext cx="13258683" cy="10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821" indent="-242911" lvl="1">
              <a:lnSpc>
                <a:spcPts val="4207"/>
              </a:lnSpc>
              <a:buFont typeface="Arial"/>
              <a:buChar char="•"/>
            </a:pP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INITALLY ALL TESTS CASES WERE NOT PASSED,SO WE HAD TO MODIFY OUR CODE SEVERAL TIMES TO GET PERFECTION AND WE MAKE SURED THAT ALL TEST CASES WERE PASSED.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20745"/>
            <a:ext cx="13258683" cy="10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821" indent="-242911" lvl="1">
              <a:lnSpc>
                <a:spcPts val="4207"/>
              </a:lnSpc>
              <a:buFont typeface="Arial"/>
              <a:buChar char="•"/>
            </a:pPr>
            <a:r>
              <a:rPr lang="en-US" sz="2250" spc="-33">
                <a:solidFill>
                  <a:srgbClr val="0E4714"/>
                </a:solidFill>
                <a:latin typeface="The Seasons"/>
                <a:ea typeface="The Seasons"/>
                <a:cs typeface="The Seasons"/>
                <a:sym typeface="The Seasons"/>
              </a:rPr>
              <a:t>AS I MENTIONED ABOVE,WE DIDNT HAVE ANY PRIOR EXPERIENCE,WE TREID TO BUILT A BASIC VERSION FIST AND IMPROVISE IT,IN THIS PROCESS WE GOT LOT OF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DAGjZ9SPkCE</dc:identifier>
  <dcterms:modified xsi:type="dcterms:W3CDTF">2011-08-01T06:04:30Z</dcterms:modified>
  <cp:revision>1</cp:revision>
  <dc:title>Green Minimalist Professional Tech Start-Up Pitch Deck Presentation</dc:title>
</cp:coreProperties>
</file>